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5" r:id="rId5"/>
    <p:sldId id="264" r:id="rId6"/>
    <p:sldId id="263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024" autoAdjust="0"/>
  </p:normalViewPr>
  <p:slideViewPr>
    <p:cSldViewPr snapToGrid="0">
      <p:cViewPr varScale="1">
        <p:scale>
          <a:sx n="114" d="100"/>
          <a:sy n="114" d="100"/>
        </p:scale>
        <p:origin x="-4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B6DBB-0E77-462C-9FCA-2F8719D4E80B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68C12-2767-4AB7-A0E3-4621CEFC09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73046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68C12-2767-4AB7-A0E3-4621CEFC096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5501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68C12-2767-4AB7-A0E3-4621CEFC0965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65357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68C12-2767-4AB7-A0E3-4621CEFC0965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23717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68C12-2767-4AB7-A0E3-4621CEFC0965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58466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7283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053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53679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34018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5642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3385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70935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92154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693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1791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850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417F8-1099-49F1-A509-1F2BDDBE1FD2}" type="datetimeFigureOut">
              <a:rPr lang="tr-TR" smtClean="0"/>
              <a:pPr/>
              <a:t>16/05/2018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89572-27AE-4F0A-BA29-ABDA82871C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988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ayt arka plan eÄitim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41446" y="197727"/>
            <a:ext cx="10645254" cy="3784280"/>
          </a:xfrm>
        </p:spPr>
        <p:txBody>
          <a:bodyPr>
            <a:normAutofit/>
          </a:bodyPr>
          <a:lstStyle/>
          <a:p>
            <a:r>
              <a:rPr lang="tr-TR" sz="3600" dirty="0" smtClean="0"/>
              <a:t>6.SINIF SOSYAL BİLGİLER </a:t>
            </a:r>
            <a:br>
              <a:rPr lang="tr-TR" sz="3600" dirty="0" smtClean="0"/>
            </a:br>
            <a:r>
              <a:rPr lang="tr-TR" sz="4000" dirty="0" smtClean="0"/>
              <a:t>3.ÜNİTE İPEK YOLU’NDA TÜRKLER</a:t>
            </a:r>
            <a:r>
              <a:rPr lang="tr-TR" sz="6600" dirty="0" smtClean="0"/>
              <a:t/>
            </a:r>
            <a:br>
              <a:rPr lang="tr-TR" sz="6600" dirty="0" smtClean="0"/>
            </a:br>
            <a:r>
              <a:rPr lang="tr-TR" sz="7800" b="1" dirty="0" smtClean="0"/>
              <a:t>İSLAMİYET’TE TÜRK İZLERİ</a:t>
            </a:r>
            <a:endParaRPr lang="tr-TR" sz="78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4179734"/>
            <a:ext cx="9144000" cy="451347"/>
          </a:xfrm>
        </p:spPr>
        <p:txBody>
          <a:bodyPr/>
          <a:lstStyle/>
          <a:p>
            <a:r>
              <a:rPr lang="tr-TR" dirty="0" smtClean="0"/>
              <a:t>HAZIRLAYAN: BUSE ARSLAN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9976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layt arka plan eÄitim ile ilgili gÃ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63" t="17114" r="13918" b="15423"/>
          <a:stretch/>
        </p:blipFill>
        <p:spPr bwMode="auto">
          <a:xfrm>
            <a:off x="0" y="-1"/>
            <a:ext cx="12192000" cy="700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10185"/>
          </a:xfrm>
        </p:spPr>
        <p:txBody>
          <a:bodyPr>
            <a:normAutofit/>
          </a:bodyPr>
          <a:lstStyle/>
          <a:p>
            <a:r>
              <a:rPr lang="tr-TR" sz="7800" b="1" dirty="0" smtClean="0"/>
              <a:t>BAŞLIKLAR</a:t>
            </a:r>
            <a:endParaRPr lang="tr-TR" sz="78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869743"/>
            <a:ext cx="12192000" cy="498825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Türkler’in İslamiyet’i Kabul Etmesinin Nedenleri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Türkler’in İslamiyet’i Kabul Etmesinin Sonuçları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İslamiyet’ten Sonra Giyim Kuşamda Değişiklikler</a:t>
            </a:r>
          </a:p>
          <a:p>
            <a:pPr algn="l"/>
            <a:endParaRPr lang="tr-TR" sz="3200" dirty="0" smtClean="0"/>
          </a:p>
        </p:txBody>
      </p:sp>
    </p:spTree>
    <p:extLst>
      <p:ext uri="{BB962C8B-B14F-4D97-AF65-F5344CB8AC3E}">
        <p14:creationId xmlns:p14="http://schemas.microsoft.com/office/powerpoint/2010/main" xmlns="" val="307601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layt arka plan eÄitim ile ilgili gÃ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63" t="17114" r="13918" b="15423"/>
          <a:stretch/>
        </p:blipFill>
        <p:spPr bwMode="auto">
          <a:xfrm>
            <a:off x="0" y="-1"/>
            <a:ext cx="12192000" cy="700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10185"/>
          </a:xfrm>
        </p:spPr>
        <p:txBody>
          <a:bodyPr>
            <a:noAutofit/>
          </a:bodyPr>
          <a:lstStyle/>
          <a:p>
            <a:r>
              <a:rPr lang="tr-TR" sz="4800" b="1" dirty="0" smtClean="0"/>
              <a:t>Türkler’in İslamiyet’i Kabul Etmesinin Nedenleri</a:t>
            </a:r>
            <a:endParaRPr lang="tr-TR" sz="48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10185"/>
            <a:ext cx="8502555" cy="5691115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‘‘</a:t>
            </a:r>
            <a:r>
              <a:rPr lang="tr-TR" sz="3200" i="1" dirty="0" smtClean="0"/>
              <a:t>Gök Tanrı</a:t>
            </a:r>
            <a:r>
              <a:rPr lang="tr-TR" sz="3200" dirty="0" smtClean="0"/>
              <a:t>’’ inancı ile İslamiyet arasındaki benzerlik (Tek tanrı, cennet-cehennem gibi kavramlar…)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Türkler’in Müslüman tüccarlarla ticaret yapması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Müslüman din adamlarının İslam dinini tanıtmaları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İslam dinindeki ‘‘</a:t>
            </a:r>
            <a:r>
              <a:rPr lang="tr-TR" sz="3200" i="1" dirty="0" smtClean="0"/>
              <a:t>gaza</a:t>
            </a:r>
            <a:r>
              <a:rPr lang="tr-TR" sz="3200" dirty="0" smtClean="0"/>
              <a:t>’’ ( İslamiyet’in adını yaymak için yapılan savaşlar) düşüncesinin Türkler’in savaşçılık özelliklerine benzerlik göstermesi</a:t>
            </a:r>
          </a:p>
          <a:p>
            <a:pPr algn="l"/>
            <a:endParaRPr lang="tr-TR" sz="3200" dirty="0" smtClean="0"/>
          </a:p>
        </p:txBody>
      </p:sp>
      <p:pic>
        <p:nvPicPr>
          <p:cNvPr id="9218" name="Picture 2" descr="TÃ¼rklerâin Ä°slamiyetâi Kabul Etmesinin Nedenleri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5667" y="1310185"/>
            <a:ext cx="4154037" cy="507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180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layt arka plan eÄitim ile ilgili gÃ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63" t="17114" r="13918" b="15423"/>
          <a:stretch/>
        </p:blipFill>
        <p:spPr bwMode="auto">
          <a:xfrm>
            <a:off x="0" y="-1"/>
            <a:ext cx="12192000" cy="700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10185"/>
          </a:xfrm>
        </p:spPr>
        <p:txBody>
          <a:bodyPr>
            <a:noAutofit/>
          </a:bodyPr>
          <a:lstStyle/>
          <a:p>
            <a:r>
              <a:rPr lang="tr-TR" sz="4800" b="1" dirty="0"/>
              <a:t>Türkler’in İslamiyet’i Kabul Etmesinin </a:t>
            </a:r>
            <a:r>
              <a:rPr lang="tr-TR" sz="4800" b="1" dirty="0" smtClean="0"/>
              <a:t>Sonuçları</a:t>
            </a:r>
            <a:endParaRPr lang="tr-TR" sz="48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2033516"/>
            <a:ext cx="7902054" cy="4967784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Gaza ve fetihlerle İslam’ı yaydılar.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Bizans saldırılarına ve Haçlı Sefer-</a:t>
            </a:r>
            <a:r>
              <a:rPr lang="tr-TR" sz="4000" dirty="0" err="1" smtClean="0"/>
              <a:t>leri’ne</a:t>
            </a:r>
            <a:r>
              <a:rPr lang="tr-TR" sz="4000" dirty="0" smtClean="0"/>
              <a:t> karşı İslam topraklarını korudular.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Medreseler açarak bilimin gelişme-sini, İslam dininin öğretilmesini amaçladılar.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/>
          </a:p>
          <a:p>
            <a:pPr algn="l"/>
            <a:endParaRPr lang="tr-TR" sz="3200" dirty="0" smtClean="0"/>
          </a:p>
        </p:txBody>
      </p:sp>
      <p:pic>
        <p:nvPicPr>
          <p:cNvPr id="2050" name="Picture 2" descr="TÃ¼rklerâin Ä°slamiyetâi Kabul Etmesinin SonuÃ§larÄ±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2054" y="2033515"/>
            <a:ext cx="3919371" cy="429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249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layt arka plan eÄitim ile ilgili gÃ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63" t="17114" r="13918" b="15423"/>
          <a:stretch/>
        </p:blipFill>
        <p:spPr bwMode="auto">
          <a:xfrm>
            <a:off x="0" y="-1"/>
            <a:ext cx="12192000" cy="700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10185"/>
          </a:xfrm>
        </p:spPr>
        <p:txBody>
          <a:bodyPr>
            <a:noAutofit/>
          </a:bodyPr>
          <a:lstStyle/>
          <a:p>
            <a:r>
              <a:rPr lang="tr-TR" sz="4800" b="1" dirty="0"/>
              <a:t>İslamiyet’ten Sonra Giyim Kuşamda </a:t>
            </a:r>
            <a:r>
              <a:rPr lang="tr-TR" sz="4800" b="1" dirty="0" smtClean="0"/>
              <a:t>Değişiklikler</a:t>
            </a:r>
            <a:endParaRPr lang="tr-TR" sz="48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10185"/>
            <a:ext cx="12192000" cy="5691115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Giyim malzemeleri deriyken, derinin yerini daha farklı dokumalar almıştır.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Yerleşik hayatın artması nedeniyle, kent ve kırsal kesimlerde giyimler farklılaşmışlardır.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Kadın-erkek giysilerinde farklılaşma olmuştur.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Toplumda tek tip giysi (üniforma) oranı artmıştır.</a:t>
            </a:r>
          </a:p>
        </p:txBody>
      </p:sp>
    </p:spTree>
    <p:extLst>
      <p:ext uri="{BB962C8B-B14F-4D97-AF65-F5344CB8AC3E}">
        <p14:creationId xmlns:p14="http://schemas.microsoft.com/office/powerpoint/2010/main" xmlns="" val="56630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layt arka plan eÄitim ile ilgili gÃ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63" t="17114" r="13918" b="15423"/>
          <a:stretch/>
        </p:blipFill>
        <p:spPr bwMode="auto">
          <a:xfrm>
            <a:off x="0" y="-1"/>
            <a:ext cx="12192000" cy="700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456597"/>
            <a:ext cx="12192000" cy="1310185"/>
          </a:xfrm>
        </p:spPr>
        <p:txBody>
          <a:bodyPr>
            <a:normAutofit/>
          </a:bodyPr>
          <a:lstStyle/>
          <a:p>
            <a:r>
              <a:rPr lang="tr-TR" sz="8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HAZIRLAYAN: BUSE ARSLAN</a:t>
            </a:r>
            <a:endParaRPr lang="tr-TR" sz="8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666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160</Words>
  <PresentationFormat>Özel</PresentationFormat>
  <Paragraphs>28</Paragraphs>
  <Slides>6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Office Teması</vt:lpstr>
      <vt:lpstr>6.SINIF SOSYAL BİLGİLER  3.ÜNİTE İPEK YOLU’NDA TÜRKLER İSLAMİYET’TE TÜRK İZLERİ</vt:lpstr>
      <vt:lpstr>BAŞLIKLAR</vt:lpstr>
      <vt:lpstr>Türkler’in İslamiyet’i Kabul Etmesinin Nedenleri</vt:lpstr>
      <vt:lpstr>Türkler’in İslamiyet’i Kabul Etmesinin Sonuçları</vt:lpstr>
      <vt:lpstr>İslamiyet’ten Sonra Giyim Kuşamda Değişiklikler</vt:lpstr>
      <vt:lpstr>HAZIRLAYAN: BUSE ARSLAN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2018-02-11T11:38:45Z</dcterms:created>
  <dcterms:modified xsi:type="dcterms:W3CDTF">2018-05-16T11:34:32Z</dcterms:modified>
  <cp:category>www.sorubak.com</cp:category>
</cp:coreProperties>
</file>