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08/05/2018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08/05/2018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por.haber7.com/"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Naim SÜLEYMANOĞLU</a:t>
            </a:r>
            <a:br>
              <a:rPr lang="tr-TR" dirty="0" smtClean="0"/>
            </a:br>
            <a:r>
              <a:rPr lang="tr-TR" dirty="0" smtClean="0"/>
              <a:t>1967-2017</a:t>
            </a:r>
            <a:endParaRPr lang="tr-TR" dirty="0"/>
          </a:p>
        </p:txBody>
      </p:sp>
      <p:sp>
        <p:nvSpPr>
          <p:cNvPr id="3" name="Alt Başlık 2"/>
          <p:cNvSpPr>
            <a:spLocks noGrp="1"/>
          </p:cNvSpPr>
          <p:nvPr>
            <p:ph type="subTitle" idx="1"/>
          </p:nvPr>
        </p:nvSpPr>
        <p:spPr/>
        <p:txBody>
          <a:bodyPr/>
          <a:lstStyle/>
          <a:p>
            <a:r>
              <a:rPr lang="tr-TR" dirty="0" smtClean="0"/>
              <a:t>NAİM SÜLEYMANOĞLU’NUN HAYATI</a:t>
            </a:r>
            <a:endParaRPr lang="tr-TR" dirty="0"/>
          </a:p>
        </p:txBody>
      </p:sp>
    </p:spTree>
    <p:extLst>
      <p:ext uri="{BB962C8B-B14F-4D97-AF65-F5344CB8AC3E}">
        <p14:creationId xmlns:p14="http://schemas.microsoft.com/office/powerpoint/2010/main" xmlns="" val="2365868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rot="10800000">
            <a:off x="827584" y="8541568"/>
            <a:ext cx="7772400" cy="45719"/>
          </a:xfrm>
        </p:spPr>
        <p:txBody>
          <a:bodyPr>
            <a:normAutofit fontScale="90000"/>
          </a:bodyPr>
          <a:lstStyle/>
          <a:p>
            <a:r>
              <a:rPr lang="tr-TR" dirty="0" smtClean="0"/>
              <a:t> </a:t>
            </a:r>
            <a:endParaRPr lang="tr-TR" dirty="0"/>
          </a:p>
        </p:txBody>
      </p:sp>
      <p:sp>
        <p:nvSpPr>
          <p:cNvPr id="3" name="Metin Yer Tutucusu 2"/>
          <p:cNvSpPr>
            <a:spLocks noGrp="1"/>
          </p:cNvSpPr>
          <p:nvPr>
            <p:ph type="body" idx="1"/>
          </p:nvPr>
        </p:nvSpPr>
        <p:spPr>
          <a:xfrm>
            <a:off x="722313" y="5301208"/>
            <a:ext cx="7772400" cy="1296144"/>
          </a:xfrm>
        </p:spPr>
        <p:txBody>
          <a:bodyPr>
            <a:normAutofit/>
          </a:bodyPr>
          <a:lstStyle/>
          <a:p>
            <a:r>
              <a:rPr lang="tr-TR" dirty="0" smtClean="0"/>
              <a:t>Naim SÜEYMANOĞLU 23 Ocak 1967 yılında Bulgaristan’da </a:t>
            </a:r>
            <a:r>
              <a:rPr lang="tr-TR" dirty="0" err="1" smtClean="0"/>
              <a:t>doğdu.Haltere</a:t>
            </a:r>
            <a:r>
              <a:rPr lang="tr-TR" dirty="0" smtClean="0"/>
              <a:t> 1977 yılında başladı.</a:t>
            </a:r>
            <a:endParaRPr lang="tr-TR" dirty="0"/>
          </a:p>
        </p:txBody>
      </p:sp>
      <p:pic>
        <p:nvPicPr>
          <p:cNvPr id="1026" name="Picture 2" descr="C:\Users\DELL\Documents\Mount&amp;Blade Warband\fft351_mf25844967.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632" y="548680"/>
            <a:ext cx="6336704" cy="42386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88024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22313" y="7749480"/>
            <a:ext cx="7772400" cy="72006"/>
          </a:xfrm>
        </p:spPr>
        <p:txBody>
          <a:bodyPr>
            <a:normAutofit fontScale="90000"/>
          </a:bodyPr>
          <a:lstStyle/>
          <a:p>
            <a:endParaRPr lang="tr-TR" dirty="0"/>
          </a:p>
        </p:txBody>
      </p:sp>
      <p:sp>
        <p:nvSpPr>
          <p:cNvPr id="3" name="Metin Yer Tutucusu 2"/>
          <p:cNvSpPr>
            <a:spLocks noGrp="1"/>
          </p:cNvSpPr>
          <p:nvPr>
            <p:ph type="body" idx="1"/>
          </p:nvPr>
        </p:nvSpPr>
        <p:spPr>
          <a:xfrm>
            <a:off x="755576" y="3789040"/>
            <a:ext cx="7772400" cy="1512168"/>
          </a:xfrm>
        </p:spPr>
        <p:txBody>
          <a:bodyPr/>
          <a:lstStyle/>
          <a:p>
            <a:r>
              <a:rPr lang="tr-TR" dirty="0" smtClean="0">
                <a:solidFill>
                  <a:srgbClr val="FF0000"/>
                </a:solidFill>
              </a:rPr>
              <a:t>15 yaşında iken Brezilya’da düzenlenen Dünya Gençler </a:t>
            </a:r>
          </a:p>
          <a:p>
            <a:r>
              <a:rPr lang="tr-TR" dirty="0" smtClean="0">
                <a:solidFill>
                  <a:srgbClr val="FF0000"/>
                </a:solidFill>
              </a:rPr>
              <a:t>Halter Şampiyonasında 52 kiloda iki altın madalya alarak şampiyon oldu.</a:t>
            </a:r>
            <a:r>
              <a:rPr lang="tr-TR" dirty="0"/>
              <a:t> Aynı dönemde silkme kategorisinde vücut ağırlığının üç katını kaldıran ikinci halterci olarak tarihe </a:t>
            </a:r>
            <a:r>
              <a:rPr lang="tr-TR" dirty="0" smtClean="0"/>
              <a:t>geçmiştir.</a:t>
            </a:r>
            <a:endParaRPr lang="tr-TR" dirty="0">
              <a:solidFill>
                <a:srgbClr val="FF0000"/>
              </a:solidFill>
            </a:endParaRPr>
          </a:p>
        </p:txBody>
      </p:sp>
      <p:pic>
        <p:nvPicPr>
          <p:cNvPr id="1026" name="Picture 2" descr="C:\Users\DELL\Documents\Mount&amp;Blade Warband\naim-suleymanoglu-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25367" y="675006"/>
            <a:ext cx="6264696" cy="300513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57307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flipV="1">
            <a:off x="722313" y="7605463"/>
            <a:ext cx="7772400" cy="576064"/>
          </a:xfrm>
        </p:spPr>
        <p:txBody>
          <a:bodyPr>
            <a:normAutofit fontScale="90000"/>
          </a:bodyPr>
          <a:lstStyle/>
          <a:p>
            <a:endParaRPr lang="tr-TR" dirty="0"/>
          </a:p>
        </p:txBody>
      </p:sp>
      <p:sp>
        <p:nvSpPr>
          <p:cNvPr id="3" name="Metin Yer Tutucusu 2"/>
          <p:cNvSpPr>
            <a:spLocks noGrp="1"/>
          </p:cNvSpPr>
          <p:nvPr>
            <p:ph type="body" idx="1"/>
          </p:nvPr>
        </p:nvSpPr>
        <p:spPr>
          <a:xfrm>
            <a:off x="722313" y="4077072"/>
            <a:ext cx="7772400" cy="2088232"/>
          </a:xfrm>
        </p:spPr>
        <p:txBody>
          <a:bodyPr>
            <a:normAutofit lnSpcReduction="10000"/>
          </a:bodyPr>
          <a:lstStyle/>
          <a:p>
            <a:r>
              <a:rPr lang="tr-TR" dirty="0"/>
              <a:t>On altı yaşında rekor kırarak yine şampiyon oldu. Böylece halter tarihinde en genç dünya rekortmeni </a:t>
            </a:r>
            <a:r>
              <a:rPr lang="tr-TR" dirty="0" err="1"/>
              <a:t>ünvanını</a:t>
            </a:r>
            <a:r>
              <a:rPr lang="tr-TR" dirty="0"/>
              <a:t> aldı</a:t>
            </a:r>
            <a:r>
              <a:rPr lang="tr-TR" dirty="0" smtClean="0"/>
              <a:t>.</a:t>
            </a:r>
            <a:r>
              <a:rPr lang="tr-TR" dirty="0"/>
              <a:t> 1983 yılında Viyana'da yapılan turnuvada, 56 kiloda dünya rekorlarını sırası ile koparmada 130.5, silkmede 165 ve toplamda da 295 kilo olarak kırdı. Daha sonra bu rekorlarını yine kendisi kırdı. 1986 yılında dünya şampiyonasında 60 kilo kategorisinden katıldı ve toplamdaki rekorunu 335 kiloya çıkararak dünya şampiyonu oldu.</a:t>
            </a:r>
          </a:p>
        </p:txBody>
      </p:sp>
      <p:pic>
        <p:nvPicPr>
          <p:cNvPr id="3074" name="Picture 2" descr="C:\Users\DELL\Documents\Mount&amp;Blade Warband\19955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4200" y="257175"/>
            <a:ext cx="7588200" cy="367588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79566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flipV="1">
            <a:off x="722313" y="7173415"/>
            <a:ext cx="7772400" cy="1152128"/>
          </a:xfrm>
        </p:spPr>
        <p:txBody>
          <a:bodyPr/>
          <a:lstStyle/>
          <a:p>
            <a:endParaRPr lang="tr-TR" dirty="0"/>
          </a:p>
        </p:txBody>
      </p:sp>
      <p:sp>
        <p:nvSpPr>
          <p:cNvPr id="3" name="Metin Yer Tutucusu 2"/>
          <p:cNvSpPr>
            <a:spLocks noGrp="1"/>
          </p:cNvSpPr>
          <p:nvPr>
            <p:ph type="body" idx="1"/>
          </p:nvPr>
        </p:nvSpPr>
        <p:spPr>
          <a:xfrm>
            <a:off x="722313" y="4869160"/>
            <a:ext cx="7772400" cy="1728192"/>
          </a:xfrm>
        </p:spPr>
        <p:txBody>
          <a:bodyPr>
            <a:normAutofit/>
          </a:bodyPr>
          <a:lstStyle/>
          <a:p>
            <a:r>
              <a:rPr lang="tr-TR" dirty="0"/>
              <a:t>1988 Seul </a:t>
            </a:r>
            <a:r>
              <a:rPr lang="tr-TR" dirty="0" err="1"/>
              <a:t>Olimpiyatları'da</a:t>
            </a:r>
            <a:r>
              <a:rPr lang="tr-TR" dirty="0"/>
              <a:t> ise yine 60 kilo kategorisinde muhteşem rekorlar kırdı. (Toplam: 342,5 kg) Naim Süleymanoğlu'nun Seul'daki muhteşem başarısı ile Türkiye'ye olimpiyatlarda güreş dışında ilk altın madalya kazandıran </a:t>
            </a:r>
            <a:r>
              <a:rPr lang="tr-TR" dirty="0">
                <a:hlinkClick r:id="rId2" tooltip="Spor"/>
              </a:rPr>
              <a:t>spor</a:t>
            </a:r>
            <a:r>
              <a:rPr lang="tr-TR" dirty="0"/>
              <a:t>cu oldu.</a:t>
            </a:r>
          </a:p>
        </p:txBody>
      </p:sp>
      <p:pic>
        <p:nvPicPr>
          <p:cNvPr id="4098" name="Picture 2" descr="C:\Users\DELL\Documents\Mount&amp;Blade Warband\0x0-naim-suleymanoglu-kimdir-150641550710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584" y="0"/>
            <a:ext cx="7128792" cy="46531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67396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22313" y="7461447"/>
            <a:ext cx="7772400" cy="864096"/>
          </a:xfrm>
        </p:spPr>
        <p:txBody>
          <a:bodyPr/>
          <a:lstStyle/>
          <a:p>
            <a:endParaRPr lang="tr-TR" dirty="0"/>
          </a:p>
        </p:txBody>
      </p:sp>
      <p:sp>
        <p:nvSpPr>
          <p:cNvPr id="3" name="Metin Yer Tutucusu 2"/>
          <p:cNvSpPr>
            <a:spLocks noGrp="1"/>
          </p:cNvSpPr>
          <p:nvPr>
            <p:ph type="body" idx="1"/>
          </p:nvPr>
        </p:nvSpPr>
        <p:spPr>
          <a:xfrm>
            <a:off x="1259632" y="4725144"/>
            <a:ext cx="7159655" cy="1872208"/>
          </a:xfrm>
        </p:spPr>
        <p:txBody>
          <a:bodyPr/>
          <a:lstStyle/>
          <a:p>
            <a:r>
              <a:rPr lang="tr-TR" dirty="0" smtClean="0"/>
              <a:t>Süleymanoğlu’nun lakabı Cep Herkülü’dür.50 yaşında </a:t>
            </a:r>
            <a:r>
              <a:rPr lang="tr-TR" dirty="0"/>
              <a:t>ağır hastalıktan dolayı </a:t>
            </a:r>
            <a:r>
              <a:rPr lang="tr-TR" dirty="0" err="1"/>
              <a:t>Memorial</a:t>
            </a:r>
            <a:r>
              <a:rPr lang="tr-TR" dirty="0"/>
              <a:t> </a:t>
            </a:r>
            <a:r>
              <a:rPr lang="tr-TR" dirty="0" err="1"/>
              <a:t>Ataşehir</a:t>
            </a:r>
            <a:r>
              <a:rPr lang="tr-TR" dirty="0"/>
              <a:t> Hastanesi Yoğun Bakım </a:t>
            </a:r>
            <a:r>
              <a:rPr lang="tr-TR" dirty="0" smtClean="0"/>
              <a:t>Ünitesi’nde tedavi altına alınmıştır.</a:t>
            </a:r>
            <a:endParaRPr lang="tr-TR" dirty="0"/>
          </a:p>
        </p:txBody>
      </p:sp>
      <p:pic>
        <p:nvPicPr>
          <p:cNvPr id="5122" name="Picture 2" descr="C:\Users\DELL\Documents\Mount&amp;Blade Warband\naim-suleymanoglu-e9743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1600" y="422707"/>
            <a:ext cx="7416824" cy="39423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31021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1196753"/>
            <a:ext cx="7772400" cy="1656183"/>
          </a:xfrm>
        </p:spPr>
        <p:txBody>
          <a:bodyPr>
            <a:normAutofit fontScale="90000"/>
          </a:bodyPr>
          <a:lstStyle/>
          <a:p>
            <a:r>
              <a:rPr lang="tr-TR" sz="6000" dirty="0" smtClean="0"/>
              <a:t>SÜLEYMANOĞLU VEFAT ETTİ</a:t>
            </a:r>
            <a:endParaRPr lang="tr-TR" sz="6000" dirty="0"/>
          </a:p>
        </p:txBody>
      </p:sp>
      <p:sp>
        <p:nvSpPr>
          <p:cNvPr id="3" name="Alt Başlık 2"/>
          <p:cNvSpPr>
            <a:spLocks noGrp="1"/>
          </p:cNvSpPr>
          <p:nvPr>
            <p:ph type="subTitle" idx="1"/>
          </p:nvPr>
        </p:nvSpPr>
        <p:spPr>
          <a:xfrm>
            <a:off x="1331640" y="3573016"/>
            <a:ext cx="6728792" cy="1993776"/>
          </a:xfrm>
        </p:spPr>
        <p:txBody>
          <a:bodyPr>
            <a:normAutofit lnSpcReduction="10000"/>
          </a:bodyPr>
          <a:lstStyle/>
          <a:p>
            <a:r>
              <a:rPr lang="tr-TR" dirty="0" smtClean="0"/>
              <a:t>2017 yılında ve 50 yaşına hayat gözlerini yuman Süleymanoğlu(Cep </a:t>
            </a:r>
            <a:r>
              <a:rPr lang="tr-TR" dirty="0" err="1" smtClean="0"/>
              <a:t>Herkülü</a:t>
            </a:r>
            <a:r>
              <a:rPr lang="tr-TR" dirty="0" smtClean="0"/>
              <a:t>) bugün günümüzde ölüm yıldönümü anılmaktadır…</a:t>
            </a:r>
            <a:endParaRPr lang="tr-TR" dirty="0"/>
          </a:p>
        </p:txBody>
      </p:sp>
    </p:spTree>
    <p:extLst>
      <p:ext uri="{BB962C8B-B14F-4D97-AF65-F5344CB8AC3E}">
        <p14:creationId xmlns:p14="http://schemas.microsoft.com/office/powerpoint/2010/main" xmlns="" val="1112932699"/>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194</Words>
  <PresentationFormat>Ekran Gösterisi (4:3)</PresentationFormat>
  <Paragraphs>11</Paragraphs>
  <Slides>7</Slides>
  <Notes>0</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Ofis Teması</vt:lpstr>
      <vt:lpstr>Naim SÜLEYMANOĞLU 1967-2017</vt:lpstr>
      <vt:lpstr> </vt:lpstr>
      <vt:lpstr>Slayt 3</vt:lpstr>
      <vt:lpstr>Slayt 4</vt:lpstr>
      <vt:lpstr>Slayt 5</vt:lpstr>
      <vt:lpstr>Slayt 6</vt:lpstr>
      <vt:lpstr>SÜLEYMANOĞLU VEFAT ETTİ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2018-05-01T18:29:15Z</dcterms:created>
  <dcterms:modified xsi:type="dcterms:W3CDTF">2018-05-08T12:33:18Z</dcterms:modified>
  <cp:category>www.sorubak.com</cp:category>
</cp:coreProperties>
</file>