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2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Lst>
  <p:sldSz cx="10691813" cy="7559675"/>
  <p:notesSz cx="7559675" cy="10691813"/>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6" d="100"/>
          <a:sy n="106" d="100"/>
        </p:scale>
        <p:origin x="-1218" y="-84"/>
      </p:cViewPr>
      <p:guideLst>
        <p:guide orient="horz" pos="2381"/>
        <p:guide pos="3367"/>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3276600" cy="534988"/>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4281488" y="0"/>
            <a:ext cx="3276600" cy="534988"/>
          </a:xfrm>
          <a:prstGeom prst="rect">
            <a:avLst/>
          </a:prstGeom>
        </p:spPr>
        <p:txBody>
          <a:bodyPr vert="horz" lIns="91440" tIns="45720" rIns="91440" bIns="45720" rtlCol="0"/>
          <a:lstStyle>
            <a:lvl1pPr algn="r">
              <a:defRPr sz="1200"/>
            </a:lvl1pPr>
          </a:lstStyle>
          <a:p>
            <a:fld id="{31F8C07E-B3B2-4799-90C2-C195ADE015E2}" type="datetimeFigureOut">
              <a:rPr lang="tr-TR" smtClean="0"/>
              <a:pPr/>
              <a:t>03/05/2018</a:t>
            </a:fld>
            <a:endParaRPr lang="tr-TR"/>
          </a:p>
        </p:txBody>
      </p:sp>
      <p:sp>
        <p:nvSpPr>
          <p:cNvPr id="4" name="3 Slayt Görüntüsü Yer Tutucusu"/>
          <p:cNvSpPr>
            <a:spLocks noGrp="1" noRot="1" noChangeAspect="1"/>
          </p:cNvSpPr>
          <p:nvPr>
            <p:ph type="sldImg" idx="2"/>
          </p:nvPr>
        </p:nvSpPr>
        <p:spPr>
          <a:xfrm>
            <a:off x="944563" y="801688"/>
            <a:ext cx="5670550" cy="4010025"/>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755650" y="5078413"/>
            <a:ext cx="6048375" cy="4811712"/>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10155238"/>
            <a:ext cx="3276600" cy="534987"/>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4281488" y="10155238"/>
            <a:ext cx="3276600" cy="534987"/>
          </a:xfrm>
          <a:prstGeom prst="rect">
            <a:avLst/>
          </a:prstGeom>
        </p:spPr>
        <p:txBody>
          <a:bodyPr vert="horz" lIns="91440" tIns="45720" rIns="91440" bIns="45720" rtlCol="0" anchor="b"/>
          <a:lstStyle>
            <a:lvl1pPr algn="r">
              <a:defRPr sz="1200"/>
            </a:lvl1pPr>
          </a:lstStyle>
          <a:p>
            <a:fld id="{F0067B6A-AFFF-48EE-A959-6B985847DAD6}"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F0067B6A-AFFF-48EE-A959-6B985847DAD6}" type="slidenum">
              <a:rPr lang="tr-TR" smtClean="0"/>
              <a:pPr/>
              <a:t>1</a:t>
            </a:fld>
            <a:endParaRPr lang="tr-T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F0067B6A-AFFF-48EE-A959-6B985847DAD6}" type="slidenum">
              <a:rPr lang="tr-TR" smtClean="0"/>
              <a:pPr/>
              <a:t>20</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F0067B6A-AFFF-48EE-A959-6B985847DAD6}" type="slidenum">
              <a:rPr lang="tr-TR" smtClean="0"/>
              <a:pPr/>
              <a:t>21</a:t>
            </a:fld>
            <a:endParaRPr lang="tr-T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F0067B6A-AFFF-48EE-A959-6B985847DAD6}" type="slidenum">
              <a:rPr lang="tr-TR" smtClean="0"/>
              <a:pPr/>
              <a:t>22</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F0067B6A-AFFF-48EE-A959-6B985847DAD6}" type="slidenum">
              <a:rPr lang="tr-TR" smtClean="0"/>
              <a:pPr/>
              <a:t>2</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F0067B6A-AFFF-48EE-A959-6B985847DAD6}" type="slidenum">
              <a:rPr lang="tr-TR" smtClean="0"/>
              <a:pPr/>
              <a:t>5</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F0067B6A-AFFF-48EE-A959-6B985847DAD6}" type="slidenum">
              <a:rPr lang="tr-TR" smtClean="0"/>
              <a:pPr/>
              <a:t>7</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F0067B6A-AFFF-48EE-A959-6B985847DAD6}" type="slidenum">
              <a:rPr lang="tr-TR" smtClean="0"/>
              <a:pPr/>
              <a:t>10</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F0067B6A-AFFF-48EE-A959-6B985847DAD6}" type="slidenum">
              <a:rPr lang="tr-TR" smtClean="0"/>
              <a:pPr/>
              <a:t>12</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F0067B6A-AFFF-48EE-A959-6B985847DAD6}" type="slidenum">
              <a:rPr lang="tr-TR" smtClean="0"/>
              <a:pPr/>
              <a:t>14</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F0067B6A-AFFF-48EE-A959-6B985847DAD6}" type="slidenum">
              <a:rPr lang="tr-TR" smtClean="0"/>
              <a:pPr/>
              <a:t>16</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F0067B6A-AFFF-48EE-A959-6B985847DAD6}" type="slidenum">
              <a:rPr lang="tr-TR" smtClean="0"/>
              <a:pPr/>
              <a:t>18</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534240" y="301320"/>
            <a:ext cx="9622080" cy="1261800"/>
          </a:xfrm>
          <a:prstGeom prst="rect">
            <a:avLst/>
          </a:prstGeom>
        </p:spPr>
        <p:txBody>
          <a:bodyPr lIns="0" tIns="0" rIns="0" bIns="0" anchor="ctr"/>
          <a:lstStyle/>
          <a:p>
            <a:pPr algn="ctr"/>
            <a:endParaRPr lang="tr-TR" sz="4400" b="0" strike="noStrike" spc="-1">
              <a:solidFill>
                <a:srgbClr val="000000"/>
              </a:solidFill>
              <a:uFill>
                <a:solidFill>
                  <a:srgbClr val="FFFFFF"/>
                </a:solidFill>
              </a:uFill>
              <a:latin typeface="Arial"/>
            </a:endParaRPr>
          </a:p>
        </p:txBody>
      </p:sp>
      <p:sp>
        <p:nvSpPr>
          <p:cNvPr id="24" name="PlaceHolder 2"/>
          <p:cNvSpPr>
            <a:spLocks noGrp="1"/>
          </p:cNvSpPr>
          <p:nvPr>
            <p:ph type="body"/>
          </p:nvPr>
        </p:nvSpPr>
        <p:spPr>
          <a:xfrm>
            <a:off x="534240" y="1768680"/>
            <a:ext cx="96220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25" name="PlaceHolder 3"/>
          <p:cNvSpPr>
            <a:spLocks noGrp="1"/>
          </p:cNvSpPr>
          <p:nvPr>
            <p:ph type="body"/>
          </p:nvPr>
        </p:nvSpPr>
        <p:spPr>
          <a:xfrm>
            <a:off x="534240" y="4058640"/>
            <a:ext cx="96220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34240" y="301320"/>
            <a:ext cx="9622080" cy="1261800"/>
          </a:xfrm>
          <a:prstGeom prst="rect">
            <a:avLst/>
          </a:prstGeom>
        </p:spPr>
        <p:txBody>
          <a:bodyPr lIns="0" tIns="0" rIns="0" bIns="0" anchor="ctr"/>
          <a:lstStyle/>
          <a:p>
            <a:pPr algn="ctr"/>
            <a:endParaRPr lang="tr-TR" sz="4400" b="0" strike="noStrike" spc="-1">
              <a:solidFill>
                <a:srgbClr val="000000"/>
              </a:solidFill>
              <a:uFill>
                <a:solidFill>
                  <a:srgbClr val="FFFFFF"/>
                </a:solidFill>
              </a:uFill>
              <a:latin typeface="Arial"/>
            </a:endParaRPr>
          </a:p>
        </p:txBody>
      </p:sp>
      <p:sp>
        <p:nvSpPr>
          <p:cNvPr id="27" name="PlaceHolder 2"/>
          <p:cNvSpPr>
            <a:spLocks noGrp="1"/>
          </p:cNvSpPr>
          <p:nvPr>
            <p:ph type="body"/>
          </p:nvPr>
        </p:nvSpPr>
        <p:spPr>
          <a:xfrm>
            <a:off x="534240" y="1768680"/>
            <a:ext cx="46954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28" name="PlaceHolder 3"/>
          <p:cNvSpPr>
            <a:spLocks noGrp="1"/>
          </p:cNvSpPr>
          <p:nvPr>
            <p:ph type="body"/>
          </p:nvPr>
        </p:nvSpPr>
        <p:spPr>
          <a:xfrm>
            <a:off x="5464800" y="1768680"/>
            <a:ext cx="46954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29" name="PlaceHolder 4"/>
          <p:cNvSpPr>
            <a:spLocks noGrp="1"/>
          </p:cNvSpPr>
          <p:nvPr>
            <p:ph type="body"/>
          </p:nvPr>
        </p:nvSpPr>
        <p:spPr>
          <a:xfrm>
            <a:off x="5464800" y="4058640"/>
            <a:ext cx="46954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30" name="PlaceHolder 5"/>
          <p:cNvSpPr>
            <a:spLocks noGrp="1"/>
          </p:cNvSpPr>
          <p:nvPr>
            <p:ph type="body"/>
          </p:nvPr>
        </p:nvSpPr>
        <p:spPr>
          <a:xfrm>
            <a:off x="534240" y="4058640"/>
            <a:ext cx="46954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34240" y="301320"/>
            <a:ext cx="9622080" cy="1261800"/>
          </a:xfrm>
          <a:prstGeom prst="rect">
            <a:avLst/>
          </a:prstGeom>
        </p:spPr>
        <p:txBody>
          <a:bodyPr lIns="0" tIns="0" rIns="0" bIns="0" anchor="ctr"/>
          <a:lstStyle/>
          <a:p>
            <a:pPr algn="ctr"/>
            <a:endParaRPr lang="tr-TR" sz="4400" b="0" strike="noStrike" spc="-1">
              <a:solidFill>
                <a:srgbClr val="000000"/>
              </a:solidFill>
              <a:uFill>
                <a:solidFill>
                  <a:srgbClr val="FFFFFF"/>
                </a:solidFill>
              </a:uFill>
              <a:latin typeface="Arial"/>
            </a:endParaRPr>
          </a:p>
        </p:txBody>
      </p:sp>
      <p:sp>
        <p:nvSpPr>
          <p:cNvPr id="32" name="PlaceHolder 2"/>
          <p:cNvSpPr>
            <a:spLocks noGrp="1"/>
          </p:cNvSpPr>
          <p:nvPr>
            <p:ph type="body"/>
          </p:nvPr>
        </p:nvSpPr>
        <p:spPr>
          <a:xfrm>
            <a:off x="534240" y="1768680"/>
            <a:ext cx="9622080" cy="43840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33" name="PlaceHolder 3"/>
          <p:cNvSpPr>
            <a:spLocks noGrp="1"/>
          </p:cNvSpPr>
          <p:nvPr>
            <p:ph type="body"/>
          </p:nvPr>
        </p:nvSpPr>
        <p:spPr>
          <a:xfrm>
            <a:off x="534240" y="1768680"/>
            <a:ext cx="9622080" cy="43840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pic>
        <p:nvPicPr>
          <p:cNvPr id="34" name="33 Resim"/>
          <p:cNvPicPr/>
          <p:nvPr/>
        </p:nvPicPr>
        <p:blipFill>
          <a:blip r:embed="rId2" cstate="print"/>
          <a:stretch/>
        </p:blipFill>
        <p:spPr>
          <a:xfrm>
            <a:off x="2597760" y="1768680"/>
            <a:ext cx="5494680" cy="4384080"/>
          </a:xfrm>
          <a:prstGeom prst="rect">
            <a:avLst/>
          </a:prstGeom>
          <a:ln>
            <a:noFill/>
          </a:ln>
        </p:spPr>
      </p:pic>
      <p:pic>
        <p:nvPicPr>
          <p:cNvPr id="35" name="34 Resim"/>
          <p:cNvPicPr/>
          <p:nvPr/>
        </p:nvPicPr>
        <p:blipFill>
          <a:blip r:embed="rId2" cstate="print"/>
          <a:stretch/>
        </p:blipFill>
        <p:spPr>
          <a:xfrm>
            <a:off x="2597760" y="1768680"/>
            <a:ext cx="5494680" cy="4384080"/>
          </a:xfrm>
          <a:prstGeom prst="rect">
            <a:avLst/>
          </a:prstGeom>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8" name="PlaceHolder 1"/>
          <p:cNvSpPr>
            <a:spLocks noGrp="1"/>
          </p:cNvSpPr>
          <p:nvPr>
            <p:ph type="title"/>
          </p:nvPr>
        </p:nvSpPr>
        <p:spPr>
          <a:xfrm>
            <a:off x="534240" y="301320"/>
            <a:ext cx="9622080" cy="1261800"/>
          </a:xfrm>
          <a:prstGeom prst="rect">
            <a:avLst/>
          </a:prstGeom>
        </p:spPr>
        <p:txBody>
          <a:bodyPr lIns="0" tIns="0" rIns="0" bIns="0" anchor="ctr"/>
          <a:lstStyle/>
          <a:p>
            <a:pPr algn="ctr"/>
            <a:endParaRPr lang="tr-TR" sz="4400" b="0" strike="noStrike" spc="-1">
              <a:solidFill>
                <a:srgbClr val="000000"/>
              </a:solidFill>
              <a:uFill>
                <a:solidFill>
                  <a:srgbClr val="FFFFFF"/>
                </a:solidFill>
              </a:uFill>
              <a:latin typeface="Arial"/>
            </a:endParaRPr>
          </a:p>
        </p:txBody>
      </p:sp>
      <p:sp>
        <p:nvSpPr>
          <p:cNvPr id="39" name="PlaceHolder 2"/>
          <p:cNvSpPr>
            <a:spLocks noGrp="1"/>
          </p:cNvSpPr>
          <p:nvPr>
            <p:ph type="subTitle"/>
          </p:nvPr>
        </p:nvSpPr>
        <p:spPr>
          <a:xfrm>
            <a:off x="534240" y="1768680"/>
            <a:ext cx="9622080" cy="4384080"/>
          </a:xfrm>
          <a:prstGeom prst="rect">
            <a:avLst/>
          </a:prstGeom>
        </p:spPr>
        <p:txBody>
          <a:bodyPr lIns="0" tIns="0" rIns="0" bIns="0" anchor="ctr"/>
          <a:lstStyle/>
          <a:p>
            <a:pPr algn="ctr"/>
            <a:endParaRPr lang="tr-TR"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0" name="PlaceHolder 1"/>
          <p:cNvSpPr>
            <a:spLocks noGrp="1"/>
          </p:cNvSpPr>
          <p:nvPr>
            <p:ph type="title"/>
          </p:nvPr>
        </p:nvSpPr>
        <p:spPr>
          <a:xfrm>
            <a:off x="534240" y="301320"/>
            <a:ext cx="9622080" cy="1261800"/>
          </a:xfrm>
          <a:prstGeom prst="rect">
            <a:avLst/>
          </a:prstGeom>
        </p:spPr>
        <p:txBody>
          <a:bodyPr lIns="0" tIns="0" rIns="0" bIns="0" anchor="ctr"/>
          <a:lstStyle/>
          <a:p>
            <a:pPr algn="ctr"/>
            <a:endParaRPr lang="tr-TR" sz="4400" b="0" strike="noStrike" spc="-1">
              <a:solidFill>
                <a:srgbClr val="000000"/>
              </a:solidFill>
              <a:uFill>
                <a:solidFill>
                  <a:srgbClr val="FFFFFF"/>
                </a:solidFill>
              </a:uFill>
              <a:latin typeface="Arial"/>
            </a:endParaRPr>
          </a:p>
        </p:txBody>
      </p:sp>
      <p:sp>
        <p:nvSpPr>
          <p:cNvPr id="41" name="PlaceHolder 2"/>
          <p:cNvSpPr>
            <a:spLocks noGrp="1"/>
          </p:cNvSpPr>
          <p:nvPr>
            <p:ph type="body"/>
          </p:nvPr>
        </p:nvSpPr>
        <p:spPr>
          <a:xfrm>
            <a:off x="534240" y="1768680"/>
            <a:ext cx="9622080" cy="43840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534240" y="301320"/>
            <a:ext cx="9622080" cy="1261800"/>
          </a:xfrm>
          <a:prstGeom prst="rect">
            <a:avLst/>
          </a:prstGeom>
        </p:spPr>
        <p:txBody>
          <a:bodyPr lIns="0" tIns="0" rIns="0" bIns="0" anchor="ctr"/>
          <a:lstStyle/>
          <a:p>
            <a:pPr algn="ctr"/>
            <a:endParaRPr lang="tr-TR" sz="4400" b="0" strike="noStrike" spc="-1">
              <a:solidFill>
                <a:srgbClr val="000000"/>
              </a:solidFill>
              <a:uFill>
                <a:solidFill>
                  <a:srgbClr val="FFFFFF"/>
                </a:solidFill>
              </a:uFill>
              <a:latin typeface="Arial"/>
            </a:endParaRPr>
          </a:p>
        </p:txBody>
      </p:sp>
      <p:sp>
        <p:nvSpPr>
          <p:cNvPr id="43" name="PlaceHolder 2"/>
          <p:cNvSpPr>
            <a:spLocks noGrp="1"/>
          </p:cNvSpPr>
          <p:nvPr>
            <p:ph type="body"/>
          </p:nvPr>
        </p:nvSpPr>
        <p:spPr>
          <a:xfrm>
            <a:off x="534240" y="1768680"/>
            <a:ext cx="4695480" cy="43840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44" name="PlaceHolder 3"/>
          <p:cNvSpPr>
            <a:spLocks noGrp="1"/>
          </p:cNvSpPr>
          <p:nvPr>
            <p:ph type="body"/>
          </p:nvPr>
        </p:nvSpPr>
        <p:spPr>
          <a:xfrm>
            <a:off x="5464800" y="1768680"/>
            <a:ext cx="4695480" cy="43840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5" name="PlaceHolder 1"/>
          <p:cNvSpPr>
            <a:spLocks noGrp="1"/>
          </p:cNvSpPr>
          <p:nvPr>
            <p:ph type="title"/>
          </p:nvPr>
        </p:nvSpPr>
        <p:spPr>
          <a:xfrm>
            <a:off x="534240" y="301320"/>
            <a:ext cx="9622080" cy="1261800"/>
          </a:xfrm>
          <a:prstGeom prst="rect">
            <a:avLst/>
          </a:prstGeom>
        </p:spPr>
        <p:txBody>
          <a:bodyPr lIns="0" tIns="0" rIns="0" bIns="0" anchor="ctr"/>
          <a:lstStyle/>
          <a:p>
            <a:pPr algn="ctr"/>
            <a:endParaRPr lang="tr-TR" sz="4400" b="0" strike="noStrike" spc="-1">
              <a:solidFill>
                <a:srgbClr val="000000"/>
              </a:solidFill>
              <a:uFill>
                <a:solidFill>
                  <a:srgbClr val="FFFFFF"/>
                </a:solidFill>
              </a:uFill>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46" name="PlaceHolder 1"/>
          <p:cNvSpPr>
            <a:spLocks noGrp="1"/>
          </p:cNvSpPr>
          <p:nvPr>
            <p:ph type="subTitle"/>
          </p:nvPr>
        </p:nvSpPr>
        <p:spPr>
          <a:xfrm>
            <a:off x="534240" y="301320"/>
            <a:ext cx="9622080" cy="5850360"/>
          </a:xfrm>
          <a:prstGeom prst="rect">
            <a:avLst/>
          </a:prstGeom>
        </p:spPr>
        <p:txBody>
          <a:bodyPr lIns="0" tIns="0" rIns="0" bIns="0" anchor="ctr"/>
          <a:lstStyle/>
          <a:p>
            <a:pPr algn="ctr"/>
            <a:endParaRPr lang="tr-TR"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47" name="PlaceHolder 1"/>
          <p:cNvSpPr>
            <a:spLocks noGrp="1"/>
          </p:cNvSpPr>
          <p:nvPr>
            <p:ph type="title"/>
          </p:nvPr>
        </p:nvSpPr>
        <p:spPr>
          <a:xfrm>
            <a:off x="534240" y="301320"/>
            <a:ext cx="9622080" cy="1261800"/>
          </a:xfrm>
          <a:prstGeom prst="rect">
            <a:avLst/>
          </a:prstGeom>
        </p:spPr>
        <p:txBody>
          <a:bodyPr lIns="0" tIns="0" rIns="0" bIns="0" anchor="ctr"/>
          <a:lstStyle/>
          <a:p>
            <a:pPr algn="ctr"/>
            <a:endParaRPr lang="tr-TR" sz="4400" b="0" strike="noStrike" spc="-1">
              <a:solidFill>
                <a:srgbClr val="000000"/>
              </a:solidFill>
              <a:uFill>
                <a:solidFill>
                  <a:srgbClr val="FFFFFF"/>
                </a:solidFill>
              </a:uFill>
              <a:latin typeface="Arial"/>
            </a:endParaRPr>
          </a:p>
        </p:txBody>
      </p:sp>
      <p:sp>
        <p:nvSpPr>
          <p:cNvPr id="48" name="PlaceHolder 2"/>
          <p:cNvSpPr>
            <a:spLocks noGrp="1"/>
          </p:cNvSpPr>
          <p:nvPr>
            <p:ph type="body"/>
          </p:nvPr>
        </p:nvSpPr>
        <p:spPr>
          <a:xfrm>
            <a:off x="534240" y="1768680"/>
            <a:ext cx="46954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49" name="PlaceHolder 3"/>
          <p:cNvSpPr>
            <a:spLocks noGrp="1"/>
          </p:cNvSpPr>
          <p:nvPr>
            <p:ph type="body"/>
          </p:nvPr>
        </p:nvSpPr>
        <p:spPr>
          <a:xfrm>
            <a:off x="534240" y="4058640"/>
            <a:ext cx="46954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50" name="PlaceHolder 4"/>
          <p:cNvSpPr>
            <a:spLocks noGrp="1"/>
          </p:cNvSpPr>
          <p:nvPr>
            <p:ph type="body"/>
          </p:nvPr>
        </p:nvSpPr>
        <p:spPr>
          <a:xfrm>
            <a:off x="5464800" y="1768680"/>
            <a:ext cx="4695480" cy="43840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534240" y="301320"/>
            <a:ext cx="9622080" cy="1261800"/>
          </a:xfrm>
          <a:prstGeom prst="rect">
            <a:avLst/>
          </a:prstGeom>
        </p:spPr>
        <p:txBody>
          <a:bodyPr lIns="0" tIns="0" rIns="0" bIns="0" anchor="ctr"/>
          <a:lstStyle/>
          <a:p>
            <a:pPr algn="ctr"/>
            <a:endParaRPr lang="tr-TR" sz="4400" b="0" strike="noStrike" spc="-1">
              <a:solidFill>
                <a:srgbClr val="000000"/>
              </a:solidFill>
              <a:uFill>
                <a:solidFill>
                  <a:srgbClr val="FFFFFF"/>
                </a:solidFill>
              </a:uFill>
              <a:latin typeface="Arial"/>
            </a:endParaRPr>
          </a:p>
        </p:txBody>
      </p:sp>
      <p:sp>
        <p:nvSpPr>
          <p:cNvPr id="3" name="PlaceHolder 2"/>
          <p:cNvSpPr>
            <a:spLocks noGrp="1"/>
          </p:cNvSpPr>
          <p:nvPr>
            <p:ph type="subTitle"/>
          </p:nvPr>
        </p:nvSpPr>
        <p:spPr>
          <a:xfrm>
            <a:off x="534240" y="1768680"/>
            <a:ext cx="9622080" cy="4384080"/>
          </a:xfrm>
          <a:prstGeom prst="rect">
            <a:avLst/>
          </a:prstGeom>
        </p:spPr>
        <p:txBody>
          <a:bodyPr lIns="0" tIns="0" rIns="0" bIns="0" anchor="ctr"/>
          <a:lstStyle/>
          <a:p>
            <a:pPr algn="ctr"/>
            <a:endParaRPr lang="tr-TR"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1" name="PlaceHolder 1"/>
          <p:cNvSpPr>
            <a:spLocks noGrp="1"/>
          </p:cNvSpPr>
          <p:nvPr>
            <p:ph type="title"/>
          </p:nvPr>
        </p:nvSpPr>
        <p:spPr>
          <a:xfrm>
            <a:off x="534240" y="301320"/>
            <a:ext cx="9622080" cy="1261800"/>
          </a:xfrm>
          <a:prstGeom prst="rect">
            <a:avLst/>
          </a:prstGeom>
        </p:spPr>
        <p:txBody>
          <a:bodyPr lIns="0" tIns="0" rIns="0" bIns="0" anchor="ctr"/>
          <a:lstStyle/>
          <a:p>
            <a:pPr algn="ctr"/>
            <a:endParaRPr lang="tr-TR" sz="4400" b="0" strike="noStrike" spc="-1">
              <a:solidFill>
                <a:srgbClr val="000000"/>
              </a:solidFill>
              <a:uFill>
                <a:solidFill>
                  <a:srgbClr val="FFFFFF"/>
                </a:solidFill>
              </a:uFill>
              <a:latin typeface="Arial"/>
            </a:endParaRPr>
          </a:p>
        </p:txBody>
      </p:sp>
      <p:sp>
        <p:nvSpPr>
          <p:cNvPr id="52" name="PlaceHolder 2"/>
          <p:cNvSpPr>
            <a:spLocks noGrp="1"/>
          </p:cNvSpPr>
          <p:nvPr>
            <p:ph type="body"/>
          </p:nvPr>
        </p:nvSpPr>
        <p:spPr>
          <a:xfrm>
            <a:off x="534240" y="1768680"/>
            <a:ext cx="4695480" cy="43840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53" name="PlaceHolder 3"/>
          <p:cNvSpPr>
            <a:spLocks noGrp="1"/>
          </p:cNvSpPr>
          <p:nvPr>
            <p:ph type="body"/>
          </p:nvPr>
        </p:nvSpPr>
        <p:spPr>
          <a:xfrm>
            <a:off x="5464800" y="1768680"/>
            <a:ext cx="46954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54" name="PlaceHolder 4"/>
          <p:cNvSpPr>
            <a:spLocks noGrp="1"/>
          </p:cNvSpPr>
          <p:nvPr>
            <p:ph type="body"/>
          </p:nvPr>
        </p:nvSpPr>
        <p:spPr>
          <a:xfrm>
            <a:off x="5464800" y="4058640"/>
            <a:ext cx="46954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534240" y="301320"/>
            <a:ext cx="9622080" cy="1261800"/>
          </a:xfrm>
          <a:prstGeom prst="rect">
            <a:avLst/>
          </a:prstGeom>
        </p:spPr>
        <p:txBody>
          <a:bodyPr lIns="0" tIns="0" rIns="0" bIns="0" anchor="ctr"/>
          <a:lstStyle/>
          <a:p>
            <a:pPr algn="ctr"/>
            <a:endParaRPr lang="tr-TR" sz="4400" b="0" strike="noStrike" spc="-1">
              <a:solidFill>
                <a:srgbClr val="000000"/>
              </a:solidFill>
              <a:uFill>
                <a:solidFill>
                  <a:srgbClr val="FFFFFF"/>
                </a:solidFill>
              </a:uFill>
              <a:latin typeface="Arial"/>
            </a:endParaRPr>
          </a:p>
        </p:txBody>
      </p:sp>
      <p:sp>
        <p:nvSpPr>
          <p:cNvPr id="56" name="PlaceHolder 2"/>
          <p:cNvSpPr>
            <a:spLocks noGrp="1"/>
          </p:cNvSpPr>
          <p:nvPr>
            <p:ph type="body"/>
          </p:nvPr>
        </p:nvSpPr>
        <p:spPr>
          <a:xfrm>
            <a:off x="534240" y="1768680"/>
            <a:ext cx="46954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57" name="PlaceHolder 3"/>
          <p:cNvSpPr>
            <a:spLocks noGrp="1"/>
          </p:cNvSpPr>
          <p:nvPr>
            <p:ph type="body"/>
          </p:nvPr>
        </p:nvSpPr>
        <p:spPr>
          <a:xfrm>
            <a:off x="5464800" y="1768680"/>
            <a:ext cx="46954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58" name="PlaceHolder 4"/>
          <p:cNvSpPr>
            <a:spLocks noGrp="1"/>
          </p:cNvSpPr>
          <p:nvPr>
            <p:ph type="body"/>
          </p:nvPr>
        </p:nvSpPr>
        <p:spPr>
          <a:xfrm>
            <a:off x="534240" y="4058640"/>
            <a:ext cx="96220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534240" y="301320"/>
            <a:ext cx="9622080" cy="1261800"/>
          </a:xfrm>
          <a:prstGeom prst="rect">
            <a:avLst/>
          </a:prstGeom>
        </p:spPr>
        <p:txBody>
          <a:bodyPr lIns="0" tIns="0" rIns="0" bIns="0" anchor="ctr"/>
          <a:lstStyle/>
          <a:p>
            <a:pPr algn="ctr"/>
            <a:endParaRPr lang="tr-TR" sz="4400" b="0" strike="noStrike" spc="-1">
              <a:solidFill>
                <a:srgbClr val="000000"/>
              </a:solidFill>
              <a:uFill>
                <a:solidFill>
                  <a:srgbClr val="FFFFFF"/>
                </a:solidFill>
              </a:uFill>
              <a:latin typeface="Arial"/>
            </a:endParaRPr>
          </a:p>
        </p:txBody>
      </p:sp>
      <p:sp>
        <p:nvSpPr>
          <p:cNvPr id="60" name="PlaceHolder 2"/>
          <p:cNvSpPr>
            <a:spLocks noGrp="1"/>
          </p:cNvSpPr>
          <p:nvPr>
            <p:ph type="body"/>
          </p:nvPr>
        </p:nvSpPr>
        <p:spPr>
          <a:xfrm>
            <a:off x="534240" y="1768680"/>
            <a:ext cx="96220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61" name="PlaceHolder 3"/>
          <p:cNvSpPr>
            <a:spLocks noGrp="1"/>
          </p:cNvSpPr>
          <p:nvPr>
            <p:ph type="body"/>
          </p:nvPr>
        </p:nvSpPr>
        <p:spPr>
          <a:xfrm>
            <a:off x="534240" y="4058640"/>
            <a:ext cx="96220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62" name="PlaceHolder 1"/>
          <p:cNvSpPr>
            <a:spLocks noGrp="1"/>
          </p:cNvSpPr>
          <p:nvPr>
            <p:ph type="title"/>
          </p:nvPr>
        </p:nvSpPr>
        <p:spPr>
          <a:xfrm>
            <a:off x="534240" y="301320"/>
            <a:ext cx="9622080" cy="1261800"/>
          </a:xfrm>
          <a:prstGeom prst="rect">
            <a:avLst/>
          </a:prstGeom>
        </p:spPr>
        <p:txBody>
          <a:bodyPr lIns="0" tIns="0" rIns="0" bIns="0" anchor="ctr"/>
          <a:lstStyle/>
          <a:p>
            <a:pPr algn="ctr"/>
            <a:endParaRPr lang="tr-TR" sz="4400" b="0" strike="noStrike" spc="-1">
              <a:solidFill>
                <a:srgbClr val="000000"/>
              </a:solidFill>
              <a:uFill>
                <a:solidFill>
                  <a:srgbClr val="FFFFFF"/>
                </a:solidFill>
              </a:uFill>
              <a:latin typeface="Arial"/>
            </a:endParaRPr>
          </a:p>
        </p:txBody>
      </p:sp>
      <p:sp>
        <p:nvSpPr>
          <p:cNvPr id="63" name="PlaceHolder 2"/>
          <p:cNvSpPr>
            <a:spLocks noGrp="1"/>
          </p:cNvSpPr>
          <p:nvPr>
            <p:ph type="body"/>
          </p:nvPr>
        </p:nvSpPr>
        <p:spPr>
          <a:xfrm>
            <a:off x="534240" y="1768680"/>
            <a:ext cx="46954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64" name="PlaceHolder 3"/>
          <p:cNvSpPr>
            <a:spLocks noGrp="1"/>
          </p:cNvSpPr>
          <p:nvPr>
            <p:ph type="body"/>
          </p:nvPr>
        </p:nvSpPr>
        <p:spPr>
          <a:xfrm>
            <a:off x="5464800" y="1768680"/>
            <a:ext cx="46954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65" name="PlaceHolder 4"/>
          <p:cNvSpPr>
            <a:spLocks noGrp="1"/>
          </p:cNvSpPr>
          <p:nvPr>
            <p:ph type="body"/>
          </p:nvPr>
        </p:nvSpPr>
        <p:spPr>
          <a:xfrm>
            <a:off x="5464800" y="4058640"/>
            <a:ext cx="46954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66" name="PlaceHolder 5"/>
          <p:cNvSpPr>
            <a:spLocks noGrp="1"/>
          </p:cNvSpPr>
          <p:nvPr>
            <p:ph type="body"/>
          </p:nvPr>
        </p:nvSpPr>
        <p:spPr>
          <a:xfrm>
            <a:off x="534240" y="4058640"/>
            <a:ext cx="46954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534240" y="301320"/>
            <a:ext cx="9622080" cy="1261800"/>
          </a:xfrm>
          <a:prstGeom prst="rect">
            <a:avLst/>
          </a:prstGeom>
        </p:spPr>
        <p:txBody>
          <a:bodyPr lIns="0" tIns="0" rIns="0" bIns="0" anchor="ctr"/>
          <a:lstStyle/>
          <a:p>
            <a:pPr algn="ctr"/>
            <a:endParaRPr lang="tr-TR" sz="4400" b="0" strike="noStrike" spc="-1">
              <a:solidFill>
                <a:srgbClr val="000000"/>
              </a:solidFill>
              <a:uFill>
                <a:solidFill>
                  <a:srgbClr val="FFFFFF"/>
                </a:solidFill>
              </a:uFill>
              <a:latin typeface="Arial"/>
            </a:endParaRPr>
          </a:p>
        </p:txBody>
      </p:sp>
      <p:sp>
        <p:nvSpPr>
          <p:cNvPr id="68" name="PlaceHolder 2"/>
          <p:cNvSpPr>
            <a:spLocks noGrp="1"/>
          </p:cNvSpPr>
          <p:nvPr>
            <p:ph type="body"/>
          </p:nvPr>
        </p:nvSpPr>
        <p:spPr>
          <a:xfrm>
            <a:off x="534240" y="1768680"/>
            <a:ext cx="9622080" cy="43840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69" name="PlaceHolder 3"/>
          <p:cNvSpPr>
            <a:spLocks noGrp="1"/>
          </p:cNvSpPr>
          <p:nvPr>
            <p:ph type="body"/>
          </p:nvPr>
        </p:nvSpPr>
        <p:spPr>
          <a:xfrm>
            <a:off x="534240" y="1768680"/>
            <a:ext cx="9622080" cy="43840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pic>
        <p:nvPicPr>
          <p:cNvPr id="70" name="69 Resim"/>
          <p:cNvPicPr/>
          <p:nvPr/>
        </p:nvPicPr>
        <p:blipFill>
          <a:blip r:embed="rId2" cstate="print"/>
          <a:stretch/>
        </p:blipFill>
        <p:spPr>
          <a:xfrm>
            <a:off x="2597760" y="1768680"/>
            <a:ext cx="5494680" cy="4384080"/>
          </a:xfrm>
          <a:prstGeom prst="rect">
            <a:avLst/>
          </a:prstGeom>
          <a:ln>
            <a:noFill/>
          </a:ln>
        </p:spPr>
      </p:pic>
      <p:pic>
        <p:nvPicPr>
          <p:cNvPr id="71" name="70 Resim"/>
          <p:cNvPicPr/>
          <p:nvPr/>
        </p:nvPicPr>
        <p:blipFill>
          <a:blip r:embed="rId2" cstate="print"/>
          <a:stretch/>
        </p:blipFill>
        <p:spPr>
          <a:xfrm>
            <a:off x="2597760" y="1768680"/>
            <a:ext cx="5494680" cy="4384080"/>
          </a:xfrm>
          <a:prstGeom prst="rect">
            <a:avLst/>
          </a:prstGeom>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534240" y="301320"/>
            <a:ext cx="9622080" cy="1261800"/>
          </a:xfrm>
          <a:prstGeom prst="rect">
            <a:avLst/>
          </a:prstGeom>
        </p:spPr>
        <p:txBody>
          <a:bodyPr lIns="0" tIns="0" rIns="0" bIns="0" anchor="ctr"/>
          <a:lstStyle/>
          <a:p>
            <a:pPr algn="ctr"/>
            <a:endParaRPr lang="tr-TR" sz="4400" b="0" strike="noStrike" spc="-1">
              <a:solidFill>
                <a:srgbClr val="000000"/>
              </a:solidFill>
              <a:uFill>
                <a:solidFill>
                  <a:srgbClr val="FFFFFF"/>
                </a:solidFill>
              </a:uFill>
              <a:latin typeface="Arial"/>
            </a:endParaRPr>
          </a:p>
        </p:txBody>
      </p:sp>
      <p:sp>
        <p:nvSpPr>
          <p:cNvPr id="5" name="PlaceHolder 2"/>
          <p:cNvSpPr>
            <a:spLocks noGrp="1"/>
          </p:cNvSpPr>
          <p:nvPr>
            <p:ph type="body"/>
          </p:nvPr>
        </p:nvSpPr>
        <p:spPr>
          <a:xfrm>
            <a:off x="534240" y="1768680"/>
            <a:ext cx="9622080" cy="43840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534240" y="301320"/>
            <a:ext cx="9622080" cy="1261800"/>
          </a:xfrm>
          <a:prstGeom prst="rect">
            <a:avLst/>
          </a:prstGeom>
        </p:spPr>
        <p:txBody>
          <a:bodyPr lIns="0" tIns="0" rIns="0" bIns="0" anchor="ctr"/>
          <a:lstStyle/>
          <a:p>
            <a:pPr algn="ctr"/>
            <a:endParaRPr lang="tr-TR" sz="4400" b="0" strike="noStrike" spc="-1">
              <a:solidFill>
                <a:srgbClr val="000000"/>
              </a:solidFill>
              <a:uFill>
                <a:solidFill>
                  <a:srgbClr val="FFFFFF"/>
                </a:solidFill>
              </a:uFill>
              <a:latin typeface="Arial"/>
            </a:endParaRPr>
          </a:p>
        </p:txBody>
      </p:sp>
      <p:sp>
        <p:nvSpPr>
          <p:cNvPr id="7" name="PlaceHolder 2"/>
          <p:cNvSpPr>
            <a:spLocks noGrp="1"/>
          </p:cNvSpPr>
          <p:nvPr>
            <p:ph type="body"/>
          </p:nvPr>
        </p:nvSpPr>
        <p:spPr>
          <a:xfrm>
            <a:off x="534240" y="1768680"/>
            <a:ext cx="4695480" cy="43840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8" name="PlaceHolder 3"/>
          <p:cNvSpPr>
            <a:spLocks noGrp="1"/>
          </p:cNvSpPr>
          <p:nvPr>
            <p:ph type="body"/>
          </p:nvPr>
        </p:nvSpPr>
        <p:spPr>
          <a:xfrm>
            <a:off x="5464800" y="1768680"/>
            <a:ext cx="4695480" cy="43840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534240" y="301320"/>
            <a:ext cx="9622080" cy="1261800"/>
          </a:xfrm>
          <a:prstGeom prst="rect">
            <a:avLst/>
          </a:prstGeom>
        </p:spPr>
        <p:txBody>
          <a:bodyPr lIns="0" tIns="0" rIns="0" bIns="0" anchor="ctr"/>
          <a:lstStyle/>
          <a:p>
            <a:pPr algn="ctr"/>
            <a:endParaRPr lang="tr-TR" sz="4400" b="0" strike="noStrike" spc="-1">
              <a:solidFill>
                <a:srgbClr val="000000"/>
              </a:solidFill>
              <a:uFill>
                <a:solidFill>
                  <a:srgbClr val="FFFFFF"/>
                </a:solidFill>
              </a:uFill>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534240" y="301320"/>
            <a:ext cx="9622080" cy="5850360"/>
          </a:xfrm>
          <a:prstGeom prst="rect">
            <a:avLst/>
          </a:prstGeom>
        </p:spPr>
        <p:txBody>
          <a:bodyPr lIns="0" tIns="0" rIns="0" bIns="0" anchor="ctr"/>
          <a:lstStyle/>
          <a:p>
            <a:pPr algn="ctr"/>
            <a:endParaRPr lang="tr-TR"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34240" y="301320"/>
            <a:ext cx="9622080" cy="1261800"/>
          </a:xfrm>
          <a:prstGeom prst="rect">
            <a:avLst/>
          </a:prstGeom>
        </p:spPr>
        <p:txBody>
          <a:bodyPr lIns="0" tIns="0" rIns="0" bIns="0" anchor="ctr"/>
          <a:lstStyle/>
          <a:p>
            <a:pPr algn="ctr"/>
            <a:endParaRPr lang="tr-TR" sz="4400" b="0" strike="noStrike" spc="-1">
              <a:solidFill>
                <a:srgbClr val="000000"/>
              </a:solidFill>
              <a:uFill>
                <a:solidFill>
                  <a:srgbClr val="FFFFFF"/>
                </a:solidFill>
              </a:uFill>
              <a:latin typeface="Arial"/>
            </a:endParaRPr>
          </a:p>
        </p:txBody>
      </p:sp>
      <p:sp>
        <p:nvSpPr>
          <p:cNvPr id="12" name="PlaceHolder 2"/>
          <p:cNvSpPr>
            <a:spLocks noGrp="1"/>
          </p:cNvSpPr>
          <p:nvPr>
            <p:ph type="body"/>
          </p:nvPr>
        </p:nvSpPr>
        <p:spPr>
          <a:xfrm>
            <a:off x="534240" y="1768680"/>
            <a:ext cx="46954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13" name="PlaceHolder 3"/>
          <p:cNvSpPr>
            <a:spLocks noGrp="1"/>
          </p:cNvSpPr>
          <p:nvPr>
            <p:ph type="body"/>
          </p:nvPr>
        </p:nvSpPr>
        <p:spPr>
          <a:xfrm>
            <a:off x="534240" y="4058640"/>
            <a:ext cx="46954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14" name="PlaceHolder 4"/>
          <p:cNvSpPr>
            <a:spLocks noGrp="1"/>
          </p:cNvSpPr>
          <p:nvPr>
            <p:ph type="body"/>
          </p:nvPr>
        </p:nvSpPr>
        <p:spPr>
          <a:xfrm>
            <a:off x="5464800" y="1768680"/>
            <a:ext cx="4695480" cy="43840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534240" y="301320"/>
            <a:ext cx="9622080" cy="1261800"/>
          </a:xfrm>
          <a:prstGeom prst="rect">
            <a:avLst/>
          </a:prstGeom>
        </p:spPr>
        <p:txBody>
          <a:bodyPr lIns="0" tIns="0" rIns="0" bIns="0" anchor="ctr"/>
          <a:lstStyle/>
          <a:p>
            <a:pPr algn="ctr"/>
            <a:endParaRPr lang="tr-TR" sz="4400" b="0" strike="noStrike" spc="-1">
              <a:solidFill>
                <a:srgbClr val="000000"/>
              </a:solidFill>
              <a:uFill>
                <a:solidFill>
                  <a:srgbClr val="FFFFFF"/>
                </a:solidFill>
              </a:uFill>
              <a:latin typeface="Arial"/>
            </a:endParaRPr>
          </a:p>
        </p:txBody>
      </p:sp>
      <p:sp>
        <p:nvSpPr>
          <p:cNvPr id="16" name="PlaceHolder 2"/>
          <p:cNvSpPr>
            <a:spLocks noGrp="1"/>
          </p:cNvSpPr>
          <p:nvPr>
            <p:ph type="body"/>
          </p:nvPr>
        </p:nvSpPr>
        <p:spPr>
          <a:xfrm>
            <a:off x="534240" y="1768680"/>
            <a:ext cx="4695480" cy="43840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17" name="PlaceHolder 3"/>
          <p:cNvSpPr>
            <a:spLocks noGrp="1"/>
          </p:cNvSpPr>
          <p:nvPr>
            <p:ph type="body"/>
          </p:nvPr>
        </p:nvSpPr>
        <p:spPr>
          <a:xfrm>
            <a:off x="5464800" y="1768680"/>
            <a:ext cx="46954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18" name="PlaceHolder 4"/>
          <p:cNvSpPr>
            <a:spLocks noGrp="1"/>
          </p:cNvSpPr>
          <p:nvPr>
            <p:ph type="body"/>
          </p:nvPr>
        </p:nvSpPr>
        <p:spPr>
          <a:xfrm>
            <a:off x="5464800" y="4058640"/>
            <a:ext cx="46954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534240" y="301320"/>
            <a:ext cx="9622080" cy="1261800"/>
          </a:xfrm>
          <a:prstGeom prst="rect">
            <a:avLst/>
          </a:prstGeom>
        </p:spPr>
        <p:txBody>
          <a:bodyPr lIns="0" tIns="0" rIns="0" bIns="0" anchor="ctr"/>
          <a:lstStyle/>
          <a:p>
            <a:pPr algn="ctr"/>
            <a:endParaRPr lang="tr-TR" sz="4400" b="0" strike="noStrike" spc="-1">
              <a:solidFill>
                <a:srgbClr val="000000"/>
              </a:solidFill>
              <a:uFill>
                <a:solidFill>
                  <a:srgbClr val="FFFFFF"/>
                </a:solidFill>
              </a:uFill>
              <a:latin typeface="Arial"/>
            </a:endParaRPr>
          </a:p>
        </p:txBody>
      </p:sp>
      <p:sp>
        <p:nvSpPr>
          <p:cNvPr id="20" name="PlaceHolder 2"/>
          <p:cNvSpPr>
            <a:spLocks noGrp="1"/>
          </p:cNvSpPr>
          <p:nvPr>
            <p:ph type="body"/>
          </p:nvPr>
        </p:nvSpPr>
        <p:spPr>
          <a:xfrm>
            <a:off x="534240" y="1768680"/>
            <a:ext cx="46954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21" name="PlaceHolder 3"/>
          <p:cNvSpPr>
            <a:spLocks noGrp="1"/>
          </p:cNvSpPr>
          <p:nvPr>
            <p:ph type="body"/>
          </p:nvPr>
        </p:nvSpPr>
        <p:spPr>
          <a:xfrm>
            <a:off x="5464800" y="1768680"/>
            <a:ext cx="46954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
        <p:nvSpPr>
          <p:cNvPr id="22" name="PlaceHolder 4"/>
          <p:cNvSpPr>
            <a:spLocks noGrp="1"/>
          </p:cNvSpPr>
          <p:nvPr>
            <p:ph type="body"/>
          </p:nvPr>
        </p:nvSpPr>
        <p:spPr>
          <a:xfrm>
            <a:off x="534240" y="4058640"/>
            <a:ext cx="9622080" cy="2090880"/>
          </a:xfrm>
          <a:prstGeom prst="rect">
            <a:avLst/>
          </a:prstGeom>
        </p:spPr>
        <p:txBody>
          <a:bodyPr lIns="0" tIns="0" rIns="0" bIns="0">
            <a:normAutofit/>
          </a:bodyPr>
          <a:lstStyle/>
          <a:p>
            <a:endParaRPr lang="tr-TR" sz="3200" b="0" strike="noStrike" spc="-1">
              <a:solidFill>
                <a:srgbClr val="000000"/>
              </a:solidFill>
              <a:uFill>
                <a:solidFill>
                  <a:srgbClr val="FFFFFF"/>
                </a:solidFill>
              </a:uFill>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ceHolder 1"/>
          <p:cNvSpPr>
            <a:spLocks noGrp="1"/>
          </p:cNvSpPr>
          <p:nvPr>
            <p:ph type="title"/>
          </p:nvPr>
        </p:nvSpPr>
        <p:spPr>
          <a:xfrm>
            <a:off x="534600" y="300960"/>
            <a:ext cx="9622080" cy="1261800"/>
          </a:xfrm>
          <a:prstGeom prst="rect">
            <a:avLst/>
          </a:prstGeom>
        </p:spPr>
        <p:txBody>
          <a:bodyPr lIns="0" tIns="0" rIns="0" bIns="0" anchor="ctr"/>
          <a:lstStyle/>
          <a:p>
            <a:r>
              <a:rPr lang="tr-TR" sz="1800" b="0" strike="noStrike" spc="-1">
                <a:solidFill>
                  <a:srgbClr val="000000"/>
                </a:solidFill>
                <a:uFill>
                  <a:solidFill>
                    <a:srgbClr val="FFFFFF"/>
                  </a:solidFill>
                </a:uFill>
                <a:latin typeface="Arial"/>
              </a:rPr>
              <a:t>Click to edit the title text format</a:t>
            </a:r>
          </a:p>
        </p:txBody>
      </p:sp>
      <p:sp>
        <p:nvSpPr>
          <p:cNvPr id="3" name="PlaceHolder 2"/>
          <p:cNvSpPr>
            <a:spLocks noGrp="1"/>
          </p:cNvSpPr>
          <p:nvPr>
            <p:ph type="body"/>
          </p:nvPr>
        </p:nvSpPr>
        <p:spPr>
          <a:xfrm>
            <a:off x="534240" y="1768680"/>
            <a:ext cx="9622080" cy="43840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tr-TR" sz="3200" b="0" strike="noStrike" spc="-1">
                <a:solidFill>
                  <a:srgbClr val="000000"/>
                </a:solidFill>
                <a:uFill>
                  <a:solidFill>
                    <a:srgbClr val="FFFFFF"/>
                  </a:solidFill>
                </a:uFill>
                <a:latin typeface="Arial"/>
              </a:rPr>
              <a:t>Click to edit the outline text format</a:t>
            </a:r>
          </a:p>
          <a:p>
            <a:pPr marL="864000" lvl="1" indent="-324000">
              <a:spcBef>
                <a:spcPts val="1134"/>
              </a:spcBef>
              <a:buClr>
                <a:srgbClr val="000000"/>
              </a:buClr>
              <a:buSzPct val="75000"/>
              <a:buFont typeface="Symbol" charset="2"/>
              <a:buChar char=""/>
            </a:pPr>
            <a:r>
              <a:rPr lang="tr-TR" sz="2800" b="0" strike="noStrike" spc="-1">
                <a:solidFill>
                  <a:srgbClr val="000000"/>
                </a:solidFill>
                <a:uFill>
                  <a:solidFill>
                    <a:srgbClr val="FFFFFF"/>
                  </a:solidFill>
                </a:uFill>
                <a:latin typeface="Arial"/>
              </a:rPr>
              <a:t>Second Outline Level</a:t>
            </a:r>
          </a:p>
          <a:p>
            <a:pPr marL="1296000" lvl="2" indent="-288000">
              <a:spcBef>
                <a:spcPts val="850"/>
              </a:spcBef>
              <a:buClr>
                <a:srgbClr val="000000"/>
              </a:buClr>
              <a:buSzPct val="45000"/>
              <a:buFont typeface="Wingdings" charset="2"/>
              <a:buChar char=""/>
            </a:pPr>
            <a:r>
              <a:rPr lang="tr-TR" sz="2400" b="0" strike="noStrike" spc="-1">
                <a:solidFill>
                  <a:srgbClr val="000000"/>
                </a:solidFill>
                <a:uFill>
                  <a:solidFill>
                    <a:srgbClr val="FFFFFF"/>
                  </a:solidFill>
                </a:uFill>
                <a:latin typeface="Arial"/>
              </a:rPr>
              <a:t>Third Outline Level</a:t>
            </a:r>
          </a:p>
          <a:p>
            <a:pPr marL="1728000" lvl="3" indent="-216000">
              <a:spcBef>
                <a:spcPts val="567"/>
              </a:spcBef>
              <a:buClr>
                <a:srgbClr val="000000"/>
              </a:buClr>
              <a:buSzPct val="75000"/>
              <a:buFont typeface="Symbol" charset="2"/>
              <a:buChar char=""/>
            </a:pPr>
            <a:r>
              <a:rPr lang="tr-TR" sz="2000" b="0" strike="noStrike" spc="-1">
                <a:solidFill>
                  <a:srgbClr val="000000"/>
                </a:solidFill>
                <a:uFill>
                  <a:solidFill>
                    <a:srgbClr val="FFFFFF"/>
                  </a:solidFill>
                </a:uFill>
                <a:latin typeface="Arial"/>
              </a:rPr>
              <a:t>Fourth Outline Level</a:t>
            </a:r>
          </a:p>
          <a:p>
            <a:pPr marL="2160000" lvl="4" indent="-216000">
              <a:spcBef>
                <a:spcPts val="283"/>
              </a:spcBef>
              <a:buClr>
                <a:srgbClr val="000000"/>
              </a:buClr>
              <a:buSzPct val="45000"/>
              <a:buFont typeface="Wingdings" charset="2"/>
              <a:buChar char=""/>
            </a:pPr>
            <a:r>
              <a:rPr lang="tr-TR" sz="2000" b="0" strike="noStrike" spc="-1">
                <a:solidFill>
                  <a:srgbClr val="000000"/>
                </a:solidFill>
                <a:uFill>
                  <a:solidFill>
                    <a:srgbClr val="FFFFFF"/>
                  </a:solidFill>
                </a:uFill>
                <a:latin typeface="Arial"/>
              </a:rPr>
              <a:t>Fifth Outline Level</a:t>
            </a:r>
          </a:p>
          <a:p>
            <a:pPr marL="2592000" lvl="5" indent="-216000">
              <a:spcBef>
                <a:spcPts val="283"/>
              </a:spcBef>
              <a:buClr>
                <a:srgbClr val="000000"/>
              </a:buClr>
              <a:buSzPct val="45000"/>
              <a:buFont typeface="Wingdings" charset="2"/>
              <a:buChar char=""/>
            </a:pPr>
            <a:r>
              <a:rPr lang="tr-TR" sz="2000" b="0" strike="noStrike" spc="-1">
                <a:solidFill>
                  <a:srgbClr val="000000"/>
                </a:solidFill>
                <a:uFill>
                  <a:solidFill>
                    <a:srgbClr val="FFFFFF"/>
                  </a:solidFill>
                </a:uFill>
                <a:latin typeface="Arial"/>
              </a:rPr>
              <a:t>Sixth Outline Level</a:t>
            </a:r>
          </a:p>
          <a:p>
            <a:pPr marL="3024000" lvl="6" indent="-216000">
              <a:spcBef>
                <a:spcPts val="283"/>
              </a:spcBef>
              <a:buClr>
                <a:srgbClr val="000000"/>
              </a:buClr>
              <a:buSzPct val="45000"/>
              <a:buFont typeface="Wingdings" charset="2"/>
              <a:buChar char=""/>
            </a:pPr>
            <a:r>
              <a:rPr lang="tr-TR" sz="2000" b="0" strike="noStrike" spc="-1">
                <a:solidFill>
                  <a:srgbClr val="000000"/>
                </a:solidFill>
                <a:uFill>
                  <a:solidFill>
                    <a:srgbClr val="FFFFFF"/>
                  </a:solidFill>
                </a:u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laceHolder 1"/>
          <p:cNvSpPr>
            <a:spLocks noGrp="1"/>
          </p:cNvSpPr>
          <p:nvPr>
            <p:ph type="title"/>
          </p:nvPr>
        </p:nvSpPr>
        <p:spPr>
          <a:xfrm>
            <a:off x="534240" y="301320"/>
            <a:ext cx="9622080" cy="1261800"/>
          </a:xfrm>
          <a:prstGeom prst="rect">
            <a:avLst/>
          </a:prstGeom>
        </p:spPr>
        <p:txBody>
          <a:bodyPr lIns="0" tIns="0" rIns="0" bIns="0" anchor="ctr"/>
          <a:lstStyle/>
          <a:p>
            <a:pPr algn="ctr"/>
            <a:r>
              <a:rPr lang="tr-TR" sz="4400" b="0" strike="noStrike" spc="-1">
                <a:solidFill>
                  <a:srgbClr val="000000"/>
                </a:solidFill>
                <a:uFill>
                  <a:solidFill>
                    <a:srgbClr val="FFFFFF"/>
                  </a:solidFill>
                </a:uFill>
                <a:latin typeface="Arial"/>
              </a:rPr>
              <a:t>Click to edit the title text format</a:t>
            </a:r>
          </a:p>
        </p:txBody>
      </p:sp>
      <p:sp>
        <p:nvSpPr>
          <p:cNvPr id="37" name="PlaceHolder 2"/>
          <p:cNvSpPr>
            <a:spLocks noGrp="1"/>
          </p:cNvSpPr>
          <p:nvPr>
            <p:ph type="body"/>
          </p:nvPr>
        </p:nvSpPr>
        <p:spPr>
          <a:xfrm>
            <a:off x="534240" y="1768680"/>
            <a:ext cx="9622080" cy="43840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tr-TR" sz="3200" b="0" strike="noStrike" spc="-1">
                <a:solidFill>
                  <a:srgbClr val="000000"/>
                </a:solidFill>
                <a:uFill>
                  <a:solidFill>
                    <a:srgbClr val="FFFFFF"/>
                  </a:solidFill>
                </a:uFill>
                <a:latin typeface="Arial"/>
              </a:rPr>
              <a:t>Click to edit the outline text format</a:t>
            </a:r>
          </a:p>
          <a:p>
            <a:pPr marL="864000" lvl="1" indent="-324000">
              <a:spcBef>
                <a:spcPts val="1134"/>
              </a:spcBef>
              <a:buClr>
                <a:srgbClr val="000000"/>
              </a:buClr>
              <a:buSzPct val="75000"/>
              <a:buFont typeface="Symbol" charset="2"/>
              <a:buChar char=""/>
            </a:pPr>
            <a:r>
              <a:rPr lang="tr-TR" sz="2800" b="0" strike="noStrike" spc="-1">
                <a:solidFill>
                  <a:srgbClr val="000000"/>
                </a:solidFill>
                <a:uFill>
                  <a:solidFill>
                    <a:srgbClr val="FFFFFF"/>
                  </a:solidFill>
                </a:uFill>
                <a:latin typeface="Arial"/>
              </a:rPr>
              <a:t>Second Outline Level</a:t>
            </a:r>
          </a:p>
          <a:p>
            <a:pPr marL="1296000" lvl="2" indent="-288000">
              <a:spcBef>
                <a:spcPts val="850"/>
              </a:spcBef>
              <a:buClr>
                <a:srgbClr val="000000"/>
              </a:buClr>
              <a:buSzPct val="45000"/>
              <a:buFont typeface="Wingdings" charset="2"/>
              <a:buChar char=""/>
            </a:pPr>
            <a:r>
              <a:rPr lang="tr-TR" sz="2400" b="0" strike="noStrike" spc="-1">
                <a:solidFill>
                  <a:srgbClr val="000000"/>
                </a:solidFill>
                <a:uFill>
                  <a:solidFill>
                    <a:srgbClr val="FFFFFF"/>
                  </a:solidFill>
                </a:uFill>
                <a:latin typeface="Arial"/>
              </a:rPr>
              <a:t>Third Outline Level</a:t>
            </a:r>
          </a:p>
          <a:p>
            <a:pPr marL="1728000" lvl="3" indent="-216000">
              <a:spcBef>
                <a:spcPts val="567"/>
              </a:spcBef>
              <a:buClr>
                <a:srgbClr val="000000"/>
              </a:buClr>
              <a:buSzPct val="75000"/>
              <a:buFont typeface="Symbol" charset="2"/>
              <a:buChar char=""/>
            </a:pPr>
            <a:r>
              <a:rPr lang="tr-TR" sz="2000" b="0" strike="noStrike" spc="-1">
                <a:solidFill>
                  <a:srgbClr val="000000"/>
                </a:solidFill>
                <a:uFill>
                  <a:solidFill>
                    <a:srgbClr val="FFFFFF"/>
                  </a:solidFill>
                </a:uFill>
                <a:latin typeface="Arial"/>
              </a:rPr>
              <a:t>Fourth Outline Level</a:t>
            </a:r>
          </a:p>
          <a:p>
            <a:pPr marL="2160000" lvl="4" indent="-216000">
              <a:spcBef>
                <a:spcPts val="283"/>
              </a:spcBef>
              <a:buClr>
                <a:srgbClr val="000000"/>
              </a:buClr>
              <a:buSzPct val="45000"/>
              <a:buFont typeface="Wingdings" charset="2"/>
              <a:buChar char=""/>
            </a:pPr>
            <a:r>
              <a:rPr lang="tr-TR" sz="2000" b="0" strike="noStrike" spc="-1">
                <a:solidFill>
                  <a:srgbClr val="000000"/>
                </a:solidFill>
                <a:uFill>
                  <a:solidFill>
                    <a:srgbClr val="FFFFFF"/>
                  </a:solidFill>
                </a:uFill>
                <a:latin typeface="Arial"/>
              </a:rPr>
              <a:t>Fifth Outline Level</a:t>
            </a:r>
          </a:p>
          <a:p>
            <a:pPr marL="2592000" lvl="5" indent="-216000">
              <a:spcBef>
                <a:spcPts val="283"/>
              </a:spcBef>
              <a:buClr>
                <a:srgbClr val="000000"/>
              </a:buClr>
              <a:buSzPct val="45000"/>
              <a:buFont typeface="Wingdings" charset="2"/>
              <a:buChar char=""/>
            </a:pPr>
            <a:r>
              <a:rPr lang="tr-TR" sz="2000" b="0" strike="noStrike" spc="-1">
                <a:solidFill>
                  <a:srgbClr val="000000"/>
                </a:solidFill>
                <a:uFill>
                  <a:solidFill>
                    <a:srgbClr val="FFFFFF"/>
                  </a:solidFill>
                </a:uFill>
                <a:latin typeface="Arial"/>
              </a:rPr>
              <a:t>Sixth Outline Level</a:t>
            </a:r>
          </a:p>
          <a:p>
            <a:pPr marL="3024000" lvl="6" indent="-216000">
              <a:spcBef>
                <a:spcPts val="283"/>
              </a:spcBef>
              <a:buClr>
                <a:srgbClr val="000000"/>
              </a:buClr>
              <a:buSzPct val="45000"/>
              <a:buFont typeface="Wingdings" charset="2"/>
              <a:buChar char=""/>
            </a:pPr>
            <a:r>
              <a:rPr lang="tr-TR" sz="2000" b="0" strike="noStrike" spc="-1">
                <a:solidFill>
                  <a:srgbClr val="000000"/>
                </a:solidFill>
                <a:uFill>
                  <a:solidFill>
                    <a:srgbClr val="FFFFFF"/>
                  </a:solidFill>
                </a:u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cstate="print"/>
          <a:tile/>
        </a:blipFill>
        <a:effectLst/>
      </p:bgPr>
    </p:bg>
    <p:spTree>
      <p:nvGrpSpPr>
        <p:cNvPr id="1" name=""/>
        <p:cNvGrpSpPr/>
        <p:nvPr/>
      </p:nvGrpSpPr>
      <p:grpSpPr>
        <a:xfrm>
          <a:off x="0" y="0"/>
          <a:ext cx="0" cy="0"/>
          <a:chOff x="0" y="0"/>
          <a:chExt cx="0" cy="0"/>
        </a:xfrm>
      </p:grpSpPr>
      <p:sp>
        <p:nvSpPr>
          <p:cNvPr id="72" name="CustomShape 1"/>
          <p:cNvSpPr/>
          <p:nvPr/>
        </p:nvSpPr>
        <p:spPr>
          <a:xfrm>
            <a:off x="1728000" y="360000"/>
            <a:ext cx="7029360" cy="799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tr-TR" sz="4800" b="1" strike="noStrike" cap="all" spc="-1">
                <a:solidFill>
                  <a:srgbClr val="CC0000"/>
                </a:solidFill>
                <a:uFill>
                  <a:solidFill>
                    <a:srgbClr val="FFFFFF"/>
                  </a:solidFill>
                </a:uFill>
                <a:latin typeface="Franklin Gothic Medium"/>
              </a:rPr>
              <a:t>MİMAR KOCA SİNAN</a:t>
            </a:r>
            <a:endParaRPr lang="tr-TR" sz="4800" b="0" strike="noStrike" spc="-1">
              <a:solidFill>
                <a:srgbClr val="000000"/>
              </a:solidFill>
              <a:uFill>
                <a:solidFill>
                  <a:srgbClr val="FFFFFF"/>
                </a:solidFill>
              </a:uFill>
              <a:latin typeface="Arial"/>
            </a:endParaRPr>
          </a:p>
        </p:txBody>
      </p:sp>
      <p:pic>
        <p:nvPicPr>
          <p:cNvPr id="73" name="72 Resim"/>
          <p:cNvPicPr/>
          <p:nvPr/>
        </p:nvPicPr>
        <p:blipFill>
          <a:blip r:embed="rId4" cstate="print"/>
          <a:stretch/>
        </p:blipFill>
        <p:spPr>
          <a:xfrm>
            <a:off x="2591640" y="2311200"/>
            <a:ext cx="5543640" cy="380808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cstate="print"/>
          <a:tile/>
        </a:blipFill>
        <a:effectLst/>
      </p:bgPr>
    </p:bg>
    <p:spTree>
      <p:nvGrpSpPr>
        <p:cNvPr id="1" name=""/>
        <p:cNvGrpSpPr/>
        <p:nvPr/>
      </p:nvGrpSpPr>
      <p:grpSpPr>
        <a:xfrm>
          <a:off x="0" y="0"/>
          <a:ext cx="0" cy="0"/>
          <a:chOff x="0" y="0"/>
          <a:chExt cx="0" cy="0"/>
        </a:xfrm>
      </p:grpSpPr>
      <p:sp>
        <p:nvSpPr>
          <p:cNvPr id="91" name="CustomShape 1"/>
          <p:cNvSpPr/>
          <p:nvPr/>
        </p:nvSpPr>
        <p:spPr>
          <a:xfrm>
            <a:off x="288000" y="216000"/>
            <a:ext cx="7562520" cy="6744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r>
              <a:rPr lang="tr-TR" sz="1800" b="0" strike="noStrike" spc="-1">
                <a:solidFill>
                  <a:srgbClr val="FFFF00"/>
                </a:solidFill>
                <a:uFill>
                  <a:solidFill>
                    <a:srgbClr val="FFFFFF"/>
                  </a:solidFill>
                </a:uFill>
                <a:latin typeface="Arial"/>
              </a:rPr>
              <a:t>61. Rüstem Paşa Câmii (Rodoscuk’ta), </a:t>
            </a:r>
            <a:r>
              <a:t/>
            </a:r>
            <a:br/>
            <a:r>
              <a:rPr lang="tr-TR" sz="1800" b="0" strike="noStrike" spc="-1">
                <a:solidFill>
                  <a:srgbClr val="FFFF00"/>
                </a:solidFill>
                <a:uFill>
                  <a:solidFill>
                    <a:srgbClr val="FFFFFF"/>
                  </a:solidFill>
                </a:uFill>
                <a:latin typeface="Arial"/>
              </a:rPr>
              <a:t>62. Mustafa Paşa Câmii (Bolu’da), </a:t>
            </a:r>
            <a:r>
              <a:t/>
            </a:r>
            <a:br/>
            <a:r>
              <a:rPr lang="tr-TR" sz="1800" b="0" strike="noStrike" spc="-1">
                <a:solidFill>
                  <a:srgbClr val="FFFF00"/>
                </a:solidFill>
                <a:uFill>
                  <a:solidFill>
                    <a:srgbClr val="FFFFFF"/>
                  </a:solidFill>
                </a:uFill>
                <a:latin typeface="Arial"/>
              </a:rPr>
              <a:t>63. Ferhad Paşa Câmii (Bolu’da), </a:t>
            </a:r>
            <a:r>
              <a:t/>
            </a:r>
            <a:br/>
            <a:r>
              <a:rPr lang="tr-TR" sz="1800" b="0" strike="noStrike" spc="-1">
                <a:solidFill>
                  <a:srgbClr val="FFFF00"/>
                </a:solidFill>
                <a:uFill>
                  <a:solidFill>
                    <a:srgbClr val="FFFFFF"/>
                  </a:solidFill>
                </a:uFill>
                <a:latin typeface="Arial"/>
              </a:rPr>
              <a:t>64. Mehmed Bey Câmii (İzmit’te), </a:t>
            </a:r>
            <a:r>
              <a:t/>
            </a:r>
            <a:br/>
            <a:r>
              <a:rPr lang="tr-TR" sz="1800" b="0" strike="noStrike" spc="-1">
                <a:solidFill>
                  <a:srgbClr val="FFFF00"/>
                </a:solidFill>
                <a:uFill>
                  <a:solidFill>
                    <a:srgbClr val="FFFFFF"/>
                  </a:solidFill>
                </a:uFill>
                <a:latin typeface="Arial"/>
              </a:rPr>
              <a:t>65. Osman Paşa Câmii (Kayseri’de), </a:t>
            </a:r>
            <a:r>
              <a:t/>
            </a:r>
            <a:br/>
            <a:r>
              <a:rPr lang="tr-TR" sz="1800" b="0" strike="noStrike" spc="-1">
                <a:solidFill>
                  <a:srgbClr val="FFFF00"/>
                </a:solidFill>
                <a:uFill>
                  <a:solidFill>
                    <a:srgbClr val="FFFFFF"/>
                  </a:solidFill>
                </a:uFill>
                <a:latin typeface="Arial"/>
              </a:rPr>
              <a:t>66. Hacı Paşa Câmii (Kayseri’de), </a:t>
            </a:r>
            <a:r>
              <a:t/>
            </a:r>
            <a:br/>
            <a:r>
              <a:rPr lang="tr-TR" sz="1800" b="0" strike="noStrike" spc="-1">
                <a:solidFill>
                  <a:srgbClr val="FFFF00"/>
                </a:solidFill>
                <a:uFill>
                  <a:solidFill>
                    <a:srgbClr val="FFFFFF"/>
                  </a:solidFill>
                </a:uFill>
                <a:latin typeface="Arial"/>
              </a:rPr>
              <a:t>67. Cenâbî Ahmed Paşa Câmii (Ankara’da), </a:t>
            </a:r>
            <a:r>
              <a:t/>
            </a:r>
            <a:br/>
            <a:r>
              <a:rPr lang="tr-TR" sz="1800" b="0" strike="noStrike" spc="-1">
                <a:solidFill>
                  <a:srgbClr val="FFFF00"/>
                </a:solidFill>
                <a:uFill>
                  <a:solidFill>
                    <a:srgbClr val="FFFFFF"/>
                  </a:solidFill>
                </a:uFill>
                <a:latin typeface="Arial"/>
              </a:rPr>
              <a:t>68. Lala Mustafa Paşa Câmii (Erzurum’da), </a:t>
            </a:r>
            <a:r>
              <a:t/>
            </a:r>
            <a:br/>
            <a:r>
              <a:rPr lang="tr-TR" sz="1800" b="0" strike="noStrike" spc="-1">
                <a:solidFill>
                  <a:srgbClr val="FFFF00"/>
                </a:solidFill>
                <a:uFill>
                  <a:solidFill>
                    <a:srgbClr val="FFFFFF"/>
                  </a:solidFill>
                </a:uFill>
                <a:latin typeface="Arial"/>
              </a:rPr>
              <a:t>69. Sultan Alâeddin Selçûkî Câmiinin (Çorum’da) yenilenmesi, </a:t>
            </a:r>
            <a:r>
              <a:t/>
            </a:r>
            <a:br/>
            <a:r>
              <a:rPr lang="tr-TR" sz="1800" b="0" strike="noStrike" spc="-1">
                <a:solidFill>
                  <a:srgbClr val="FFFF00"/>
                </a:solidFill>
                <a:uFill>
                  <a:solidFill>
                    <a:srgbClr val="FFFFFF"/>
                  </a:solidFill>
                </a:uFill>
                <a:latin typeface="Arial"/>
              </a:rPr>
              <a:t>70. Abdüsselâm Câmiinin (İzmit’te)yenilenmesi, </a:t>
            </a:r>
            <a:r>
              <a:t/>
            </a:r>
            <a:br/>
            <a:r>
              <a:rPr lang="tr-TR" sz="1800" b="0" strike="noStrike" spc="-1">
                <a:solidFill>
                  <a:srgbClr val="FFFF00"/>
                </a:solidFill>
                <a:uFill>
                  <a:solidFill>
                    <a:srgbClr val="FFFFFF"/>
                  </a:solidFill>
                </a:uFill>
                <a:latin typeface="Arial"/>
              </a:rPr>
              <a:t>71. Kiliseden dönme Eski Câminin (İznik’te)Sultan Süleymân tarafından yeniden yaptırılması, </a:t>
            </a:r>
            <a:r>
              <a:t/>
            </a:r>
            <a:br/>
            <a:r>
              <a:rPr lang="tr-TR" sz="1800" b="0" strike="noStrike" spc="-1">
                <a:solidFill>
                  <a:srgbClr val="FFFF00"/>
                </a:solidFill>
                <a:uFill>
                  <a:solidFill>
                    <a:srgbClr val="FFFFFF"/>
                  </a:solidFill>
                </a:uFill>
                <a:latin typeface="Arial"/>
              </a:rPr>
              <a:t>72. Hüsreviye (Hüsrev Paşa)Câmii (Haleb’de), </a:t>
            </a:r>
            <a:r>
              <a:t/>
            </a:r>
            <a:br/>
            <a:r>
              <a:rPr lang="tr-TR" sz="1800" b="0" strike="noStrike" spc="-1">
                <a:solidFill>
                  <a:srgbClr val="FFFF00"/>
                </a:solidFill>
                <a:uFill>
                  <a:solidFill>
                    <a:srgbClr val="FFFFFF"/>
                  </a:solidFill>
                </a:uFill>
                <a:latin typeface="Arial"/>
              </a:rPr>
              <a:t>73. Sultan Murâd Câmii (Manisa’da), </a:t>
            </a:r>
            <a:r>
              <a:t/>
            </a:r>
            <a:br/>
            <a:r>
              <a:rPr lang="tr-TR" sz="1800" b="0" strike="noStrike" spc="-1">
                <a:solidFill>
                  <a:srgbClr val="FFFF00"/>
                </a:solidFill>
                <a:uFill>
                  <a:solidFill>
                    <a:srgbClr val="FFFFFF"/>
                  </a:solidFill>
                </a:uFill>
                <a:latin typeface="Arial"/>
              </a:rPr>
              <a:t>74. Orhan Câmiinin (Kütahya’da)yenilenmesi, </a:t>
            </a:r>
            <a:r>
              <a:t/>
            </a:r>
            <a:br/>
            <a:r>
              <a:rPr lang="tr-TR" sz="1800" b="0" strike="noStrike" spc="-1">
                <a:solidFill>
                  <a:srgbClr val="FFFF00"/>
                </a:solidFill>
                <a:uFill>
                  <a:solidFill>
                    <a:srgbClr val="FFFFFF"/>
                  </a:solidFill>
                </a:uFill>
                <a:latin typeface="Arial"/>
              </a:rPr>
              <a:t>75. Kâbe-i şerîfin kubbelerinin tâmiri, </a:t>
            </a:r>
            <a:r>
              <a:t/>
            </a:r>
            <a:br/>
            <a:r>
              <a:rPr lang="tr-TR" sz="1800" b="0" strike="noStrike" spc="-1">
                <a:solidFill>
                  <a:srgbClr val="FFFF00"/>
                </a:solidFill>
                <a:uFill>
                  <a:solidFill>
                    <a:srgbClr val="FFFFFF"/>
                  </a:solidFill>
                </a:uFill>
                <a:latin typeface="Arial"/>
              </a:rPr>
              <a:t>76. Hüseyin Paşa Câmii (Kütahya’da), </a:t>
            </a:r>
            <a:r>
              <a:t/>
            </a:r>
            <a:br/>
            <a:r>
              <a:rPr lang="tr-TR" sz="1800" b="0" strike="noStrike" spc="-1">
                <a:solidFill>
                  <a:srgbClr val="FFFF00"/>
                </a:solidFill>
                <a:uFill>
                  <a:solidFill>
                    <a:srgbClr val="FFFFFF"/>
                  </a:solidFill>
                </a:uFill>
                <a:latin typeface="Arial"/>
              </a:rPr>
              <a:t>77. Sultan Selim Câmii (Karapınar’da), </a:t>
            </a:r>
            <a:r>
              <a:t/>
            </a:r>
            <a:br/>
            <a:r>
              <a:rPr lang="tr-TR" sz="1800" b="0" strike="noStrike" spc="-1">
                <a:solidFill>
                  <a:srgbClr val="FFFF00"/>
                </a:solidFill>
                <a:uFill>
                  <a:solidFill>
                    <a:srgbClr val="FFFFFF"/>
                  </a:solidFill>
                </a:uFill>
                <a:latin typeface="Arial"/>
              </a:rPr>
              <a:t>78. Sultan Süleymân Câmii (Şam, Gök Meydanda), </a:t>
            </a:r>
            <a:r>
              <a:t/>
            </a:r>
            <a:br/>
            <a:r>
              <a:rPr lang="tr-TR" sz="1800" b="0" strike="noStrike" spc="-1">
                <a:solidFill>
                  <a:srgbClr val="FFFF00"/>
                </a:solidFill>
                <a:uFill>
                  <a:solidFill>
                    <a:srgbClr val="FFFFFF"/>
                  </a:solidFill>
                </a:uFill>
                <a:latin typeface="Arial"/>
              </a:rPr>
              <a:t>79. Taşlık Câmii (Mahmûd Paşa için, Edirne’de), </a:t>
            </a:r>
            <a:r>
              <a:t/>
            </a:r>
            <a:br/>
            <a:r>
              <a:rPr lang="tr-TR" sz="1800" b="0" strike="noStrike" spc="-1">
                <a:solidFill>
                  <a:srgbClr val="FFFF00"/>
                </a:solidFill>
                <a:uFill>
                  <a:solidFill>
                    <a:srgbClr val="FFFFFF"/>
                  </a:solidFill>
                </a:uFill>
                <a:latin typeface="Arial"/>
              </a:rPr>
              <a:t>80. Defterdar Mustafa Çelebi Câmii (Edirne’de), </a:t>
            </a:r>
            <a:r>
              <a:t/>
            </a:r>
            <a:br/>
            <a:r>
              <a:rPr lang="tr-TR" sz="1800" b="0" strike="noStrike" spc="-1">
                <a:solidFill>
                  <a:srgbClr val="FFFF00"/>
                </a:solidFill>
                <a:uFill>
                  <a:solidFill>
                    <a:srgbClr val="FFFFFF"/>
                  </a:solidFill>
                </a:uFill>
                <a:latin typeface="Arial"/>
              </a:rPr>
              <a:t>81. Haseki Sultan Câmii (Edirne, Mustafa Paşa Köprüsü başında), </a:t>
            </a:r>
            <a:r>
              <a:t/>
            </a:r>
            <a:br/>
            <a:r>
              <a:rPr lang="tr-TR" sz="1800" b="0" strike="noStrike" spc="-1">
                <a:solidFill>
                  <a:srgbClr val="FFFF00"/>
                </a:solidFill>
                <a:uFill>
                  <a:solidFill>
                    <a:srgbClr val="FFFFFF"/>
                  </a:solidFill>
                </a:uFill>
                <a:latin typeface="Arial"/>
              </a:rPr>
              <a:t>82. Cedid Ali Paşa Câmii (Babaeski’de), </a:t>
            </a:r>
            <a:r>
              <a:t/>
            </a:r>
            <a:br/>
            <a:r>
              <a:rPr lang="tr-TR" sz="1800" b="0" strike="noStrike" spc="-1">
                <a:solidFill>
                  <a:srgbClr val="FFFF00"/>
                </a:solidFill>
                <a:uFill>
                  <a:solidFill>
                    <a:srgbClr val="FFFFFF"/>
                  </a:solidFill>
                </a:uFill>
                <a:latin typeface="Arial"/>
              </a:rPr>
              <a:t>83. Semiz Ali Paşa Câmii (Ereğli’de), </a:t>
            </a:r>
            <a:r>
              <a:t/>
            </a:r>
            <a:br/>
            <a:r>
              <a:rPr lang="tr-TR" sz="1800" b="0" strike="noStrike" spc="-1">
                <a:solidFill>
                  <a:srgbClr val="FFFF00"/>
                </a:solidFill>
                <a:uFill>
                  <a:solidFill>
                    <a:srgbClr val="FFFFFF"/>
                  </a:solidFill>
                </a:uFill>
                <a:latin typeface="Arial"/>
              </a:rPr>
              <a:t>84. Bosnalı MehmedPaşa Câmii (Sofya’da), </a:t>
            </a:r>
            <a:r>
              <a:t/>
            </a:r>
            <a:br/>
            <a:r>
              <a:rPr lang="tr-TR" sz="1800" b="0" strike="noStrike" spc="-1">
                <a:solidFill>
                  <a:srgbClr val="FFFF00"/>
                </a:solidFill>
                <a:uFill>
                  <a:solidFill>
                    <a:srgbClr val="FFFFFF"/>
                  </a:solidFill>
                </a:uFill>
                <a:latin typeface="Arial"/>
              </a:rPr>
              <a:t>85. Sofu MehmedPaşa Câmii (Hersek’te), </a:t>
            </a:r>
            <a:endParaRPr lang="tr-TR" sz="1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cstate="print"/>
          <a:tile/>
        </a:blipFill>
        <a:effectLst/>
      </p:bgPr>
    </p:bg>
    <p:spTree>
      <p:nvGrpSpPr>
        <p:cNvPr id="1" name=""/>
        <p:cNvGrpSpPr/>
        <p:nvPr/>
      </p:nvGrpSpPr>
      <p:grpSpPr>
        <a:xfrm>
          <a:off x="0" y="0"/>
          <a:ext cx="0" cy="0"/>
          <a:chOff x="0" y="0"/>
          <a:chExt cx="0" cy="0"/>
        </a:xfrm>
      </p:grpSpPr>
      <p:sp>
        <p:nvSpPr>
          <p:cNvPr id="92" name="CustomShape 1"/>
          <p:cNvSpPr/>
          <p:nvPr/>
        </p:nvSpPr>
        <p:spPr>
          <a:xfrm>
            <a:off x="144000" y="144000"/>
            <a:ext cx="6510960" cy="289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spcBef>
                <a:spcPts val="1123"/>
              </a:spcBef>
            </a:pPr>
            <a:r>
              <a:rPr lang="tr-TR" sz="2000" b="0" strike="noStrike" spc="-1">
                <a:solidFill>
                  <a:srgbClr val="FFFFFF"/>
                </a:solidFill>
                <a:uFill>
                  <a:solidFill>
                    <a:srgbClr val="FFFFFF"/>
                  </a:solidFill>
                </a:uFill>
                <a:latin typeface="Arial Black"/>
              </a:rPr>
              <a:t>86. Maktul Mustafa Paşa Câmii (Budin’de), </a:t>
            </a:r>
            <a:r>
              <a:t/>
            </a:r>
            <a:br/>
            <a:r>
              <a:rPr lang="tr-TR" sz="2000" b="0" strike="noStrike" spc="-1">
                <a:solidFill>
                  <a:srgbClr val="FFFFFF"/>
                </a:solidFill>
                <a:uFill>
                  <a:solidFill>
                    <a:srgbClr val="FFFFFF"/>
                  </a:solidFill>
                </a:uFill>
                <a:latin typeface="Arial Black"/>
              </a:rPr>
              <a:t>87. Firdevs Bey Câmii (Isparta’da), </a:t>
            </a:r>
            <a:r>
              <a:t/>
            </a:r>
            <a:br/>
            <a:r>
              <a:rPr lang="tr-TR" sz="2000" b="0" strike="noStrike" spc="-1">
                <a:solidFill>
                  <a:srgbClr val="FFFFFF"/>
                </a:solidFill>
                <a:uFill>
                  <a:solidFill>
                    <a:srgbClr val="FFFFFF"/>
                  </a:solidFill>
                </a:uFill>
                <a:latin typeface="Arial Black"/>
              </a:rPr>
              <a:t>88. Memi Kethudâ Câmii (Ulaşlı’da), </a:t>
            </a:r>
            <a:r>
              <a:t/>
            </a:r>
            <a:br/>
            <a:r>
              <a:rPr lang="tr-TR" sz="2000" b="0" strike="noStrike" spc="-1">
                <a:solidFill>
                  <a:srgbClr val="FFFFFF"/>
                </a:solidFill>
                <a:uFill>
                  <a:solidFill>
                    <a:srgbClr val="FFFFFF"/>
                  </a:solidFill>
                </a:uFill>
                <a:latin typeface="Arial Black"/>
              </a:rPr>
              <a:t>89. Tatar Han Câmii (Kırım, Gözleve’de), </a:t>
            </a:r>
            <a:r>
              <a:t/>
            </a:r>
            <a:br/>
            <a:r>
              <a:rPr lang="tr-TR" sz="2000" b="0" strike="noStrike" spc="-1">
                <a:solidFill>
                  <a:srgbClr val="FFFFFF"/>
                </a:solidFill>
                <a:uFill>
                  <a:solidFill>
                    <a:srgbClr val="FFFFFF"/>
                  </a:solidFill>
                </a:uFill>
                <a:latin typeface="Arial Black"/>
              </a:rPr>
              <a:t>90. Vezir Osman Paşa Câmii (Tırhala’da), </a:t>
            </a:r>
            <a:r>
              <a:t/>
            </a:r>
            <a:br/>
            <a:r>
              <a:rPr lang="tr-TR" sz="2000" b="0" strike="noStrike" spc="-1">
                <a:solidFill>
                  <a:srgbClr val="FFFFFF"/>
                </a:solidFill>
                <a:uFill>
                  <a:solidFill>
                    <a:srgbClr val="FFFFFF"/>
                  </a:solidFill>
                </a:uFill>
                <a:latin typeface="Arial Black"/>
              </a:rPr>
              <a:t>91. Rüstem Kethüdâsı Mehmed Bey Câmii (Tırhala’da), </a:t>
            </a:r>
            <a:r>
              <a:t/>
            </a:r>
            <a:br/>
            <a:r>
              <a:rPr lang="tr-TR" sz="2000" b="0" strike="noStrike" spc="-1">
                <a:solidFill>
                  <a:srgbClr val="FFFFFF"/>
                </a:solidFill>
                <a:uFill>
                  <a:solidFill>
                    <a:srgbClr val="FFFFFF"/>
                  </a:solidFill>
                </a:uFill>
                <a:latin typeface="Arial Black"/>
              </a:rPr>
              <a:t>92. Mesih Mehmed Paşa Câmii (Yenibahçe’de). </a:t>
            </a:r>
            <a:endParaRPr lang="tr-TR" sz="2000" b="0" strike="noStrike" spc="-1">
              <a:solidFill>
                <a:srgbClr val="FFFFFF"/>
              </a:solidFill>
              <a:uFill>
                <a:solidFill>
                  <a:srgbClr val="FFFFFF"/>
                </a:solidFill>
              </a:uFill>
              <a:latin typeface="Arial"/>
            </a:endParaRPr>
          </a:p>
          <a:p>
            <a:pPr>
              <a:lnSpc>
                <a:spcPct val="100000"/>
              </a:lnSpc>
              <a:spcBef>
                <a:spcPts val="1123"/>
              </a:spcBef>
            </a:pPr>
            <a:endParaRPr lang="tr-TR" sz="2000" b="0" strike="noStrike" spc="-1">
              <a:solidFill>
                <a:srgbClr val="FFFFFF"/>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cstate="print"/>
          <a:tile/>
        </a:blipFill>
        <a:effectLst/>
      </p:bgPr>
    </p:bg>
    <p:spTree>
      <p:nvGrpSpPr>
        <p:cNvPr id="1" name=""/>
        <p:cNvGrpSpPr/>
        <p:nvPr/>
      </p:nvGrpSpPr>
      <p:grpSpPr>
        <a:xfrm>
          <a:off x="0" y="0"/>
          <a:ext cx="0" cy="0"/>
          <a:chOff x="0" y="0"/>
          <a:chExt cx="0" cy="0"/>
        </a:xfrm>
      </p:grpSpPr>
      <p:sp>
        <p:nvSpPr>
          <p:cNvPr id="93" name="CustomShape 1"/>
          <p:cNvSpPr/>
          <p:nvPr/>
        </p:nvSpPr>
        <p:spPr>
          <a:xfrm>
            <a:off x="72000" y="72000"/>
            <a:ext cx="8927640" cy="731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r>
              <a:rPr lang="tr-TR" sz="1600" b="1" strike="noStrike" spc="-1">
                <a:solidFill>
                  <a:srgbClr val="FFFF00"/>
                </a:solidFill>
                <a:uFill>
                  <a:solidFill>
                    <a:srgbClr val="FFFFFF"/>
                  </a:solidFill>
                </a:uFill>
                <a:latin typeface="Arial"/>
              </a:rPr>
              <a:t>Medreseler</a:t>
            </a:r>
            <a:r>
              <a:t/>
            </a:r>
            <a:br/>
            <a:r>
              <a:t/>
            </a:r>
            <a:br/>
            <a:r>
              <a:rPr lang="tr-TR" sz="1600" b="1" strike="noStrike" spc="-1">
                <a:solidFill>
                  <a:srgbClr val="FFFF00"/>
                </a:solidFill>
                <a:uFill>
                  <a:solidFill>
                    <a:srgbClr val="FFFFFF"/>
                  </a:solidFill>
                </a:uFill>
                <a:latin typeface="Arial"/>
              </a:rPr>
              <a:t>1. Sultan Süleymân Medresesi (Mekke’de), </a:t>
            </a:r>
            <a:r>
              <a:t/>
            </a:r>
            <a:br/>
            <a:r>
              <a:rPr lang="tr-TR" sz="1600" b="1" strike="noStrike" spc="-1">
                <a:solidFill>
                  <a:srgbClr val="FFFF00"/>
                </a:solidFill>
                <a:uFill>
                  <a:solidFill>
                    <a:srgbClr val="FFFFFF"/>
                  </a:solidFill>
                </a:uFill>
                <a:latin typeface="Arial"/>
              </a:rPr>
              <a:t>2. Süleymâniye Medreseleri (İstanbul’da), </a:t>
            </a:r>
            <a:r>
              <a:t/>
            </a:r>
            <a:br/>
            <a:r>
              <a:rPr lang="tr-TR" sz="1600" b="1" strike="noStrike" spc="-1">
                <a:solidFill>
                  <a:srgbClr val="FFFF00"/>
                </a:solidFill>
                <a:uFill>
                  <a:solidFill>
                    <a:srgbClr val="FFFFFF"/>
                  </a:solidFill>
                </a:uFill>
                <a:latin typeface="Arial"/>
              </a:rPr>
              <a:t>3. Yavuz Sultan Selim Medresesi (Halıcılar Köşkünde), </a:t>
            </a:r>
            <a:r>
              <a:t/>
            </a:r>
            <a:br/>
            <a:r>
              <a:rPr lang="tr-TR" sz="1600" b="1" strike="noStrike" spc="-1">
                <a:solidFill>
                  <a:srgbClr val="FFFF00"/>
                </a:solidFill>
                <a:uFill>
                  <a:solidFill>
                    <a:srgbClr val="FFFFFF"/>
                  </a:solidFill>
                </a:uFill>
                <a:latin typeface="Arial"/>
              </a:rPr>
              <a:t>4. Sultan Selim Medresesi (Edirne’de), </a:t>
            </a:r>
            <a:r>
              <a:t/>
            </a:r>
            <a:br/>
            <a:r>
              <a:rPr lang="tr-TR" sz="1600" b="1" strike="noStrike" spc="-1">
                <a:solidFill>
                  <a:srgbClr val="FFFF00"/>
                </a:solidFill>
                <a:uFill>
                  <a:solidFill>
                    <a:srgbClr val="FFFFFF"/>
                  </a:solidFill>
                </a:uFill>
                <a:latin typeface="Arial"/>
              </a:rPr>
              <a:t>5. Sultan Süleymân Medresesi (Çorlu’da), </a:t>
            </a:r>
            <a:r>
              <a:t/>
            </a:r>
            <a:br/>
            <a:r>
              <a:rPr lang="tr-TR" sz="1600" b="1" strike="noStrike" spc="-1">
                <a:solidFill>
                  <a:srgbClr val="FFFF00"/>
                </a:solidFill>
                <a:uFill>
                  <a:solidFill>
                    <a:srgbClr val="FFFFFF"/>
                  </a:solidFill>
                </a:uFill>
                <a:latin typeface="Arial"/>
              </a:rPr>
              <a:t>6. Şehzâde Sultan Mehmed Medresesi (İstanbul’da), </a:t>
            </a:r>
            <a:r>
              <a:t/>
            </a:r>
            <a:br/>
            <a:r>
              <a:rPr lang="tr-TR" sz="1600" b="1" strike="noStrike" spc="-1">
                <a:solidFill>
                  <a:srgbClr val="FFFF00"/>
                </a:solidFill>
                <a:uFill>
                  <a:solidFill>
                    <a:srgbClr val="FFFFFF"/>
                  </a:solidFill>
                </a:uFill>
                <a:latin typeface="Arial"/>
              </a:rPr>
              <a:t>7. Haseki Sultan Medresesi (Avratpazarı’nda), </a:t>
            </a:r>
            <a:r>
              <a:t/>
            </a:r>
            <a:br/>
            <a:r>
              <a:rPr lang="tr-TR" sz="1600" b="1" strike="noStrike" spc="-1">
                <a:solidFill>
                  <a:srgbClr val="FFFF00"/>
                </a:solidFill>
                <a:uFill>
                  <a:solidFill>
                    <a:srgbClr val="FFFFFF"/>
                  </a:solidFill>
                </a:uFill>
                <a:latin typeface="Arial"/>
              </a:rPr>
              <a:t>8. Vâlide Sultan Medresesi (Üsküdar’da), </a:t>
            </a:r>
            <a:r>
              <a:t/>
            </a:r>
            <a:br/>
            <a:r>
              <a:rPr lang="tr-TR" sz="1600" b="1" strike="noStrike" spc="-1">
                <a:solidFill>
                  <a:srgbClr val="FFFF00"/>
                </a:solidFill>
                <a:uFill>
                  <a:solidFill>
                    <a:srgbClr val="FFFFFF"/>
                  </a:solidFill>
                </a:uFill>
                <a:latin typeface="Arial"/>
              </a:rPr>
              <a:t>9. Kahriye Medresesi (Sultan Selim yakınında), </a:t>
            </a:r>
            <a:r>
              <a:t/>
            </a:r>
            <a:br/>
            <a:r>
              <a:rPr lang="tr-TR" sz="1600" b="1" strike="noStrike" spc="-1">
                <a:solidFill>
                  <a:srgbClr val="FFFF00"/>
                </a:solidFill>
                <a:uFill>
                  <a:solidFill>
                    <a:srgbClr val="FFFFFF"/>
                  </a:solidFill>
                </a:uFill>
                <a:latin typeface="Arial"/>
              </a:rPr>
              <a:t>10. Mihrimah Sultan Medresesi (Üsküdar’da), </a:t>
            </a:r>
            <a:r>
              <a:t/>
            </a:r>
            <a:br/>
            <a:r>
              <a:rPr lang="tr-TR" sz="1600" b="1" strike="noStrike" spc="-1">
                <a:solidFill>
                  <a:srgbClr val="FFFF00"/>
                </a:solidFill>
                <a:uFill>
                  <a:solidFill>
                    <a:srgbClr val="FFFFFF"/>
                  </a:solidFill>
                </a:uFill>
                <a:latin typeface="Arial"/>
              </a:rPr>
              <a:t>11. Mihrimah Sultan Medresesi (Edirnekapı’da), </a:t>
            </a:r>
            <a:r>
              <a:t/>
            </a:r>
            <a:br/>
            <a:r>
              <a:rPr lang="tr-TR" sz="1600" b="1" strike="noStrike" spc="-1">
                <a:solidFill>
                  <a:srgbClr val="FFFF00"/>
                </a:solidFill>
                <a:uFill>
                  <a:solidFill>
                    <a:srgbClr val="FFFFFF"/>
                  </a:solidFill>
                </a:uFill>
                <a:latin typeface="Arial"/>
              </a:rPr>
              <a:t>12. MehmedPaşa Medresesi (Kadırga’da), </a:t>
            </a:r>
            <a:r>
              <a:t/>
            </a:r>
            <a:br/>
            <a:r>
              <a:rPr lang="tr-TR" sz="1600" b="1" strike="noStrike" spc="-1">
                <a:solidFill>
                  <a:srgbClr val="FFFF00"/>
                </a:solidFill>
                <a:uFill>
                  <a:solidFill>
                    <a:srgbClr val="FFFFFF"/>
                  </a:solidFill>
                </a:uFill>
                <a:latin typeface="Arial"/>
              </a:rPr>
              <a:t>13. MehmedPaşa Medresesi (Eyüp’te), </a:t>
            </a:r>
            <a:r>
              <a:t/>
            </a:r>
            <a:br/>
            <a:r>
              <a:rPr lang="tr-TR" sz="1600" b="1" strike="noStrike" spc="-1">
                <a:solidFill>
                  <a:srgbClr val="FFFF00"/>
                </a:solidFill>
                <a:uFill>
                  <a:solidFill>
                    <a:srgbClr val="FFFFFF"/>
                  </a:solidFill>
                </a:uFill>
                <a:latin typeface="Arial"/>
              </a:rPr>
              <a:t>14. Osman Şah Vâlidesi Medresesi (Aksaray yakınında), </a:t>
            </a:r>
            <a:r>
              <a:t/>
            </a:r>
            <a:br/>
            <a:r>
              <a:rPr lang="tr-TR" sz="1600" b="1" strike="noStrike" spc="-1">
                <a:solidFill>
                  <a:srgbClr val="FFFF00"/>
                </a:solidFill>
                <a:uFill>
                  <a:solidFill>
                    <a:srgbClr val="FFFFFF"/>
                  </a:solidFill>
                </a:uFill>
                <a:latin typeface="Arial"/>
              </a:rPr>
              <a:t>15. Rüstem Paşa Medresesi (İstanbul’da), </a:t>
            </a:r>
            <a:r>
              <a:t/>
            </a:r>
            <a:br/>
            <a:r>
              <a:rPr lang="tr-TR" sz="1600" b="1" strike="noStrike" spc="-1">
                <a:solidFill>
                  <a:srgbClr val="FFFF00"/>
                </a:solidFill>
                <a:uFill>
                  <a:solidFill>
                    <a:srgbClr val="FFFFFF"/>
                  </a:solidFill>
                </a:uFill>
                <a:latin typeface="Arial"/>
              </a:rPr>
              <a:t>16. Ali Paşa Medresesi (İstanbul’da), 17i.lşiplş.ml.çmö)AhmedPaşa Medresesi (Topkapı’da), </a:t>
            </a:r>
            <a:r>
              <a:t/>
            </a:r>
            <a:br/>
            <a:r>
              <a:rPr lang="tr-TR" sz="1600" b="1" strike="noStrike" spc="-1">
                <a:solidFill>
                  <a:srgbClr val="FFFF00"/>
                </a:solidFill>
                <a:uFill>
                  <a:solidFill>
                    <a:srgbClr val="FFFFFF"/>
                  </a:solidFill>
                </a:uFill>
                <a:latin typeface="Arial"/>
              </a:rPr>
              <a:t>17. Sofu MehmedPaşa Medresesi (İstanbul’da), </a:t>
            </a:r>
            <a:r>
              <a:t/>
            </a:r>
            <a:br/>
            <a:r>
              <a:rPr lang="tr-TR" sz="1600" b="1" strike="noStrike" spc="-1">
                <a:solidFill>
                  <a:srgbClr val="FFFF00"/>
                </a:solidFill>
                <a:uFill>
                  <a:solidFill>
                    <a:srgbClr val="FFFFFF"/>
                  </a:solidFill>
                </a:uFill>
                <a:latin typeface="Arial"/>
              </a:rPr>
              <a:t>18. İbrâhim Paşa Medresesi (İstanbul’da), </a:t>
            </a:r>
            <a:r>
              <a:t/>
            </a:r>
            <a:br/>
            <a:r>
              <a:rPr lang="tr-TR" sz="1600" b="1" strike="noStrike" spc="-1">
                <a:solidFill>
                  <a:srgbClr val="FFFF00"/>
                </a:solidFill>
                <a:uFill>
                  <a:solidFill>
                    <a:srgbClr val="FFFFFF"/>
                  </a:solidFill>
                </a:uFill>
                <a:latin typeface="Arial"/>
              </a:rPr>
              <a:t>19. Sinân Paşa Medresesi (Beşiktaş’ta), </a:t>
            </a:r>
            <a:r>
              <a:t/>
            </a:r>
            <a:br/>
            <a:r>
              <a:rPr lang="tr-TR" sz="1600" b="1" strike="noStrike" spc="-1">
                <a:solidFill>
                  <a:srgbClr val="FFFF00"/>
                </a:solidFill>
                <a:uFill>
                  <a:solidFill>
                    <a:srgbClr val="FFFFFF"/>
                  </a:solidFill>
                </a:uFill>
                <a:latin typeface="Arial"/>
              </a:rPr>
              <a:t>20. İskender Paşa Medresesi (Kanlıca’da), </a:t>
            </a:r>
            <a:r>
              <a:t/>
            </a:r>
            <a:br/>
            <a:r>
              <a:rPr lang="tr-TR" sz="1600" b="1" strike="noStrike" spc="-1">
                <a:solidFill>
                  <a:srgbClr val="FFFF00"/>
                </a:solidFill>
                <a:uFill>
                  <a:solidFill>
                    <a:srgbClr val="FFFFFF"/>
                  </a:solidFill>
                </a:uFill>
                <a:latin typeface="Arial"/>
              </a:rPr>
              <a:t>21. Kasım Paşa Medresesi, </a:t>
            </a:r>
            <a:r>
              <a:t/>
            </a:r>
            <a:br/>
            <a:r>
              <a:rPr lang="tr-TR" sz="1600" b="1" strike="noStrike" spc="-1">
                <a:solidFill>
                  <a:srgbClr val="FFFF00"/>
                </a:solidFill>
                <a:uFill>
                  <a:solidFill>
                    <a:srgbClr val="FFFFFF"/>
                  </a:solidFill>
                </a:uFill>
                <a:latin typeface="Arial"/>
              </a:rPr>
              <a:t>22. Ali Paşa Medresesi (Babaeski’de), </a:t>
            </a:r>
            <a:r>
              <a:t/>
            </a:r>
            <a:br/>
            <a:r>
              <a:rPr lang="tr-TR" sz="1600" b="1" strike="noStrike" spc="-1">
                <a:solidFill>
                  <a:srgbClr val="FFFF00"/>
                </a:solidFill>
                <a:uFill>
                  <a:solidFill>
                    <a:srgbClr val="FFFFFF"/>
                  </a:solidFill>
                </a:uFill>
                <a:latin typeface="Arial"/>
              </a:rPr>
              <a:t>23. Mısırlı Mustafa Paşa Medresesi (Gebze’de), </a:t>
            </a:r>
            <a:r>
              <a:t/>
            </a:r>
            <a:br/>
            <a:r>
              <a:rPr lang="tr-TR" sz="1600" b="1" strike="noStrike" spc="-1">
                <a:solidFill>
                  <a:srgbClr val="FFFF00"/>
                </a:solidFill>
                <a:uFill>
                  <a:solidFill>
                    <a:srgbClr val="FFFFFF"/>
                  </a:solidFill>
                </a:uFill>
                <a:latin typeface="Arial"/>
              </a:rPr>
              <a:t>24. Ahmed Paşa Medresesi (İzmit’te), </a:t>
            </a:r>
            <a:r>
              <a:t/>
            </a:r>
            <a:br/>
            <a:r>
              <a:rPr lang="tr-TR" sz="1600" b="1" strike="noStrike" spc="-1">
                <a:solidFill>
                  <a:srgbClr val="FFFF00"/>
                </a:solidFill>
                <a:uFill>
                  <a:solidFill>
                    <a:srgbClr val="FFFFFF"/>
                  </a:solidFill>
                </a:uFill>
                <a:latin typeface="Arial"/>
              </a:rPr>
              <a:t>25. İbrâhim Paşa Medresesi (Îsâ Kapısında), </a:t>
            </a:r>
            <a:r>
              <a:t/>
            </a:r>
            <a:br/>
            <a:r>
              <a:rPr lang="tr-TR" sz="1600" b="1" strike="noStrike" spc="-1">
                <a:solidFill>
                  <a:srgbClr val="FFFF00"/>
                </a:solidFill>
                <a:uFill>
                  <a:solidFill>
                    <a:srgbClr val="FFFFFF"/>
                  </a:solidFill>
                </a:uFill>
                <a:latin typeface="Arial"/>
              </a:rPr>
              <a:t>26. Şemsi Ahmed Paşa Medresesi (Üsküdar’da), </a:t>
            </a:r>
            <a:r>
              <a:t/>
            </a:r>
            <a:br/>
            <a:r>
              <a:rPr lang="tr-TR" sz="1600" b="1" strike="noStrike" spc="-1">
                <a:solidFill>
                  <a:srgbClr val="FFFF00"/>
                </a:solidFill>
                <a:uFill>
                  <a:solidFill>
                    <a:srgbClr val="FFFFFF"/>
                  </a:solidFill>
                </a:uFill>
                <a:latin typeface="Arial"/>
              </a:rPr>
              <a:t>27. Kapı Ağası Mahmûd Ağa Medresesi (Ahırkapı’da), </a:t>
            </a:r>
            <a:r>
              <a:t/>
            </a:r>
            <a:br/>
            <a:r>
              <a:rPr lang="tr-TR" sz="1600" b="1" strike="noStrike" spc="-1">
                <a:solidFill>
                  <a:srgbClr val="FFFF00"/>
                </a:solidFill>
                <a:uFill>
                  <a:solidFill>
                    <a:srgbClr val="FFFFFF"/>
                  </a:solidFill>
                </a:uFill>
                <a:latin typeface="Arial"/>
              </a:rPr>
              <a:t>28. Kapıağası Câfer Ağa Medresesi (Soğukkuyu’da), </a:t>
            </a:r>
            <a:r>
              <a:t/>
            </a:r>
            <a:br/>
            <a:r>
              <a:rPr lang="tr-TR" sz="1600" b="1" strike="noStrike" spc="-1">
                <a:solidFill>
                  <a:srgbClr val="FFFF00"/>
                </a:solidFill>
                <a:uFill>
                  <a:solidFill>
                    <a:srgbClr val="FFFFFF"/>
                  </a:solidFill>
                </a:uFill>
                <a:latin typeface="Arial"/>
              </a:rPr>
              <a:t>29. Ahmed Ağa Medresesi (Çapa’da),  </a:t>
            </a:r>
            <a:endParaRPr lang="tr-TR" sz="16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CCFF00"/>
        </a:solidFill>
        <a:effectLst/>
      </p:bgPr>
    </p:bg>
    <p:spTree>
      <p:nvGrpSpPr>
        <p:cNvPr id="1" name=""/>
        <p:cNvGrpSpPr/>
        <p:nvPr/>
      </p:nvGrpSpPr>
      <p:grpSpPr>
        <a:xfrm>
          <a:off x="0" y="0"/>
          <a:ext cx="0" cy="0"/>
          <a:chOff x="0" y="0"/>
          <a:chExt cx="0" cy="0"/>
        </a:xfrm>
      </p:grpSpPr>
      <p:sp>
        <p:nvSpPr>
          <p:cNvPr id="94" name="CustomShape 1"/>
          <p:cNvSpPr/>
          <p:nvPr/>
        </p:nvSpPr>
        <p:spPr>
          <a:xfrm>
            <a:off x="125640" y="402480"/>
            <a:ext cx="6066000" cy="6184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r>
              <a:rPr lang="tr-TR" sz="1600" b="1" strike="noStrike" spc="-1">
                <a:solidFill>
                  <a:srgbClr val="FF6600"/>
                </a:solidFill>
                <a:uFill>
                  <a:solidFill>
                    <a:srgbClr val="FFFFFF"/>
                  </a:solidFill>
                </a:uFill>
                <a:latin typeface="Arial"/>
              </a:rPr>
              <a:t>30. Hâmid Efendi Medresesi (Filyokuşu’nda), </a:t>
            </a:r>
            <a:r>
              <a:t/>
            </a:r>
            <a:br/>
            <a:r>
              <a:rPr lang="tr-TR" sz="1600" b="1" strike="noStrike" spc="-1">
                <a:solidFill>
                  <a:srgbClr val="FF6600"/>
                </a:solidFill>
                <a:uFill>
                  <a:solidFill>
                    <a:srgbClr val="FFFFFF"/>
                  </a:solidFill>
                </a:uFill>
                <a:latin typeface="Arial"/>
              </a:rPr>
              <a:t>31. Mâlûl Emir Efendi Medresesi (Karagümrük’te), </a:t>
            </a:r>
            <a:r>
              <a:t/>
            </a:r>
            <a:br/>
            <a:r>
              <a:rPr lang="tr-TR" sz="1600" b="1" strike="noStrike" spc="-1">
                <a:solidFill>
                  <a:srgbClr val="FF6600"/>
                </a:solidFill>
                <a:uFill>
                  <a:solidFill>
                    <a:srgbClr val="FFFFFF"/>
                  </a:solidFill>
                </a:uFill>
                <a:latin typeface="Arial"/>
              </a:rPr>
              <a:t>32. Ümm-i Veled Medresesi (Karagümrük’te), </a:t>
            </a:r>
            <a:r>
              <a:t/>
            </a:r>
            <a:br/>
            <a:r>
              <a:rPr lang="tr-TR" sz="1600" b="1" strike="noStrike" spc="-1">
                <a:solidFill>
                  <a:srgbClr val="FF6600"/>
                </a:solidFill>
                <a:uFill>
                  <a:solidFill>
                    <a:srgbClr val="FFFFFF"/>
                  </a:solidFill>
                </a:uFill>
                <a:latin typeface="Arial"/>
              </a:rPr>
              <a:t>33. Üçbaş Medresesi (Karagümrük’te), </a:t>
            </a:r>
            <a:r>
              <a:t/>
            </a:r>
            <a:br/>
            <a:r>
              <a:rPr lang="tr-TR" sz="1600" b="1" strike="noStrike" spc="-1">
                <a:solidFill>
                  <a:srgbClr val="FF6600"/>
                </a:solidFill>
                <a:uFill>
                  <a:solidFill>
                    <a:srgbClr val="FFFFFF"/>
                  </a:solidFill>
                </a:uFill>
                <a:latin typeface="Arial"/>
              </a:rPr>
              <a:t>34. Kazasker Perviz Efendi Medresesi (Fâtih’te), </a:t>
            </a:r>
            <a:r>
              <a:t/>
            </a:r>
            <a:br/>
            <a:r>
              <a:rPr lang="tr-TR" sz="1600" b="1" strike="noStrike" spc="-1">
                <a:solidFill>
                  <a:srgbClr val="FF6600"/>
                </a:solidFill>
                <a:uFill>
                  <a:solidFill>
                    <a:srgbClr val="FFFFFF"/>
                  </a:solidFill>
                </a:uFill>
                <a:latin typeface="Arial"/>
              </a:rPr>
              <a:t>35. Hâcegizâde Medresesi (Fâtih’te), </a:t>
            </a:r>
            <a:r>
              <a:t/>
            </a:r>
            <a:br/>
            <a:r>
              <a:rPr lang="tr-TR" sz="1600" b="1" strike="noStrike" spc="-1">
                <a:solidFill>
                  <a:srgbClr val="FF6600"/>
                </a:solidFill>
                <a:uFill>
                  <a:solidFill>
                    <a:srgbClr val="FFFFFF"/>
                  </a:solidFill>
                </a:uFill>
                <a:latin typeface="Arial"/>
              </a:rPr>
              <a:t>36. Ağazâde Medresesi (İstanbul’da), </a:t>
            </a:r>
            <a:r>
              <a:t/>
            </a:r>
            <a:br/>
            <a:r>
              <a:rPr lang="tr-TR" sz="1600" b="1" strike="noStrike" spc="-1">
                <a:solidFill>
                  <a:srgbClr val="FF6600"/>
                </a:solidFill>
                <a:uFill>
                  <a:solidFill>
                    <a:srgbClr val="FFFFFF"/>
                  </a:solidFill>
                </a:uFill>
                <a:latin typeface="Arial"/>
              </a:rPr>
              <a:t>37. Yahya Efendi Medresesi (Beşiktaş’ta), </a:t>
            </a:r>
            <a:r>
              <a:t/>
            </a:r>
            <a:br/>
            <a:r>
              <a:rPr lang="tr-TR" sz="1600" b="1" strike="noStrike" spc="-1">
                <a:solidFill>
                  <a:srgbClr val="FF6600"/>
                </a:solidFill>
                <a:uFill>
                  <a:solidFill>
                    <a:srgbClr val="FFFFFF"/>
                  </a:solidFill>
                </a:uFill>
                <a:latin typeface="Arial"/>
              </a:rPr>
              <a:t>38. Defterdar Abdüsselâm Bey Medresesi (Küçükçekmece’de), </a:t>
            </a:r>
            <a:r>
              <a:t/>
            </a:r>
            <a:br/>
            <a:r>
              <a:rPr lang="tr-TR" sz="1600" b="1" strike="noStrike" spc="-1">
                <a:solidFill>
                  <a:srgbClr val="FF6600"/>
                </a:solidFill>
                <a:uFill>
                  <a:solidFill>
                    <a:srgbClr val="FFFFFF"/>
                  </a:solidFill>
                </a:uFill>
                <a:latin typeface="Arial"/>
              </a:rPr>
              <a:t>39. Tûtî Kâdı Medresesi (Fâtih’te), </a:t>
            </a:r>
            <a:r>
              <a:t/>
            </a:r>
            <a:br/>
            <a:r>
              <a:rPr lang="tr-TR" sz="1600" b="1" strike="noStrike" spc="-1">
                <a:solidFill>
                  <a:srgbClr val="FF6600"/>
                </a:solidFill>
                <a:uFill>
                  <a:solidFill>
                    <a:srgbClr val="FFFFFF"/>
                  </a:solidFill>
                </a:uFill>
                <a:latin typeface="Arial"/>
              </a:rPr>
              <a:t>40. Hakîm Mehmed Çelebi Medresesi (Küçükkaraman’da), </a:t>
            </a:r>
            <a:r>
              <a:t/>
            </a:r>
            <a:br/>
            <a:r>
              <a:rPr lang="tr-TR" sz="1600" b="1" strike="noStrike" spc="-1">
                <a:solidFill>
                  <a:srgbClr val="FF6600"/>
                </a:solidFill>
                <a:uFill>
                  <a:solidFill>
                    <a:srgbClr val="FFFFFF"/>
                  </a:solidFill>
                </a:uFill>
                <a:latin typeface="Arial"/>
              </a:rPr>
              <a:t>41. Hüseyin Çelebi Medresesi (Çarşamba’da), </a:t>
            </a:r>
            <a:r>
              <a:t/>
            </a:r>
            <a:br/>
            <a:r>
              <a:rPr lang="tr-TR" sz="1600" b="1" strike="noStrike" spc="-1">
                <a:solidFill>
                  <a:srgbClr val="FF6600"/>
                </a:solidFill>
                <a:uFill>
                  <a:solidFill>
                    <a:srgbClr val="FFFFFF"/>
                  </a:solidFill>
                </a:uFill>
                <a:latin typeface="Arial"/>
              </a:rPr>
              <a:t>42. Şahkulu Medresesi (İstanbul’da), </a:t>
            </a:r>
            <a:r>
              <a:t/>
            </a:r>
            <a:br/>
            <a:r>
              <a:rPr lang="tr-TR" sz="1600" b="1" strike="noStrike" spc="-1">
                <a:solidFill>
                  <a:srgbClr val="FF6600"/>
                </a:solidFill>
                <a:uFill>
                  <a:solidFill>
                    <a:srgbClr val="FFFFFF"/>
                  </a:solidFill>
                </a:uFill>
                <a:latin typeface="Arial"/>
              </a:rPr>
              <a:t>43. Emin Sinân Efendi Medresesi (Küçükpazar’da), </a:t>
            </a:r>
            <a:r>
              <a:t/>
            </a:r>
            <a:br/>
            <a:r>
              <a:rPr lang="tr-TR" sz="1600" b="1" strike="noStrike" spc="-1">
                <a:solidFill>
                  <a:srgbClr val="FF6600"/>
                </a:solidFill>
                <a:uFill>
                  <a:solidFill>
                    <a:srgbClr val="FFFFFF"/>
                  </a:solidFill>
                </a:uFill>
                <a:latin typeface="Arial"/>
              </a:rPr>
              <a:t>44. Yunus Bey Medresesi (Draman’da), </a:t>
            </a:r>
            <a:r>
              <a:t/>
            </a:r>
            <a:br/>
            <a:r>
              <a:rPr lang="tr-TR" sz="1600" b="1" strike="noStrike" spc="-1">
                <a:solidFill>
                  <a:srgbClr val="FF6600"/>
                </a:solidFill>
                <a:uFill>
                  <a:solidFill>
                    <a:srgbClr val="FFFFFF"/>
                  </a:solidFill>
                </a:uFill>
                <a:latin typeface="Arial"/>
              </a:rPr>
              <a:t>45. Karcı Süleyman Bey Medresesi, </a:t>
            </a:r>
            <a:r>
              <a:t/>
            </a:r>
            <a:br/>
            <a:r>
              <a:rPr lang="tr-TR" sz="1600" b="1" strike="noStrike" spc="-1">
                <a:solidFill>
                  <a:srgbClr val="FF6600"/>
                </a:solidFill>
                <a:uFill>
                  <a:solidFill>
                    <a:srgbClr val="FFFFFF"/>
                  </a:solidFill>
                </a:uFill>
                <a:latin typeface="Arial"/>
              </a:rPr>
              <a:t>46. Hâcce Hâtun Medresesi (Üsküdür’da), </a:t>
            </a:r>
            <a:r>
              <a:t/>
            </a:r>
            <a:br/>
            <a:r>
              <a:rPr lang="tr-TR" sz="1600" b="1" strike="noStrike" spc="-1">
                <a:solidFill>
                  <a:srgbClr val="FF6600"/>
                </a:solidFill>
                <a:uFill>
                  <a:solidFill>
                    <a:srgbClr val="FFFFFF"/>
                  </a:solidFill>
                </a:uFill>
                <a:latin typeface="Arial"/>
              </a:rPr>
              <a:t>47. Defterdar Şerifezâde Medresesi (Kâdıçeşmesi’nde), </a:t>
            </a:r>
            <a:r>
              <a:t/>
            </a:r>
            <a:br/>
            <a:r>
              <a:rPr lang="tr-TR" sz="1600" b="1" strike="noStrike" spc="-1">
                <a:solidFill>
                  <a:srgbClr val="FF6600"/>
                </a:solidFill>
                <a:uFill>
                  <a:solidFill>
                    <a:srgbClr val="FFFFFF"/>
                  </a:solidFill>
                </a:uFill>
                <a:latin typeface="Arial"/>
              </a:rPr>
              <a:t>48. Kâdı Hakîm Çelebi Medresesi (Küçükkaraman’da), </a:t>
            </a:r>
            <a:r>
              <a:t/>
            </a:r>
            <a:br/>
            <a:r>
              <a:rPr lang="tr-TR" sz="1600" b="1" strike="noStrike" spc="-1">
                <a:solidFill>
                  <a:srgbClr val="FF6600"/>
                </a:solidFill>
                <a:uFill>
                  <a:solidFill>
                    <a:srgbClr val="FFFFFF"/>
                  </a:solidFill>
                </a:uFill>
                <a:latin typeface="Arial"/>
              </a:rPr>
              <a:t>49. Kirmasti Medresesi, </a:t>
            </a:r>
            <a:r>
              <a:t/>
            </a:r>
            <a:br/>
            <a:r>
              <a:rPr lang="tr-TR" sz="1600" b="1" strike="noStrike" spc="-1">
                <a:solidFill>
                  <a:srgbClr val="FF6600"/>
                </a:solidFill>
                <a:uFill>
                  <a:solidFill>
                    <a:srgbClr val="FFFFFF"/>
                  </a:solidFill>
                </a:uFill>
                <a:latin typeface="Arial"/>
              </a:rPr>
              <a:t>50. Sekban Ali Bey Medresesi (Karagümrük’te), </a:t>
            </a:r>
            <a:r>
              <a:t/>
            </a:r>
            <a:br/>
            <a:r>
              <a:rPr lang="tr-TR" sz="1600" b="1" strike="noStrike" spc="-1">
                <a:solidFill>
                  <a:srgbClr val="FF6600"/>
                </a:solidFill>
                <a:uFill>
                  <a:solidFill>
                    <a:srgbClr val="FFFFFF"/>
                  </a:solidFill>
                </a:uFill>
                <a:latin typeface="Arial"/>
              </a:rPr>
              <a:t>51. Nişancı MehmedBey Medresesi (Altımermer’de), </a:t>
            </a:r>
            <a:r>
              <a:t/>
            </a:r>
            <a:br/>
            <a:r>
              <a:rPr lang="tr-TR" sz="1600" b="1" strike="noStrike" spc="-1">
                <a:solidFill>
                  <a:srgbClr val="FF6600"/>
                </a:solidFill>
                <a:uFill>
                  <a:solidFill>
                    <a:srgbClr val="FFFFFF"/>
                  </a:solidFill>
                </a:uFill>
                <a:latin typeface="Arial"/>
              </a:rPr>
              <a:t>52. Kethüdâ Hüseyin Çelebi Medresesi (SultanSelim’de), </a:t>
            </a:r>
            <a:r>
              <a:t/>
            </a:r>
            <a:br/>
            <a:r>
              <a:rPr lang="tr-TR" sz="1600" b="1" strike="noStrike" spc="-1">
                <a:solidFill>
                  <a:srgbClr val="FF6600"/>
                </a:solidFill>
                <a:uFill>
                  <a:solidFill>
                    <a:srgbClr val="FFFFFF"/>
                  </a:solidFill>
                </a:uFill>
                <a:latin typeface="Arial"/>
              </a:rPr>
              <a:t>53. Gülfem Hâtun Medresesi (Üsküdar’da), </a:t>
            </a:r>
            <a:r>
              <a:t/>
            </a:r>
            <a:br/>
            <a:r>
              <a:rPr lang="tr-TR" sz="1600" b="1" strike="noStrike" spc="-1">
                <a:solidFill>
                  <a:srgbClr val="FF6600"/>
                </a:solidFill>
                <a:uFill>
                  <a:solidFill>
                    <a:srgbClr val="FFFFFF"/>
                  </a:solidFill>
                </a:uFill>
                <a:latin typeface="Arial"/>
              </a:rPr>
              <a:t>54. Hüsrev Kethüdâ Medresesi (Ankara’da), </a:t>
            </a:r>
            <a:r>
              <a:t/>
            </a:r>
            <a:br/>
            <a:r>
              <a:rPr lang="tr-TR" sz="1600" b="1" strike="noStrike" spc="-1">
                <a:solidFill>
                  <a:srgbClr val="FF6600"/>
                </a:solidFill>
                <a:uFill>
                  <a:solidFill>
                    <a:srgbClr val="FFFFFF"/>
                  </a:solidFill>
                </a:uFill>
                <a:latin typeface="Arial"/>
              </a:rPr>
              <a:t>55. Mehmed Ağa Medresesi (Çatalçeşme’de). </a:t>
            </a:r>
            <a:endParaRPr lang="tr-TR" sz="16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
        <p:cNvGrpSpPr/>
        <p:nvPr/>
      </p:nvGrpSpPr>
      <p:grpSpPr>
        <a:xfrm>
          <a:off x="0" y="0"/>
          <a:ext cx="0" cy="0"/>
          <a:chOff x="0" y="0"/>
          <a:chExt cx="0" cy="0"/>
        </a:xfrm>
      </p:grpSpPr>
      <p:sp>
        <p:nvSpPr>
          <p:cNvPr id="95" name="CustomShape 1"/>
          <p:cNvSpPr/>
          <p:nvPr/>
        </p:nvSpPr>
        <p:spPr>
          <a:xfrm>
            <a:off x="129960" y="496080"/>
            <a:ext cx="4837680" cy="37015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r>
              <a:rPr lang="tr-TR" sz="1600" b="1" strike="noStrike" spc="-1">
                <a:solidFill>
                  <a:srgbClr val="4B1F6F"/>
                </a:solidFill>
                <a:uFill>
                  <a:solidFill>
                    <a:srgbClr val="FFFFFF"/>
                  </a:solidFill>
                </a:uFill>
                <a:latin typeface="Arial"/>
              </a:rPr>
              <a:t>Külliyeler</a:t>
            </a:r>
            <a:r>
              <a:t/>
            </a:r>
            <a:br/>
            <a:r>
              <a:t/>
            </a:r>
            <a:br/>
            <a:r>
              <a:rPr lang="tr-TR" sz="1600" b="1" strike="noStrike" spc="-1">
                <a:solidFill>
                  <a:srgbClr val="4B1F6F"/>
                </a:solidFill>
                <a:uFill>
                  <a:solidFill>
                    <a:srgbClr val="FFFFFF"/>
                  </a:solidFill>
                </a:uFill>
                <a:latin typeface="Arial"/>
              </a:rPr>
              <a:t>1. Haseki Külliyesi </a:t>
            </a:r>
            <a:r>
              <a:t/>
            </a:r>
            <a:br/>
            <a:r>
              <a:rPr lang="tr-TR" sz="1600" b="1" strike="noStrike" spc="-1">
                <a:solidFill>
                  <a:srgbClr val="4B1F6F"/>
                </a:solidFill>
                <a:uFill>
                  <a:solidFill>
                    <a:srgbClr val="FFFFFF"/>
                  </a:solidFill>
                </a:uFill>
                <a:latin typeface="Arial"/>
              </a:rPr>
              <a:t>2. Sokollu Mehmed Paşa Külliyesi</a:t>
            </a:r>
            <a:endParaRPr lang="tr-TR" sz="1600" b="0" strike="noStrike" spc="-1">
              <a:solidFill>
                <a:srgbClr val="000000"/>
              </a:solidFill>
              <a:uFill>
                <a:solidFill>
                  <a:srgbClr val="FFFFFF"/>
                </a:solidFill>
              </a:uFill>
              <a:latin typeface="Arial"/>
            </a:endParaRPr>
          </a:p>
          <a:p>
            <a:endParaRPr lang="tr-TR" sz="1600" b="0" strike="noStrike" spc="-1">
              <a:solidFill>
                <a:srgbClr val="000000"/>
              </a:solidFill>
              <a:uFill>
                <a:solidFill>
                  <a:srgbClr val="FFFFFF"/>
                </a:solidFill>
              </a:uFill>
              <a:latin typeface="Arial"/>
            </a:endParaRPr>
          </a:p>
          <a:p>
            <a:r>
              <a:rPr lang="tr-TR" sz="1600" b="1" strike="noStrike" spc="-1">
                <a:solidFill>
                  <a:srgbClr val="4B1F6F"/>
                </a:solidFill>
                <a:uFill>
                  <a:solidFill>
                    <a:srgbClr val="FFFFFF"/>
                  </a:solidFill>
                </a:uFill>
                <a:latin typeface="Arial"/>
              </a:rPr>
              <a:t>Dârülkurrâlar</a:t>
            </a:r>
            <a:r>
              <a:t/>
            </a:r>
            <a:br/>
            <a:r>
              <a:t/>
            </a:r>
            <a:br/>
            <a:r>
              <a:rPr lang="tr-TR" sz="1600" b="1" strike="noStrike" spc="-1">
                <a:solidFill>
                  <a:srgbClr val="4B1F6F"/>
                </a:solidFill>
                <a:uFill>
                  <a:solidFill>
                    <a:srgbClr val="FFFFFF"/>
                  </a:solidFill>
                </a:uFill>
                <a:latin typeface="Arial"/>
              </a:rPr>
              <a:t>1. SultanSüleymanHanDârülkurrâası (İstanbul’da), </a:t>
            </a:r>
            <a:r>
              <a:t/>
            </a:r>
            <a:br/>
            <a:r>
              <a:rPr lang="tr-TR" sz="1600" b="1" strike="noStrike" spc="-1">
                <a:solidFill>
                  <a:srgbClr val="4B1F6F"/>
                </a:solidFill>
                <a:uFill>
                  <a:solidFill>
                    <a:srgbClr val="FFFFFF"/>
                  </a:solidFill>
                </a:uFill>
                <a:latin typeface="Arial"/>
              </a:rPr>
              <a:t>2. Vâlide Sultan Dârülkurrâsı (Üsküdar’da), </a:t>
            </a:r>
            <a:r>
              <a:t/>
            </a:r>
            <a:br/>
            <a:r>
              <a:rPr lang="tr-TR" sz="1600" b="1" strike="noStrike" spc="-1">
                <a:solidFill>
                  <a:srgbClr val="4B1F6F"/>
                </a:solidFill>
                <a:uFill>
                  <a:solidFill>
                    <a:srgbClr val="FFFFFF"/>
                  </a:solidFill>
                </a:uFill>
                <a:latin typeface="Arial"/>
              </a:rPr>
              <a:t>3. Hüsrev Kethüdâ Dârülkurrâsı (İstanbul’da), </a:t>
            </a:r>
            <a:r>
              <a:t/>
            </a:r>
            <a:br/>
            <a:r>
              <a:rPr lang="tr-TR" sz="1600" b="1" strike="noStrike" spc="-1">
                <a:solidFill>
                  <a:srgbClr val="4B1F6F"/>
                </a:solidFill>
                <a:uFill>
                  <a:solidFill>
                    <a:srgbClr val="FFFFFF"/>
                  </a:solidFill>
                </a:uFill>
                <a:latin typeface="Arial"/>
              </a:rPr>
              <a:t>4. Mehmed Paşa Dârülkurrâsı (Eyüp’te), </a:t>
            </a:r>
            <a:r>
              <a:t/>
            </a:r>
            <a:br/>
            <a:r>
              <a:rPr lang="tr-TR" sz="1600" b="1" strike="noStrike" spc="-1">
                <a:solidFill>
                  <a:srgbClr val="4B1F6F"/>
                </a:solidFill>
                <a:uFill>
                  <a:solidFill>
                    <a:srgbClr val="FFFFFF"/>
                  </a:solidFill>
                </a:uFill>
                <a:latin typeface="Arial"/>
              </a:rPr>
              <a:t>5. Müftü Sa’di Çelebi Dârülkurrâsı (Küçükkaraman’da), </a:t>
            </a:r>
            <a:r>
              <a:t/>
            </a:r>
            <a:br/>
            <a:r>
              <a:rPr lang="tr-TR" sz="1600" b="1" strike="noStrike" spc="-1">
                <a:solidFill>
                  <a:srgbClr val="4B1F6F"/>
                </a:solidFill>
                <a:uFill>
                  <a:solidFill>
                    <a:srgbClr val="FFFFFF"/>
                  </a:solidFill>
                </a:uFill>
                <a:latin typeface="Arial"/>
              </a:rPr>
              <a:t>6. Sokullu MehmedPaşa Dârülkurrâsı (Eyüp’te), </a:t>
            </a:r>
            <a:r>
              <a:t/>
            </a:r>
            <a:br/>
            <a:r>
              <a:rPr lang="tr-TR" sz="1600" b="1" strike="noStrike" spc="-1">
                <a:solidFill>
                  <a:srgbClr val="4B1F6F"/>
                </a:solidFill>
                <a:uFill>
                  <a:solidFill>
                    <a:srgbClr val="FFFFFF"/>
                  </a:solidFill>
                </a:uFill>
                <a:latin typeface="Arial"/>
              </a:rPr>
              <a:t>7. Kâdızâde Efendi Dârülkurrâsı (Fâtih’te).</a:t>
            </a:r>
            <a:endParaRPr lang="tr-TR" sz="16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9999"/>
        </a:solidFill>
        <a:effectLst/>
      </p:bgPr>
    </p:bg>
    <p:spTree>
      <p:nvGrpSpPr>
        <p:cNvPr id="1" name=""/>
        <p:cNvGrpSpPr/>
        <p:nvPr/>
      </p:nvGrpSpPr>
      <p:grpSpPr>
        <a:xfrm>
          <a:off x="0" y="0"/>
          <a:ext cx="0" cy="0"/>
          <a:chOff x="0" y="0"/>
          <a:chExt cx="0" cy="0"/>
        </a:xfrm>
      </p:grpSpPr>
      <p:sp>
        <p:nvSpPr>
          <p:cNvPr id="96" name="CustomShape 1"/>
          <p:cNvSpPr/>
          <p:nvPr/>
        </p:nvSpPr>
        <p:spPr>
          <a:xfrm>
            <a:off x="163080" y="432000"/>
            <a:ext cx="6532560" cy="5408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r>
              <a:rPr lang="tr-TR" sz="1600" b="1" strike="noStrike" spc="-1">
                <a:solidFill>
                  <a:srgbClr val="FFCC00"/>
                </a:solidFill>
                <a:uFill>
                  <a:solidFill>
                    <a:srgbClr val="FFFFFF"/>
                  </a:solidFill>
                </a:uFill>
                <a:latin typeface="Arial"/>
              </a:rPr>
              <a:t>Türbeler</a:t>
            </a:r>
            <a:r>
              <a:t/>
            </a:r>
            <a:br/>
            <a:r>
              <a:t/>
            </a:r>
            <a:br/>
            <a:r>
              <a:rPr lang="tr-TR" sz="1600" b="1" strike="noStrike" spc="-1">
                <a:solidFill>
                  <a:srgbClr val="FFCC00"/>
                </a:solidFill>
                <a:uFill>
                  <a:solidFill>
                    <a:srgbClr val="FFFFFF"/>
                  </a:solidFill>
                </a:uFill>
                <a:latin typeface="Arial"/>
              </a:rPr>
              <a:t>1. Yahya Efendi Türbesi (Beşiktaş’ta), </a:t>
            </a:r>
            <a:r>
              <a:t/>
            </a:r>
            <a:br/>
            <a:r>
              <a:rPr lang="tr-TR" sz="1600" b="1" strike="noStrike" spc="-1">
                <a:solidFill>
                  <a:srgbClr val="FFCC00"/>
                </a:solidFill>
                <a:uFill>
                  <a:solidFill>
                    <a:srgbClr val="FFFFFF"/>
                  </a:solidFill>
                </a:uFill>
                <a:latin typeface="Arial"/>
              </a:rPr>
              <a:t>2. Barbaros Hayreddin Paşa Türbesi (Beşiktaş’ta), </a:t>
            </a:r>
            <a:r>
              <a:t/>
            </a:r>
            <a:br/>
            <a:r>
              <a:rPr lang="tr-TR" sz="1600" b="1" strike="noStrike" spc="-1">
                <a:solidFill>
                  <a:srgbClr val="FFCC00"/>
                </a:solidFill>
                <a:uFill>
                  <a:solidFill>
                    <a:srgbClr val="FFFFFF"/>
                  </a:solidFill>
                </a:uFill>
                <a:latin typeface="Arial"/>
              </a:rPr>
              <a:t>3. Arap AhmedPaşa Türbesi (Fındıklı’da), </a:t>
            </a:r>
            <a:r>
              <a:t/>
            </a:r>
            <a:br/>
            <a:r>
              <a:rPr lang="tr-TR" sz="1600" b="1" strike="noStrike" spc="-1">
                <a:solidFill>
                  <a:srgbClr val="FFCC00"/>
                </a:solidFill>
                <a:uFill>
                  <a:solidFill>
                    <a:srgbClr val="FFFFFF"/>
                  </a:solidFill>
                </a:uFill>
                <a:latin typeface="Arial"/>
              </a:rPr>
              <a:t>4. Sultan Süleymân Türbesi (Süleymaniye’de), </a:t>
            </a:r>
            <a:r>
              <a:t/>
            </a:r>
            <a:br/>
            <a:r>
              <a:rPr lang="tr-TR" sz="1600" b="1" strike="noStrike" spc="-1">
                <a:solidFill>
                  <a:srgbClr val="FFCC00"/>
                </a:solidFill>
                <a:uFill>
                  <a:solidFill>
                    <a:srgbClr val="FFFFFF"/>
                  </a:solidFill>
                </a:uFill>
                <a:latin typeface="Arial"/>
              </a:rPr>
              <a:t>5. Şehzâde Sultan MehmedTürbesi (Şehzâdebaşı’nda), </a:t>
            </a:r>
            <a:r>
              <a:t/>
            </a:r>
            <a:br/>
            <a:r>
              <a:rPr lang="tr-TR" sz="1600" b="1" strike="noStrike" spc="-1">
                <a:solidFill>
                  <a:srgbClr val="FFCC00"/>
                </a:solidFill>
                <a:uFill>
                  <a:solidFill>
                    <a:srgbClr val="FFFFFF"/>
                  </a:solidFill>
                </a:uFill>
                <a:latin typeface="Arial"/>
              </a:rPr>
              <a:t>6. SultanSelim Türbesi (Ayasofya civârında), </a:t>
            </a:r>
            <a:r>
              <a:t/>
            </a:r>
            <a:br/>
            <a:r>
              <a:rPr lang="tr-TR" sz="1600" b="1" strike="noStrike" spc="-1">
                <a:solidFill>
                  <a:srgbClr val="FFCC00"/>
                </a:solidFill>
                <a:uFill>
                  <a:solidFill>
                    <a:srgbClr val="FFFFFF"/>
                  </a:solidFill>
                </a:uFill>
                <a:latin typeface="Arial"/>
              </a:rPr>
              <a:t>7. Hüsrev Paşa Türbesi (Yenibahçe’de), </a:t>
            </a:r>
            <a:r>
              <a:t/>
            </a:r>
            <a:br/>
            <a:r>
              <a:rPr lang="tr-TR" sz="1600" b="1" strike="noStrike" spc="-1">
                <a:solidFill>
                  <a:srgbClr val="FFCC00"/>
                </a:solidFill>
                <a:uFill>
                  <a:solidFill>
                    <a:srgbClr val="FFFFFF"/>
                  </a:solidFill>
                </a:uFill>
                <a:latin typeface="Arial"/>
              </a:rPr>
              <a:t>8. ŞehzâdelerTürbesi (Ayasofya’da), </a:t>
            </a:r>
            <a:r>
              <a:t/>
            </a:r>
            <a:br/>
            <a:r>
              <a:rPr lang="tr-TR" sz="1600" b="1" strike="noStrike" spc="-1">
                <a:solidFill>
                  <a:srgbClr val="FFCC00"/>
                </a:solidFill>
                <a:uFill>
                  <a:solidFill>
                    <a:srgbClr val="FFFFFF"/>
                  </a:solidFill>
                </a:uFill>
                <a:latin typeface="Arial"/>
              </a:rPr>
              <a:t>9. Vezir-i âzam RüstemPaşa Türbesi (Şehzâde Türbesi yakınında), </a:t>
            </a:r>
            <a:r>
              <a:t/>
            </a:r>
            <a:br/>
            <a:r>
              <a:rPr lang="tr-TR" sz="1600" b="1" strike="noStrike" spc="-1">
                <a:solidFill>
                  <a:srgbClr val="FFCC00"/>
                </a:solidFill>
                <a:uFill>
                  <a:solidFill>
                    <a:srgbClr val="FFFFFF"/>
                  </a:solidFill>
                </a:uFill>
                <a:latin typeface="Arial"/>
              </a:rPr>
              <a:t>10. Ahmed Paşa Türbesi (Eyüp’te), </a:t>
            </a:r>
            <a:r>
              <a:t/>
            </a:r>
            <a:br/>
            <a:r>
              <a:rPr lang="tr-TR" sz="1600" b="1" strike="noStrike" spc="-1">
                <a:solidFill>
                  <a:srgbClr val="FFCC00"/>
                </a:solidFill>
                <a:uFill>
                  <a:solidFill>
                    <a:srgbClr val="FFFFFF"/>
                  </a:solidFill>
                </a:uFill>
                <a:latin typeface="Arial"/>
              </a:rPr>
              <a:t>11. MehmedPaşa Türbesi (Topkapı’da), </a:t>
            </a:r>
            <a:r>
              <a:t/>
            </a:r>
            <a:br/>
            <a:r>
              <a:rPr lang="tr-TR" sz="1600" b="1" strike="noStrike" spc="-1">
                <a:solidFill>
                  <a:srgbClr val="FFCC00"/>
                </a:solidFill>
                <a:uFill>
                  <a:solidFill>
                    <a:srgbClr val="FFFFFF"/>
                  </a:solidFill>
                </a:uFill>
                <a:latin typeface="Arial"/>
              </a:rPr>
              <a:t>12. Çocukları için inşâ ettiği türbe, </a:t>
            </a:r>
            <a:r>
              <a:t/>
            </a:r>
            <a:br/>
            <a:r>
              <a:rPr lang="tr-TR" sz="1600" b="1" strike="noStrike" spc="-1">
                <a:solidFill>
                  <a:srgbClr val="FFCC00"/>
                </a:solidFill>
                <a:uFill>
                  <a:solidFill>
                    <a:srgbClr val="FFFFFF"/>
                  </a:solidFill>
                </a:uFill>
                <a:latin typeface="Arial"/>
              </a:rPr>
              <a:t>13. Siyavuş Paşa Türbesi (Eyüp’te), </a:t>
            </a:r>
            <a:r>
              <a:t/>
            </a:r>
            <a:br/>
            <a:r>
              <a:rPr lang="tr-TR" sz="1600" b="1" strike="noStrike" spc="-1">
                <a:solidFill>
                  <a:srgbClr val="FFCC00"/>
                </a:solidFill>
                <a:uFill>
                  <a:solidFill>
                    <a:srgbClr val="FFFFFF"/>
                  </a:solidFill>
                </a:uFill>
                <a:latin typeface="Arial"/>
              </a:rPr>
              <a:t>14. Siyavuş Paşanın çocukları için yapılan türbe (Eyüp’te), </a:t>
            </a:r>
            <a:r>
              <a:t/>
            </a:r>
            <a:br/>
            <a:r>
              <a:rPr lang="tr-TR" sz="1600" b="1" strike="noStrike" spc="-1">
                <a:solidFill>
                  <a:srgbClr val="FFCC00"/>
                </a:solidFill>
                <a:uFill>
                  <a:solidFill>
                    <a:srgbClr val="FFFFFF"/>
                  </a:solidFill>
                </a:uFill>
                <a:latin typeface="Arial"/>
              </a:rPr>
              <a:t>15. Zâl Mahmûd Paşa Türbesi (Eyüp’te), </a:t>
            </a:r>
            <a:r>
              <a:t/>
            </a:r>
            <a:br/>
            <a:r>
              <a:rPr lang="tr-TR" sz="1600" b="1" strike="noStrike" spc="-1">
                <a:solidFill>
                  <a:srgbClr val="FFCC00"/>
                </a:solidFill>
                <a:uFill>
                  <a:solidFill>
                    <a:srgbClr val="FFFFFF"/>
                  </a:solidFill>
                </a:uFill>
                <a:latin typeface="Arial"/>
              </a:rPr>
              <a:t>16. Şemsi Ahmed Paşa Türbesi (Üsküdar’da), </a:t>
            </a:r>
            <a:r>
              <a:t/>
            </a:r>
            <a:br/>
            <a:r>
              <a:rPr lang="tr-TR" sz="1600" b="1" strike="noStrike" spc="-1">
                <a:solidFill>
                  <a:srgbClr val="FFCC00"/>
                </a:solidFill>
                <a:uFill>
                  <a:solidFill>
                    <a:srgbClr val="FFFFFF"/>
                  </a:solidFill>
                </a:uFill>
                <a:latin typeface="Arial"/>
              </a:rPr>
              <a:t>17. Kılıç Ali Paşa Türbesi (Tophâne’de), </a:t>
            </a:r>
            <a:r>
              <a:t/>
            </a:r>
            <a:br/>
            <a:r>
              <a:rPr lang="tr-TR" sz="1600" b="1" strike="noStrike" spc="-1">
                <a:solidFill>
                  <a:srgbClr val="FFCC00"/>
                </a:solidFill>
                <a:uFill>
                  <a:solidFill>
                    <a:srgbClr val="FFFFFF"/>
                  </a:solidFill>
                </a:uFill>
                <a:latin typeface="Arial"/>
              </a:rPr>
              <a:t>18. Pertev Paşa Türbesi (Eyüp’te), </a:t>
            </a:r>
            <a:r>
              <a:t/>
            </a:r>
            <a:br/>
            <a:r>
              <a:rPr lang="tr-TR" sz="1600" b="1" strike="noStrike" spc="-1">
                <a:solidFill>
                  <a:srgbClr val="FFCC00"/>
                </a:solidFill>
                <a:uFill>
                  <a:solidFill>
                    <a:srgbClr val="FFFFFF"/>
                  </a:solidFill>
                </a:uFill>
                <a:latin typeface="Arial"/>
              </a:rPr>
              <a:t>19. Şâh-ı Hûban Türbesi (Üsküdar’da, </a:t>
            </a:r>
            <a:r>
              <a:t/>
            </a:r>
            <a:br/>
            <a:r>
              <a:rPr lang="tr-TR" sz="1600" b="1" strike="noStrike" spc="-1">
                <a:solidFill>
                  <a:srgbClr val="FFCC00"/>
                </a:solidFill>
                <a:uFill>
                  <a:solidFill>
                    <a:srgbClr val="FFFFFF"/>
                  </a:solidFill>
                </a:uFill>
                <a:latin typeface="Arial"/>
              </a:rPr>
              <a:t>20. Haseki Hürrem Sultan Türbesi (Süleymaniye’de).</a:t>
            </a:r>
            <a:endParaRPr lang="tr-TR" sz="1600" b="0" strike="noStrike" spc="-1">
              <a:solidFill>
                <a:srgbClr val="000000"/>
              </a:solidFill>
              <a:uFill>
                <a:solidFill>
                  <a:srgbClr val="FFFFFF"/>
                </a:solidFill>
              </a:uFill>
              <a:latin typeface="Arial"/>
            </a:endParaRPr>
          </a:p>
          <a:p>
            <a:endParaRPr lang="tr-TR" sz="16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99CC"/>
        </a:solidFill>
        <a:effectLst/>
      </p:bgPr>
    </p:bg>
    <p:spTree>
      <p:nvGrpSpPr>
        <p:cNvPr id="1" name=""/>
        <p:cNvGrpSpPr/>
        <p:nvPr/>
      </p:nvGrpSpPr>
      <p:grpSpPr>
        <a:xfrm>
          <a:off x="0" y="0"/>
          <a:ext cx="0" cy="0"/>
          <a:chOff x="0" y="0"/>
          <a:chExt cx="0" cy="0"/>
        </a:xfrm>
      </p:grpSpPr>
      <p:sp>
        <p:nvSpPr>
          <p:cNvPr id="97" name="CustomShape 1"/>
          <p:cNvSpPr/>
          <p:nvPr/>
        </p:nvSpPr>
        <p:spPr>
          <a:xfrm>
            <a:off x="285480" y="458280"/>
            <a:ext cx="5618160" cy="6744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r>
              <a:rPr lang="tr-TR" sz="1800" b="1" strike="noStrike" spc="-1">
                <a:solidFill>
                  <a:srgbClr val="009900"/>
                </a:solidFill>
                <a:uFill>
                  <a:solidFill>
                    <a:srgbClr val="FFFFFF"/>
                  </a:solidFill>
                </a:uFill>
                <a:latin typeface="Arial"/>
              </a:rPr>
              <a:t>İmâretler</a:t>
            </a:r>
            <a:r>
              <a:t/>
            </a:r>
            <a:br/>
            <a:r>
              <a:t/>
            </a:r>
            <a:br/>
            <a:r>
              <a:rPr lang="tr-TR" sz="1800" b="1" strike="noStrike" spc="-1">
                <a:solidFill>
                  <a:srgbClr val="009900"/>
                </a:solidFill>
                <a:uFill>
                  <a:solidFill>
                    <a:srgbClr val="FFFFFF"/>
                  </a:solidFill>
                </a:uFill>
                <a:latin typeface="Arial"/>
              </a:rPr>
              <a:t>1. SultanSüleymân İmâreti (Süleymaniye’de), </a:t>
            </a:r>
            <a:r>
              <a:t/>
            </a:r>
            <a:br/>
            <a:r>
              <a:rPr lang="tr-TR" sz="1800" b="1" strike="noStrike" spc="-1">
                <a:solidFill>
                  <a:srgbClr val="009900"/>
                </a:solidFill>
                <a:uFill>
                  <a:solidFill>
                    <a:srgbClr val="FFFFFF"/>
                  </a:solidFill>
                </a:uFill>
                <a:latin typeface="Arial"/>
              </a:rPr>
              <a:t>2. Haseki Sultan İmâreti (Mekke’de), </a:t>
            </a:r>
            <a:r>
              <a:t/>
            </a:r>
            <a:br/>
            <a:r>
              <a:rPr lang="tr-TR" sz="1800" b="1" strike="noStrike" spc="-1">
                <a:solidFill>
                  <a:srgbClr val="009900"/>
                </a:solidFill>
                <a:uFill>
                  <a:solidFill>
                    <a:srgbClr val="FFFFFF"/>
                  </a:solidFill>
                </a:uFill>
                <a:latin typeface="Arial"/>
              </a:rPr>
              <a:t>3. Haseki Sultan İmâreti (Medîne’de), </a:t>
            </a:r>
            <a:r>
              <a:t/>
            </a:r>
            <a:br/>
            <a:r>
              <a:rPr lang="tr-TR" sz="1800" b="1" strike="noStrike" spc="-1">
                <a:solidFill>
                  <a:srgbClr val="009900"/>
                </a:solidFill>
                <a:uFill>
                  <a:solidFill>
                    <a:srgbClr val="FFFFFF"/>
                  </a:solidFill>
                </a:uFill>
                <a:latin typeface="Arial"/>
              </a:rPr>
              <a:t>4. Mustafa Paşa Köprüsü başında bir imâret (Edirne’de), </a:t>
            </a:r>
            <a:r>
              <a:t/>
            </a:r>
            <a:br/>
            <a:r>
              <a:rPr lang="tr-TR" sz="1800" b="1" strike="noStrike" spc="-1">
                <a:solidFill>
                  <a:srgbClr val="009900"/>
                </a:solidFill>
                <a:uFill>
                  <a:solidFill>
                    <a:srgbClr val="FFFFFF"/>
                  </a:solidFill>
                </a:uFill>
                <a:latin typeface="Arial"/>
              </a:rPr>
              <a:t>5. SultanSelim İmâreti (Karapınar’da), </a:t>
            </a:r>
            <a:r>
              <a:t/>
            </a:r>
            <a:br/>
            <a:r>
              <a:rPr lang="tr-TR" sz="1800" b="1" strike="noStrike" spc="-1">
                <a:solidFill>
                  <a:srgbClr val="009900"/>
                </a:solidFill>
                <a:uFill>
                  <a:solidFill>
                    <a:srgbClr val="FFFFFF"/>
                  </a:solidFill>
                </a:uFill>
                <a:latin typeface="Arial"/>
              </a:rPr>
              <a:t>6. SultanSüleymân İmâreti (Şam’da), </a:t>
            </a:r>
            <a:r>
              <a:t/>
            </a:r>
            <a:br/>
            <a:r>
              <a:rPr lang="tr-TR" sz="1800" b="1" strike="noStrike" spc="-1">
                <a:solidFill>
                  <a:srgbClr val="009900"/>
                </a:solidFill>
                <a:uFill>
                  <a:solidFill>
                    <a:srgbClr val="FFFFFF"/>
                  </a:solidFill>
                </a:uFill>
                <a:latin typeface="Arial"/>
              </a:rPr>
              <a:t>7. Şehzâde Sultan Mehmed İmâreti (İstanbul’da), </a:t>
            </a:r>
            <a:r>
              <a:t/>
            </a:r>
            <a:br/>
            <a:r>
              <a:rPr lang="tr-TR" sz="1800" b="1" strike="noStrike" spc="-1">
                <a:solidFill>
                  <a:srgbClr val="009900"/>
                </a:solidFill>
                <a:uFill>
                  <a:solidFill>
                    <a:srgbClr val="FFFFFF"/>
                  </a:solidFill>
                </a:uFill>
                <a:latin typeface="Arial"/>
              </a:rPr>
              <a:t>8. SultanSüleymân İmâreti (Çorlu’da), </a:t>
            </a:r>
            <a:r>
              <a:t/>
            </a:r>
            <a:br/>
            <a:r>
              <a:rPr lang="tr-TR" sz="1800" b="1" strike="noStrike" spc="-1">
                <a:solidFill>
                  <a:srgbClr val="009900"/>
                </a:solidFill>
                <a:uFill>
                  <a:solidFill>
                    <a:srgbClr val="FFFFFF"/>
                  </a:solidFill>
                </a:uFill>
                <a:latin typeface="Arial"/>
              </a:rPr>
              <a:t>9. Vâlide Sultan İmâreti (Üsküdar’da), </a:t>
            </a:r>
            <a:r>
              <a:t/>
            </a:r>
            <a:br/>
            <a:r>
              <a:rPr lang="tr-TR" sz="1800" b="1" strike="noStrike" spc="-1">
                <a:solidFill>
                  <a:srgbClr val="009900"/>
                </a:solidFill>
                <a:uFill>
                  <a:solidFill>
                    <a:srgbClr val="FFFFFF"/>
                  </a:solidFill>
                </a:uFill>
                <a:latin typeface="Arial"/>
              </a:rPr>
              <a:t>10. Mihrimah Sultan İmâreti (Üsküdar’da), </a:t>
            </a:r>
            <a:r>
              <a:t/>
            </a:r>
            <a:br/>
            <a:r>
              <a:rPr lang="tr-TR" sz="1800" b="1" strike="noStrike" spc="-1">
                <a:solidFill>
                  <a:srgbClr val="009900"/>
                </a:solidFill>
                <a:uFill>
                  <a:solidFill>
                    <a:srgbClr val="FFFFFF"/>
                  </a:solidFill>
                </a:uFill>
                <a:latin typeface="Arial"/>
              </a:rPr>
              <a:t>11. Sultan Murâd İmâreti (Manisa’da), </a:t>
            </a:r>
            <a:r>
              <a:t/>
            </a:r>
            <a:br/>
            <a:r>
              <a:rPr lang="tr-TR" sz="1800" b="1" strike="noStrike" spc="-1">
                <a:solidFill>
                  <a:srgbClr val="009900"/>
                </a:solidFill>
                <a:uFill>
                  <a:solidFill>
                    <a:srgbClr val="FFFFFF"/>
                  </a:solidFill>
                </a:uFill>
                <a:latin typeface="Arial"/>
              </a:rPr>
              <a:t>12. Rüstem Paşa İmâreti (Rodoscuk’ta), </a:t>
            </a:r>
            <a:r>
              <a:t/>
            </a:r>
            <a:br/>
            <a:r>
              <a:rPr lang="tr-TR" sz="1800" b="1" strike="noStrike" spc="-1">
                <a:solidFill>
                  <a:srgbClr val="009900"/>
                </a:solidFill>
                <a:uFill>
                  <a:solidFill>
                    <a:srgbClr val="FFFFFF"/>
                  </a:solidFill>
                </a:uFill>
                <a:latin typeface="Arial"/>
              </a:rPr>
              <a:t>13. Rüstem Paşa İmâreti (Sapanca’da), </a:t>
            </a:r>
            <a:r>
              <a:t/>
            </a:r>
            <a:br/>
            <a:r>
              <a:rPr lang="tr-TR" sz="1800" b="1" strike="noStrike" spc="-1">
                <a:solidFill>
                  <a:srgbClr val="009900"/>
                </a:solidFill>
                <a:uFill>
                  <a:solidFill>
                    <a:srgbClr val="FFFFFF"/>
                  </a:solidFill>
                </a:uFill>
                <a:latin typeface="Arial"/>
              </a:rPr>
              <a:t>14. MehmedPaşa İmâreti (Burgaz’da), </a:t>
            </a:r>
            <a:r>
              <a:t/>
            </a:r>
            <a:br/>
            <a:r>
              <a:rPr lang="tr-TR" sz="1800" b="1" strike="noStrike" spc="-1">
                <a:solidFill>
                  <a:srgbClr val="009900"/>
                </a:solidFill>
                <a:uFill>
                  <a:solidFill>
                    <a:srgbClr val="FFFFFF"/>
                  </a:solidFill>
                </a:uFill>
                <a:latin typeface="Arial"/>
              </a:rPr>
              <a:t>15. MehmedPaşa İmâreti (Hafsa’da), </a:t>
            </a:r>
            <a:r>
              <a:t/>
            </a:r>
            <a:br/>
            <a:r>
              <a:rPr lang="tr-TR" sz="1800" b="1" strike="noStrike" spc="-1">
                <a:solidFill>
                  <a:srgbClr val="009900"/>
                </a:solidFill>
                <a:uFill>
                  <a:solidFill>
                    <a:srgbClr val="FFFFFF"/>
                  </a:solidFill>
                </a:uFill>
                <a:latin typeface="Arial"/>
              </a:rPr>
              <a:t>16. Mustafa Paşa İmâreti (Gebze’de), </a:t>
            </a:r>
            <a:r>
              <a:t/>
            </a:r>
            <a:br/>
            <a:r>
              <a:rPr lang="tr-TR" sz="1800" b="1" strike="noStrike" spc="-1">
                <a:solidFill>
                  <a:srgbClr val="009900"/>
                </a:solidFill>
                <a:uFill>
                  <a:solidFill>
                    <a:srgbClr val="FFFFFF"/>
                  </a:solidFill>
                </a:uFill>
                <a:latin typeface="Arial"/>
              </a:rPr>
              <a:t>17. MehmedPaşa İmâreti (Bosna’da).</a:t>
            </a:r>
            <a:endParaRPr lang="tr-TR" sz="1800" b="0" strike="noStrike" spc="-1">
              <a:solidFill>
                <a:srgbClr val="000000"/>
              </a:solidFill>
              <a:uFill>
                <a:solidFill>
                  <a:srgbClr val="FFFFFF"/>
                </a:solidFill>
              </a:uFill>
              <a:latin typeface="Arial"/>
            </a:endParaRPr>
          </a:p>
          <a:p>
            <a:endParaRPr lang="tr-TR" sz="1800" b="0" strike="noStrike" spc="-1">
              <a:solidFill>
                <a:srgbClr val="000000"/>
              </a:solidFill>
              <a:uFill>
                <a:solidFill>
                  <a:srgbClr val="FFFFFF"/>
                </a:solidFill>
              </a:uFill>
              <a:latin typeface="Arial"/>
            </a:endParaRPr>
          </a:p>
          <a:p>
            <a:r>
              <a:rPr lang="tr-TR" sz="1800" b="1" strike="noStrike" spc="-1">
                <a:solidFill>
                  <a:srgbClr val="009900"/>
                </a:solidFill>
                <a:uFill>
                  <a:solidFill>
                    <a:srgbClr val="FFFFFF"/>
                  </a:solidFill>
                </a:uFill>
                <a:latin typeface="Arial"/>
              </a:rPr>
              <a:t>Dârüşşifâlar</a:t>
            </a:r>
            <a:r>
              <a:t/>
            </a:r>
            <a:br/>
            <a:r>
              <a:t/>
            </a:r>
            <a:br/>
            <a:r>
              <a:rPr lang="tr-TR" sz="1800" b="1" strike="noStrike" spc="-1">
                <a:solidFill>
                  <a:srgbClr val="009900"/>
                </a:solidFill>
                <a:uFill>
                  <a:solidFill>
                    <a:srgbClr val="FFFFFF"/>
                  </a:solidFill>
                </a:uFill>
                <a:latin typeface="Arial"/>
              </a:rPr>
              <a:t>1. SultanSüleymân Dârüşşifâsı (Süleymaniye’de), </a:t>
            </a:r>
            <a:r>
              <a:t/>
            </a:r>
            <a:br/>
            <a:r>
              <a:rPr lang="tr-TR" sz="1800" b="1" strike="noStrike" spc="-1">
                <a:solidFill>
                  <a:srgbClr val="009900"/>
                </a:solidFill>
                <a:uFill>
                  <a:solidFill>
                    <a:srgbClr val="FFFFFF"/>
                  </a:solidFill>
                </a:uFill>
                <a:latin typeface="Arial"/>
              </a:rPr>
              <a:t>2. Haseki Sultan Dârüşşifâsı (Haseki’de), </a:t>
            </a:r>
            <a:r>
              <a:t/>
            </a:r>
            <a:br/>
            <a:r>
              <a:rPr lang="tr-TR" sz="1800" b="1" strike="noStrike" spc="-1">
                <a:solidFill>
                  <a:srgbClr val="009900"/>
                </a:solidFill>
                <a:uFill>
                  <a:solidFill>
                    <a:srgbClr val="FFFFFF"/>
                  </a:solidFill>
                </a:uFill>
                <a:latin typeface="Arial"/>
              </a:rPr>
              <a:t>3. Vâlide Sultan Dârüşşifâsı (Üsküdar’da)</a:t>
            </a:r>
            <a:endParaRPr lang="tr-TR" sz="1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99FFCC"/>
        </a:solidFill>
        <a:effectLst/>
      </p:bgPr>
    </p:bg>
    <p:spTree>
      <p:nvGrpSpPr>
        <p:cNvPr id="1" name=""/>
        <p:cNvGrpSpPr/>
        <p:nvPr/>
      </p:nvGrpSpPr>
      <p:grpSpPr>
        <a:xfrm>
          <a:off x="0" y="0"/>
          <a:ext cx="0" cy="0"/>
          <a:chOff x="0" y="0"/>
          <a:chExt cx="0" cy="0"/>
        </a:xfrm>
      </p:grpSpPr>
      <p:sp>
        <p:nvSpPr>
          <p:cNvPr id="98" name="CustomShape 1"/>
          <p:cNvSpPr/>
          <p:nvPr/>
        </p:nvSpPr>
        <p:spPr>
          <a:xfrm>
            <a:off x="216000" y="360000"/>
            <a:ext cx="8114400" cy="632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r>
              <a:rPr lang="tr-TR" sz="2000" b="1" strike="noStrike" spc="-1">
                <a:solidFill>
                  <a:srgbClr val="CC0000"/>
                </a:solidFill>
                <a:uFill>
                  <a:solidFill>
                    <a:srgbClr val="FFFFFF"/>
                  </a:solidFill>
                </a:uFill>
                <a:latin typeface="Arial"/>
              </a:rPr>
              <a:t>Su Yolları Kemerleri</a:t>
            </a:r>
            <a:r>
              <a:t/>
            </a:r>
            <a:br/>
            <a:r>
              <a:t/>
            </a:r>
            <a:br/>
            <a:r>
              <a:rPr lang="tr-TR" sz="2000" b="1" strike="noStrike" spc="-1">
                <a:solidFill>
                  <a:srgbClr val="CC0000"/>
                </a:solidFill>
                <a:uFill>
                  <a:solidFill>
                    <a:srgbClr val="FFFFFF"/>
                  </a:solidFill>
                </a:uFill>
                <a:latin typeface="Arial"/>
              </a:rPr>
              <a:t>1. Bend Kemeri (Kağıthâne’de), </a:t>
            </a:r>
            <a:r>
              <a:t/>
            </a:r>
            <a:br/>
            <a:r>
              <a:rPr lang="tr-TR" sz="2000" b="1" strike="noStrike" spc="-1">
                <a:solidFill>
                  <a:srgbClr val="CC0000"/>
                </a:solidFill>
                <a:uFill>
                  <a:solidFill>
                    <a:srgbClr val="FFFFFF"/>
                  </a:solidFill>
                </a:uFill>
                <a:latin typeface="Arial"/>
              </a:rPr>
              <a:t>2. Uzun Kemer (Kemerburgaz’da), </a:t>
            </a:r>
            <a:r>
              <a:t/>
            </a:r>
            <a:br/>
            <a:r>
              <a:rPr lang="tr-TR" sz="2000" b="1" strike="noStrike" spc="-1">
                <a:solidFill>
                  <a:srgbClr val="CC0000"/>
                </a:solidFill>
                <a:uFill>
                  <a:solidFill>
                    <a:srgbClr val="FFFFFF"/>
                  </a:solidFill>
                </a:uFill>
                <a:latin typeface="Arial"/>
              </a:rPr>
              <a:t>3. Mağlova Kemeri(Kemerburgaz’da), </a:t>
            </a:r>
            <a:r>
              <a:t/>
            </a:r>
            <a:br/>
            <a:r>
              <a:rPr lang="tr-TR" sz="2000" b="1" strike="noStrike" spc="-1">
                <a:solidFill>
                  <a:srgbClr val="CC0000"/>
                </a:solidFill>
                <a:uFill>
                  <a:solidFill>
                    <a:srgbClr val="FFFFFF"/>
                  </a:solidFill>
                </a:uFill>
                <a:latin typeface="Arial"/>
              </a:rPr>
              <a:t>4. Gözlüce Kemer (Cebeciköy’de), </a:t>
            </a:r>
            <a:r>
              <a:t/>
            </a:r>
            <a:br/>
            <a:r>
              <a:rPr lang="tr-TR" sz="2000" b="1" strike="noStrike" spc="-1">
                <a:solidFill>
                  <a:srgbClr val="CC0000"/>
                </a:solidFill>
                <a:uFill>
                  <a:solidFill>
                    <a:srgbClr val="FFFFFF"/>
                  </a:solidFill>
                </a:uFill>
                <a:latin typeface="Arial"/>
              </a:rPr>
              <a:t>5. Müderris köyü yakınındaki kemer (Kemerburgaz’da). </a:t>
            </a:r>
            <a:r>
              <a:t/>
            </a:r>
            <a:br/>
            <a:r>
              <a:rPr lang="tr-TR" sz="2000" b="1" strike="noStrike" spc="-1">
                <a:solidFill>
                  <a:srgbClr val="CC0000"/>
                </a:solidFill>
                <a:uFill>
                  <a:solidFill>
                    <a:srgbClr val="FFFFFF"/>
                  </a:solidFill>
                </a:uFill>
                <a:latin typeface="Arial"/>
              </a:rPr>
              <a:t>6. Kırık Kemer</a:t>
            </a:r>
            <a:endParaRPr lang="tr-TR" sz="2000" b="0" strike="noStrike" spc="-1">
              <a:solidFill>
                <a:srgbClr val="000000"/>
              </a:solidFill>
              <a:uFill>
                <a:solidFill>
                  <a:srgbClr val="FFFFFF"/>
                </a:solidFill>
              </a:uFill>
              <a:latin typeface="Arial"/>
            </a:endParaRPr>
          </a:p>
          <a:p>
            <a:endParaRPr lang="tr-TR" sz="2000" b="0" strike="noStrike" spc="-1">
              <a:solidFill>
                <a:srgbClr val="000000"/>
              </a:solidFill>
              <a:uFill>
                <a:solidFill>
                  <a:srgbClr val="FFFFFF"/>
                </a:solidFill>
              </a:uFill>
              <a:latin typeface="Arial"/>
            </a:endParaRPr>
          </a:p>
          <a:p>
            <a:r>
              <a:rPr lang="tr-TR" sz="2000" b="1" strike="noStrike" spc="-1">
                <a:solidFill>
                  <a:srgbClr val="CC0000"/>
                </a:solidFill>
                <a:uFill>
                  <a:solidFill>
                    <a:srgbClr val="FFFFFF"/>
                  </a:solidFill>
                </a:uFill>
                <a:latin typeface="Arial"/>
              </a:rPr>
              <a:t>Köprüler</a:t>
            </a:r>
            <a:r>
              <a:t/>
            </a:r>
            <a:br/>
            <a:r>
              <a:t/>
            </a:r>
            <a:br/>
            <a:r>
              <a:rPr lang="tr-TR" sz="2000" b="1" strike="noStrike" spc="-1">
                <a:solidFill>
                  <a:srgbClr val="CC0000"/>
                </a:solidFill>
                <a:uFill>
                  <a:solidFill>
                    <a:srgbClr val="FFFFFF"/>
                  </a:solidFill>
                </a:uFill>
                <a:latin typeface="Arial"/>
              </a:rPr>
              <a:t>1. Büyük çekmece Köprüsü, </a:t>
            </a:r>
            <a:r>
              <a:t/>
            </a:r>
            <a:br/>
            <a:r>
              <a:rPr lang="tr-TR" sz="2000" b="1" strike="noStrike" spc="-1">
                <a:solidFill>
                  <a:srgbClr val="CC0000"/>
                </a:solidFill>
                <a:uFill>
                  <a:solidFill>
                    <a:srgbClr val="FFFFFF"/>
                  </a:solidFill>
                </a:uFill>
                <a:latin typeface="Arial"/>
              </a:rPr>
              <a:t>2. Silivri Köprüsü, </a:t>
            </a:r>
            <a:r>
              <a:t/>
            </a:r>
            <a:br/>
            <a:r>
              <a:rPr lang="tr-TR" sz="2000" b="1" strike="noStrike" spc="-1">
                <a:solidFill>
                  <a:srgbClr val="CC0000"/>
                </a:solidFill>
                <a:uFill>
                  <a:solidFill>
                    <a:srgbClr val="FFFFFF"/>
                  </a:solidFill>
                </a:uFill>
                <a:latin typeface="Arial"/>
              </a:rPr>
              <a:t>3. Mustafa Paşa Köprüsü (Meriç üzerinde), </a:t>
            </a:r>
            <a:r>
              <a:t/>
            </a:r>
            <a:br/>
            <a:r>
              <a:rPr lang="tr-TR" sz="2000" b="1" strike="noStrike" spc="-1">
                <a:solidFill>
                  <a:srgbClr val="CC0000"/>
                </a:solidFill>
                <a:uFill>
                  <a:solidFill>
                    <a:srgbClr val="FFFFFF"/>
                  </a:solidFill>
                </a:uFill>
                <a:latin typeface="Arial"/>
              </a:rPr>
              <a:t>4. Sokullu Mehmed Paşa Köprüsü (Tekirdağ’da), </a:t>
            </a:r>
            <a:r>
              <a:t/>
            </a:r>
            <a:br/>
            <a:r>
              <a:rPr lang="tr-TR" sz="2000" b="1" strike="noStrike" spc="-1">
                <a:solidFill>
                  <a:srgbClr val="CC0000"/>
                </a:solidFill>
                <a:uFill>
                  <a:solidFill>
                    <a:srgbClr val="FFFFFF"/>
                  </a:solidFill>
                </a:uFill>
                <a:latin typeface="Arial"/>
              </a:rPr>
              <a:t>5. Odabaşı Köprüsü (Halkalıpınar’da), </a:t>
            </a:r>
            <a:r>
              <a:t/>
            </a:r>
            <a:br/>
            <a:r>
              <a:rPr lang="tr-TR" sz="2000" b="1" strike="noStrike" spc="-1">
                <a:solidFill>
                  <a:srgbClr val="CC0000"/>
                </a:solidFill>
                <a:uFill>
                  <a:solidFill>
                    <a:srgbClr val="FFFFFF"/>
                  </a:solidFill>
                </a:uFill>
                <a:latin typeface="Arial"/>
              </a:rPr>
              <a:t>6. Kapıağası Köprüsü (Harâmidere’de), </a:t>
            </a:r>
            <a:r>
              <a:t/>
            </a:r>
            <a:br/>
            <a:r>
              <a:rPr lang="tr-TR" sz="2000" b="1" strike="noStrike" spc="-1">
                <a:solidFill>
                  <a:srgbClr val="CC0000"/>
                </a:solidFill>
                <a:uFill>
                  <a:solidFill>
                    <a:srgbClr val="FFFFFF"/>
                  </a:solidFill>
                </a:uFill>
                <a:latin typeface="Arial"/>
              </a:rPr>
              <a:t>7. MehmedPaşa Köprüsü (Sinanlı’da), </a:t>
            </a:r>
            <a:r>
              <a:t/>
            </a:r>
            <a:br/>
            <a:r>
              <a:rPr lang="tr-TR" sz="2000" b="1" strike="noStrike" spc="-1">
                <a:solidFill>
                  <a:srgbClr val="CC0000"/>
                </a:solidFill>
                <a:uFill>
                  <a:solidFill>
                    <a:srgbClr val="FFFFFF"/>
                  </a:solidFill>
                </a:uFill>
                <a:latin typeface="Arial"/>
              </a:rPr>
              <a:t>8. Vezir-i âzam Mehmed Paşa (Mostar) Köprüsü (Bosna’da, Vişigrad kasabasında). </a:t>
            </a:r>
            <a:r>
              <a:t/>
            </a:r>
            <a:br/>
            <a:r>
              <a:rPr lang="tr-TR" sz="2000" b="1" strike="noStrike" spc="-1">
                <a:solidFill>
                  <a:srgbClr val="CC0000"/>
                </a:solidFill>
                <a:uFill>
                  <a:solidFill>
                    <a:srgbClr val="FFFFFF"/>
                  </a:solidFill>
                </a:uFill>
                <a:latin typeface="Arial"/>
              </a:rPr>
              <a:t>9. Drina Köprüsü </a:t>
            </a:r>
            <a:r>
              <a:t/>
            </a:r>
            <a:br/>
            <a:r>
              <a:rPr lang="tr-TR" sz="2000" b="1" strike="noStrike" spc="-1">
                <a:solidFill>
                  <a:srgbClr val="CC0000"/>
                </a:solidFill>
                <a:uFill>
                  <a:solidFill>
                    <a:srgbClr val="FFFFFF"/>
                  </a:solidFill>
                </a:uFill>
                <a:latin typeface="Arial"/>
              </a:rPr>
              <a:t>10. Kanuni Sultan Süleyman Köprüsü</a:t>
            </a:r>
            <a:endParaRPr lang="tr-TR" sz="20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6E6FF"/>
        </a:solidFill>
        <a:effectLst/>
      </p:bgPr>
    </p:bg>
    <p:spTree>
      <p:nvGrpSpPr>
        <p:cNvPr id="1" name=""/>
        <p:cNvGrpSpPr/>
        <p:nvPr/>
      </p:nvGrpSpPr>
      <p:grpSpPr>
        <a:xfrm>
          <a:off x="0" y="0"/>
          <a:ext cx="0" cy="0"/>
          <a:chOff x="0" y="0"/>
          <a:chExt cx="0" cy="0"/>
        </a:xfrm>
      </p:grpSpPr>
      <p:sp>
        <p:nvSpPr>
          <p:cNvPr id="99" name="CustomShape 1"/>
          <p:cNvSpPr/>
          <p:nvPr/>
        </p:nvSpPr>
        <p:spPr>
          <a:xfrm>
            <a:off x="216000" y="408240"/>
            <a:ext cx="7266960" cy="5927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spcBef>
                <a:spcPts val="1123"/>
              </a:spcBef>
            </a:pPr>
            <a:r>
              <a:rPr lang="tr-TR" sz="1800" b="1" i="1" strike="noStrike" spc="-1">
                <a:solidFill>
                  <a:srgbClr val="3333FF"/>
                </a:solidFill>
                <a:uFill>
                  <a:solidFill>
                    <a:srgbClr val="FFFFFF"/>
                  </a:solidFill>
                </a:uFill>
                <a:latin typeface="Arial Black"/>
              </a:rPr>
              <a:t>Kervansaraylar</a:t>
            </a:r>
            <a:r>
              <a:t/>
            </a:r>
            <a:br/>
            <a:r>
              <a:t/>
            </a:r>
            <a:br/>
            <a:r>
              <a:rPr lang="tr-TR" sz="1800" b="1" i="1" strike="noStrike" spc="-1">
                <a:solidFill>
                  <a:srgbClr val="3333FF"/>
                </a:solidFill>
                <a:uFill>
                  <a:solidFill>
                    <a:srgbClr val="FFFFFF"/>
                  </a:solidFill>
                </a:uFill>
                <a:latin typeface="Arial Black"/>
              </a:rPr>
              <a:t>1. Kervansaray (Sultan Süleymân İmâreti yakınında), </a:t>
            </a:r>
            <a:r>
              <a:t/>
            </a:r>
            <a:br/>
            <a:r>
              <a:rPr lang="tr-TR" sz="1800" b="1" i="1" strike="noStrike" spc="-1">
                <a:solidFill>
                  <a:srgbClr val="3333FF"/>
                </a:solidFill>
                <a:uFill>
                  <a:solidFill>
                    <a:srgbClr val="FFFFFF"/>
                  </a:solidFill>
                </a:uFill>
                <a:latin typeface="Arial Black"/>
              </a:rPr>
              <a:t>2. Kervansaray (Büyükçekmece’de), </a:t>
            </a:r>
            <a:r>
              <a:t/>
            </a:r>
            <a:br/>
            <a:r>
              <a:rPr lang="tr-TR" sz="1800" b="1" i="1" strike="noStrike" spc="-1">
                <a:solidFill>
                  <a:srgbClr val="3333FF"/>
                </a:solidFill>
                <a:uFill>
                  <a:solidFill>
                    <a:srgbClr val="FFFFFF"/>
                  </a:solidFill>
                </a:uFill>
                <a:latin typeface="Arial Black"/>
              </a:rPr>
              <a:t>3. RüstemPaşa Kervansarayı (Rodosçuk’ta), </a:t>
            </a:r>
            <a:r>
              <a:t/>
            </a:r>
            <a:br/>
            <a:r>
              <a:rPr lang="tr-TR" sz="1800" b="1" i="1" strike="noStrike" spc="-1">
                <a:solidFill>
                  <a:srgbClr val="3333FF"/>
                </a:solidFill>
                <a:uFill>
                  <a:solidFill>
                    <a:srgbClr val="FFFFFF"/>
                  </a:solidFill>
                </a:uFill>
                <a:latin typeface="Arial Black"/>
              </a:rPr>
              <a:t>4. KebecilerKervansarayı (Bitpazarı’nda), </a:t>
            </a:r>
            <a:r>
              <a:t/>
            </a:r>
            <a:br/>
            <a:r>
              <a:rPr lang="tr-TR" sz="1800" b="1" i="1" strike="noStrike" spc="-1">
                <a:solidFill>
                  <a:srgbClr val="3333FF"/>
                </a:solidFill>
                <a:uFill>
                  <a:solidFill>
                    <a:srgbClr val="FFFFFF"/>
                  </a:solidFill>
                </a:uFill>
                <a:latin typeface="Arial Black"/>
              </a:rPr>
              <a:t>5. Rüstem Paşa Kervansarayı (Galata’da), </a:t>
            </a:r>
            <a:r>
              <a:t/>
            </a:r>
            <a:br/>
            <a:r>
              <a:rPr lang="tr-TR" sz="1800" b="1" i="1" strike="noStrike" spc="-1">
                <a:solidFill>
                  <a:srgbClr val="3333FF"/>
                </a:solidFill>
                <a:uFill>
                  <a:solidFill>
                    <a:srgbClr val="FFFFFF"/>
                  </a:solidFill>
                </a:uFill>
                <a:latin typeface="Arial Black"/>
              </a:rPr>
              <a:t>6. Ali Paşa Kervansarayı (Bursa’da), </a:t>
            </a:r>
            <a:r>
              <a:t/>
            </a:r>
            <a:br/>
            <a:r>
              <a:rPr lang="tr-TR" sz="1800" b="1" i="1" strike="noStrike" spc="-1">
                <a:solidFill>
                  <a:srgbClr val="3333FF"/>
                </a:solidFill>
                <a:uFill>
                  <a:solidFill>
                    <a:srgbClr val="FFFFFF"/>
                  </a:solidFill>
                </a:uFill>
                <a:latin typeface="Arial Black"/>
              </a:rPr>
              <a:t>7. Ali Paşa Kervansarayı (Bitpazarı’nda), </a:t>
            </a:r>
            <a:r>
              <a:t/>
            </a:r>
            <a:br/>
            <a:r>
              <a:rPr lang="tr-TR" sz="1800" b="1" i="1" strike="noStrike" spc="-1">
                <a:solidFill>
                  <a:srgbClr val="3333FF"/>
                </a:solidFill>
                <a:uFill>
                  <a:solidFill>
                    <a:srgbClr val="FFFFFF"/>
                  </a:solidFill>
                </a:uFill>
                <a:latin typeface="Arial Black"/>
              </a:rPr>
              <a:t>8. Pertev Paşa Kervansarayı (Vefâ’da), </a:t>
            </a:r>
            <a:r>
              <a:t/>
            </a:r>
            <a:br/>
            <a:r>
              <a:rPr lang="tr-TR" sz="1800" b="1" i="1" strike="noStrike" spc="-1">
                <a:solidFill>
                  <a:srgbClr val="3333FF"/>
                </a:solidFill>
                <a:uFill>
                  <a:solidFill>
                    <a:srgbClr val="FFFFFF"/>
                  </a:solidFill>
                </a:uFill>
                <a:latin typeface="Arial Black"/>
              </a:rPr>
              <a:t>9. Mustafa Paşa Kervansarayı (Ilgın’da), </a:t>
            </a:r>
            <a:r>
              <a:t/>
            </a:r>
            <a:br/>
            <a:r>
              <a:rPr lang="tr-TR" sz="1800" b="1" i="1" strike="noStrike" spc="-1">
                <a:solidFill>
                  <a:srgbClr val="3333FF"/>
                </a:solidFill>
                <a:uFill>
                  <a:solidFill>
                    <a:srgbClr val="FFFFFF"/>
                  </a:solidFill>
                </a:uFill>
                <a:latin typeface="Arial Black"/>
              </a:rPr>
              <a:t>10. Rüstem Paşa Kervansarayı (Sapanca’da), </a:t>
            </a:r>
            <a:r>
              <a:t/>
            </a:r>
            <a:br/>
            <a:r>
              <a:rPr lang="tr-TR" sz="1800" b="1" i="1" strike="noStrike" spc="-1">
                <a:solidFill>
                  <a:srgbClr val="3333FF"/>
                </a:solidFill>
                <a:uFill>
                  <a:solidFill>
                    <a:srgbClr val="FFFFFF"/>
                  </a:solidFill>
                </a:uFill>
                <a:latin typeface="Arial Black"/>
              </a:rPr>
              <a:t>11. Rüstem Paşa Kervansarayı (Samanlı’da), </a:t>
            </a:r>
            <a:r>
              <a:t/>
            </a:r>
            <a:br/>
            <a:r>
              <a:rPr lang="tr-TR" sz="1800" b="1" i="1" strike="noStrike" spc="-1">
                <a:solidFill>
                  <a:srgbClr val="3333FF"/>
                </a:solidFill>
                <a:uFill>
                  <a:solidFill>
                    <a:srgbClr val="FFFFFF"/>
                  </a:solidFill>
                </a:uFill>
                <a:latin typeface="Arial Black"/>
              </a:rPr>
              <a:t>12. Rüstem Paşa Kervansarayı (Karışdıran’da), </a:t>
            </a:r>
            <a:r>
              <a:t/>
            </a:r>
            <a:br/>
            <a:r>
              <a:rPr lang="tr-TR" sz="1800" b="1" i="1" strike="noStrike" spc="-1">
                <a:solidFill>
                  <a:srgbClr val="3333FF"/>
                </a:solidFill>
                <a:uFill>
                  <a:solidFill>
                    <a:srgbClr val="FFFFFF"/>
                  </a:solidFill>
                </a:uFill>
                <a:latin typeface="Arial Black"/>
              </a:rPr>
              <a:t>13. RüstemPaşa Kervansarayı (Akbıyık’ta), </a:t>
            </a:r>
            <a:r>
              <a:t/>
            </a:r>
            <a:br/>
            <a:r>
              <a:rPr lang="tr-TR" sz="1800" b="1" i="1" strike="noStrike" spc="-1">
                <a:solidFill>
                  <a:srgbClr val="3333FF"/>
                </a:solidFill>
                <a:uFill>
                  <a:solidFill>
                    <a:srgbClr val="FFFFFF"/>
                  </a:solidFill>
                </a:uFill>
                <a:latin typeface="Arial Black"/>
              </a:rPr>
              <a:t>14. Rüstem Paşa Kervansarayı (Karaman Ereğlisi’nde), </a:t>
            </a:r>
            <a:r>
              <a:t/>
            </a:r>
            <a:br/>
            <a:r>
              <a:rPr lang="tr-TR" sz="1800" b="1" i="1" strike="noStrike" spc="-1">
                <a:solidFill>
                  <a:srgbClr val="3333FF"/>
                </a:solidFill>
                <a:uFill>
                  <a:solidFill>
                    <a:srgbClr val="FFFFFF"/>
                  </a:solidFill>
                </a:uFill>
                <a:latin typeface="Arial Black"/>
              </a:rPr>
              <a:t>15. Hüsrev Kethüdâ Kervansarayı (İpsala’da) </a:t>
            </a:r>
            <a:r>
              <a:t/>
            </a:r>
            <a:br/>
            <a:r>
              <a:rPr lang="tr-TR" sz="1800" b="1" i="1" strike="noStrike" spc="-1">
                <a:solidFill>
                  <a:srgbClr val="3333FF"/>
                </a:solidFill>
                <a:uFill>
                  <a:solidFill>
                    <a:srgbClr val="FFFFFF"/>
                  </a:solidFill>
                </a:uFill>
                <a:latin typeface="Arial Black"/>
              </a:rPr>
              <a:t>16. MehmedPaşa Kervansarayı (Hafsa’da), </a:t>
            </a:r>
            <a:r>
              <a:t/>
            </a:r>
            <a:br/>
            <a:r>
              <a:rPr lang="tr-TR" sz="1800" b="1" i="1" strike="noStrike" spc="-1">
                <a:solidFill>
                  <a:srgbClr val="3333FF"/>
                </a:solidFill>
                <a:uFill>
                  <a:solidFill>
                    <a:srgbClr val="FFFFFF"/>
                  </a:solidFill>
                </a:uFill>
                <a:latin typeface="Arial Black"/>
              </a:rPr>
              <a:t>17. Mehmed Paşa Kervansarayı (Burgaz’da), </a:t>
            </a:r>
            <a:r>
              <a:t/>
            </a:r>
            <a:br/>
            <a:r>
              <a:rPr lang="tr-TR" sz="1800" b="1" i="1" strike="noStrike" spc="-1">
                <a:solidFill>
                  <a:srgbClr val="3333FF"/>
                </a:solidFill>
                <a:uFill>
                  <a:solidFill>
                    <a:srgbClr val="FFFFFF"/>
                  </a:solidFill>
                </a:uFill>
                <a:latin typeface="Arial Black"/>
              </a:rPr>
              <a:t>18. RüstemPaşa Kervansarayı (Edirne’de), </a:t>
            </a:r>
            <a:r>
              <a:t/>
            </a:r>
            <a:br/>
            <a:r>
              <a:rPr lang="tr-TR" sz="1800" b="1" i="1" strike="noStrike" spc="-1">
                <a:solidFill>
                  <a:srgbClr val="3333FF"/>
                </a:solidFill>
                <a:uFill>
                  <a:solidFill>
                    <a:srgbClr val="FFFFFF"/>
                  </a:solidFill>
                </a:uFill>
                <a:latin typeface="Arial Black"/>
              </a:rPr>
              <a:t>19. Ali Paşa Çarşısı ve Kervansarayı (Edirne’de), </a:t>
            </a:r>
            <a:r>
              <a:t/>
            </a:r>
            <a:br/>
            <a:r>
              <a:rPr lang="tr-TR" sz="1800" b="1" i="1" strike="noStrike" spc="-1">
                <a:solidFill>
                  <a:srgbClr val="3333FF"/>
                </a:solidFill>
                <a:uFill>
                  <a:solidFill>
                    <a:srgbClr val="FFFFFF"/>
                  </a:solidFill>
                </a:uFill>
                <a:latin typeface="Arial Black"/>
              </a:rPr>
              <a:t>20. İbrâhim Paşa Kervansarayı (İstanbul’da).</a:t>
            </a:r>
            <a:r>
              <a:rPr lang="tr-TR" sz="1800" b="0" strike="noStrike" spc="-1">
                <a:solidFill>
                  <a:srgbClr val="3333FF"/>
                </a:solidFill>
                <a:uFill>
                  <a:solidFill>
                    <a:srgbClr val="FFFFFF"/>
                  </a:solidFill>
                </a:uFill>
                <a:latin typeface="Arial Black"/>
              </a:rPr>
              <a:t> </a:t>
            </a:r>
            <a:endParaRPr lang="tr-TR" sz="1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AECF00"/>
        </a:solidFill>
        <a:effectLst/>
      </p:bgPr>
    </p:bg>
    <p:spTree>
      <p:nvGrpSpPr>
        <p:cNvPr id="1" name=""/>
        <p:cNvGrpSpPr/>
        <p:nvPr/>
      </p:nvGrpSpPr>
      <p:grpSpPr>
        <a:xfrm>
          <a:off x="0" y="0"/>
          <a:ext cx="0" cy="0"/>
          <a:chOff x="0" y="0"/>
          <a:chExt cx="0" cy="0"/>
        </a:xfrm>
      </p:grpSpPr>
      <p:sp>
        <p:nvSpPr>
          <p:cNvPr id="100" name="CustomShape 1"/>
          <p:cNvSpPr/>
          <p:nvPr/>
        </p:nvSpPr>
        <p:spPr>
          <a:xfrm>
            <a:off x="72000" y="144000"/>
            <a:ext cx="8063640" cy="5281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r>
              <a:rPr lang="tr-TR" sz="1600" b="1" strike="noStrike" spc="-1">
                <a:solidFill>
                  <a:srgbClr val="FF0066"/>
                </a:solidFill>
                <a:uFill>
                  <a:solidFill>
                    <a:srgbClr val="FFFFFF"/>
                  </a:solidFill>
                </a:uFill>
                <a:latin typeface="Arial"/>
              </a:rPr>
              <a:t>Saraylar</a:t>
            </a:r>
            <a:r>
              <a:t/>
            </a:r>
            <a:br/>
            <a:r>
              <a:t/>
            </a:r>
            <a:br/>
            <a:r>
              <a:rPr lang="tr-TR" sz="1600" b="1" strike="noStrike" spc="-1">
                <a:solidFill>
                  <a:srgbClr val="FF0066"/>
                </a:solidFill>
                <a:uFill>
                  <a:solidFill>
                    <a:srgbClr val="FFFFFF"/>
                  </a:solidFill>
                </a:uFill>
                <a:latin typeface="Arial"/>
              </a:rPr>
              <a:t>1. Saray-ı atîk tâmiri (Beyazıt’ta), </a:t>
            </a:r>
            <a:r>
              <a:t/>
            </a:r>
            <a:br/>
            <a:r>
              <a:rPr lang="tr-TR" sz="1600" b="1" strike="noStrike" spc="-1">
                <a:solidFill>
                  <a:srgbClr val="FF0066"/>
                </a:solidFill>
                <a:uFill>
                  <a:solidFill>
                    <a:srgbClr val="FFFFFF"/>
                  </a:solidFill>
                </a:uFill>
                <a:latin typeface="Arial"/>
              </a:rPr>
              <a:t>2. Saray-ı cedîd-i hümâyûn tâmiri (Topkapı’da), </a:t>
            </a:r>
            <a:r>
              <a:t/>
            </a:r>
            <a:br/>
            <a:r>
              <a:rPr lang="tr-TR" sz="1600" b="1" strike="noStrike" spc="-1">
                <a:solidFill>
                  <a:srgbClr val="FF0066"/>
                </a:solidFill>
                <a:uFill>
                  <a:solidFill>
                    <a:srgbClr val="FFFFFF"/>
                  </a:solidFill>
                </a:uFill>
                <a:latin typeface="Arial"/>
              </a:rPr>
              <a:t>3. Üsküdar Sarayının tâmiri (Üsküdar’da), </a:t>
            </a:r>
            <a:r>
              <a:t/>
            </a:r>
            <a:br/>
            <a:r>
              <a:rPr lang="tr-TR" sz="1600" b="1" strike="noStrike" spc="-1">
                <a:solidFill>
                  <a:srgbClr val="FF0066"/>
                </a:solidFill>
                <a:uFill>
                  <a:solidFill>
                    <a:srgbClr val="FFFFFF"/>
                  </a:solidFill>
                </a:uFill>
                <a:latin typeface="Arial"/>
              </a:rPr>
              <a:t>4. Galatasarayın eski yerine yeniden inşâsı (Galatasaray’da), </a:t>
            </a:r>
            <a:r>
              <a:t/>
            </a:r>
            <a:br/>
            <a:r>
              <a:rPr lang="tr-TR" sz="1600" b="1" strike="noStrike" spc="-1">
                <a:solidFill>
                  <a:srgbClr val="FF0066"/>
                </a:solidFill>
                <a:uFill>
                  <a:solidFill>
                    <a:srgbClr val="FFFFFF"/>
                  </a:solidFill>
                </a:uFill>
                <a:latin typeface="Arial"/>
              </a:rPr>
              <a:t>5. Atmeydanı Sarayının yeniden inşâsı (Atmeydanı’nda), </a:t>
            </a:r>
            <a:r>
              <a:t/>
            </a:r>
            <a:br/>
            <a:r>
              <a:rPr lang="tr-TR" sz="1600" b="1" strike="noStrike" spc="-1">
                <a:solidFill>
                  <a:srgbClr val="FF0066"/>
                </a:solidFill>
                <a:uFill>
                  <a:solidFill>
                    <a:srgbClr val="FFFFFF"/>
                  </a:solidFill>
                </a:uFill>
                <a:latin typeface="Arial"/>
              </a:rPr>
              <a:t>6. İbrâhim Paşa Sarayı (Atmeydanı’nda), </a:t>
            </a:r>
            <a:r>
              <a:t/>
            </a:r>
            <a:br/>
            <a:r>
              <a:rPr lang="tr-TR" sz="1600" b="1" strike="noStrike" spc="-1">
                <a:solidFill>
                  <a:srgbClr val="FF0066"/>
                </a:solidFill>
                <a:uFill>
                  <a:solidFill>
                    <a:srgbClr val="FFFFFF"/>
                  </a:solidFill>
                </a:uFill>
                <a:latin typeface="Arial"/>
              </a:rPr>
              <a:t>7. Yenikapı Sarayının yeniden inşâsı (Silivrikapı’da), </a:t>
            </a:r>
            <a:r>
              <a:t/>
            </a:r>
            <a:br/>
            <a:r>
              <a:rPr lang="tr-TR" sz="1600" b="1" strike="noStrike" spc="-1">
                <a:solidFill>
                  <a:srgbClr val="FF0066"/>
                </a:solidFill>
                <a:uFill>
                  <a:solidFill>
                    <a:srgbClr val="FFFFFF"/>
                  </a:solidFill>
                </a:uFill>
                <a:latin typeface="Arial"/>
              </a:rPr>
              <a:t>8. Kandilli Sarayının yeniden inşâsı (Kandilli’de), </a:t>
            </a:r>
            <a:r>
              <a:t/>
            </a:r>
            <a:br/>
            <a:r>
              <a:rPr lang="tr-TR" sz="1600" b="1" strike="noStrike" spc="-1">
                <a:solidFill>
                  <a:srgbClr val="FF0066"/>
                </a:solidFill>
                <a:uFill>
                  <a:solidFill>
                    <a:srgbClr val="FFFFFF"/>
                  </a:solidFill>
                </a:uFill>
                <a:latin typeface="Arial"/>
              </a:rPr>
              <a:t>9. Fenerbahçe Sarayının yeniden inşâsı (Fenerbahçe’de), </a:t>
            </a:r>
            <a:r>
              <a:t/>
            </a:r>
            <a:br/>
            <a:r>
              <a:rPr lang="tr-TR" sz="1600" b="1" strike="noStrike" spc="-1">
                <a:solidFill>
                  <a:srgbClr val="FF0066"/>
                </a:solidFill>
                <a:uFill>
                  <a:solidFill>
                    <a:srgbClr val="FFFFFF"/>
                  </a:solidFill>
                </a:uFill>
                <a:latin typeface="Arial"/>
              </a:rPr>
              <a:t>10. İskender Çelebi Bahçesi Sarayının yeniden inşâsı (İstanbul şehir dışında), </a:t>
            </a:r>
            <a:r>
              <a:t/>
            </a:r>
            <a:br/>
            <a:r>
              <a:rPr lang="tr-TR" sz="1600" b="1" strike="noStrike" spc="-1">
                <a:solidFill>
                  <a:srgbClr val="FF0066"/>
                </a:solidFill>
                <a:uFill>
                  <a:solidFill>
                    <a:srgbClr val="FFFFFF"/>
                  </a:solidFill>
                </a:uFill>
                <a:latin typeface="Arial"/>
              </a:rPr>
              <a:t>11. Halkalı Pınar Sarayının yeniden inşâsı (Halkalı’da), </a:t>
            </a:r>
            <a:r>
              <a:t/>
            </a:r>
            <a:br/>
            <a:r>
              <a:rPr lang="tr-TR" sz="1600" b="1" strike="noStrike" spc="-1">
                <a:solidFill>
                  <a:srgbClr val="FF0066"/>
                </a:solidFill>
                <a:uFill>
                  <a:solidFill>
                    <a:srgbClr val="FFFFFF"/>
                  </a:solidFill>
                </a:uFill>
                <a:latin typeface="Arial"/>
              </a:rPr>
              <a:t>12. Rüstem Paşa Sarayı (Kadırga’da), </a:t>
            </a:r>
            <a:r>
              <a:t/>
            </a:r>
            <a:br/>
            <a:r>
              <a:rPr lang="tr-TR" sz="1600" b="1" strike="noStrike" spc="-1">
                <a:solidFill>
                  <a:srgbClr val="FF0066"/>
                </a:solidFill>
                <a:uFill>
                  <a:solidFill>
                    <a:srgbClr val="FFFFFF"/>
                  </a:solidFill>
                </a:uFill>
                <a:latin typeface="Arial"/>
              </a:rPr>
              <a:t>13. MehmedPaşa Sarayı (Kadırga’da), </a:t>
            </a:r>
            <a:r>
              <a:t/>
            </a:r>
            <a:br/>
            <a:r>
              <a:rPr lang="tr-TR" sz="1600" b="1" strike="noStrike" spc="-1">
                <a:solidFill>
                  <a:srgbClr val="FF0066"/>
                </a:solidFill>
                <a:uFill>
                  <a:solidFill>
                    <a:srgbClr val="FFFFFF"/>
                  </a:solidFill>
                </a:uFill>
                <a:latin typeface="Arial"/>
              </a:rPr>
              <a:t>14. Mehmed Paşa Sarayı (Ayasofya yakınında), </a:t>
            </a:r>
            <a:r>
              <a:t/>
            </a:r>
            <a:br/>
            <a:r>
              <a:rPr lang="tr-TR" sz="1600" b="1" strike="noStrike" spc="-1">
                <a:solidFill>
                  <a:srgbClr val="FF0066"/>
                </a:solidFill>
                <a:uFill>
                  <a:solidFill>
                    <a:srgbClr val="FFFFFF"/>
                  </a:solidFill>
                </a:uFill>
                <a:latin typeface="Arial"/>
              </a:rPr>
              <a:t>15. MehmedPaşa Sarayı (Üsküdar’da), </a:t>
            </a:r>
            <a:r>
              <a:t/>
            </a:r>
            <a:br/>
            <a:r>
              <a:rPr lang="tr-TR" sz="1600" b="1" strike="noStrike" spc="-1">
                <a:solidFill>
                  <a:srgbClr val="FF0066"/>
                </a:solidFill>
                <a:uFill>
                  <a:solidFill>
                    <a:srgbClr val="FFFFFF"/>
                  </a:solidFill>
                </a:uFill>
                <a:latin typeface="Arial"/>
              </a:rPr>
              <a:t>16. Rüstem Paşa Sarayı (Üsküdür’da), </a:t>
            </a:r>
            <a:r>
              <a:t/>
            </a:r>
            <a:br/>
            <a:r>
              <a:rPr lang="tr-TR" sz="1600" b="1" strike="noStrike" spc="-1">
                <a:solidFill>
                  <a:srgbClr val="FF0066"/>
                </a:solidFill>
                <a:uFill>
                  <a:solidFill>
                    <a:srgbClr val="FFFFFF"/>
                  </a:solidFill>
                </a:uFill>
                <a:latin typeface="Arial"/>
              </a:rPr>
              <a:t>17. Siyavuş Paşa Sarayı (İstanbul’da), </a:t>
            </a:r>
            <a:r>
              <a:t/>
            </a:r>
            <a:br/>
            <a:r>
              <a:rPr lang="tr-TR" sz="1600" b="1" strike="noStrike" spc="-1">
                <a:solidFill>
                  <a:srgbClr val="FF0066"/>
                </a:solidFill>
                <a:uFill>
                  <a:solidFill>
                    <a:srgbClr val="FFFFFF"/>
                  </a:solidFill>
                </a:uFill>
                <a:latin typeface="Arial"/>
              </a:rPr>
              <a:t>18. Siyavuş Paşa Sarayı (Üsküdar’da), </a:t>
            </a:r>
            <a:r>
              <a:t/>
            </a:r>
            <a:br/>
            <a:r>
              <a:rPr lang="tr-TR" sz="1600" b="1" strike="noStrike" spc="-1">
                <a:solidFill>
                  <a:srgbClr val="FF0066"/>
                </a:solidFill>
                <a:uFill>
                  <a:solidFill>
                    <a:srgbClr val="FFFFFF"/>
                  </a:solidFill>
                </a:uFill>
                <a:latin typeface="Arial"/>
              </a:rPr>
              <a:t>19. Siyavuş Paşa Sarayı (yine Üsküdar’da), </a:t>
            </a:r>
            <a:r>
              <a:t/>
            </a:r>
            <a:br/>
            <a:r>
              <a:rPr lang="tr-TR" sz="1600" b="1" strike="noStrike" spc="-1">
                <a:solidFill>
                  <a:srgbClr val="FF0066"/>
                </a:solidFill>
                <a:uFill>
                  <a:solidFill>
                    <a:srgbClr val="FFFFFF"/>
                  </a:solidFill>
                </a:uFill>
                <a:latin typeface="Arial"/>
              </a:rPr>
              <a:t>20. Ali Paşa Sarayı (İstanbul’da),  </a:t>
            </a:r>
            <a:endParaRPr lang="tr-TR" sz="16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cstate="print"/>
          <a:tile/>
        </a:blipFill>
        <a:effectLst/>
      </p:bgPr>
    </p:bg>
    <p:spTree>
      <p:nvGrpSpPr>
        <p:cNvPr id="1" name=""/>
        <p:cNvGrpSpPr/>
        <p:nvPr/>
      </p:nvGrpSpPr>
      <p:grpSpPr>
        <a:xfrm>
          <a:off x="0" y="0"/>
          <a:ext cx="0" cy="0"/>
          <a:chOff x="0" y="0"/>
          <a:chExt cx="0" cy="0"/>
        </a:xfrm>
      </p:grpSpPr>
      <p:sp>
        <p:nvSpPr>
          <p:cNvPr id="74" name="CustomShape 1"/>
          <p:cNvSpPr/>
          <p:nvPr/>
        </p:nvSpPr>
        <p:spPr>
          <a:xfrm>
            <a:off x="1800720" y="288000"/>
            <a:ext cx="5902920" cy="622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tr-TR" sz="3600" b="0" strike="noStrike" cap="all" spc="-1">
                <a:solidFill>
                  <a:srgbClr val="FF0000"/>
                </a:solidFill>
                <a:uFill>
                  <a:solidFill>
                    <a:srgbClr val="FFFFFF"/>
                  </a:solidFill>
                </a:uFill>
                <a:latin typeface="Franklin Gothic Medium"/>
              </a:rPr>
              <a:t>Mİmar  sİnan’ IN HAYATI</a:t>
            </a:r>
            <a:endParaRPr lang="tr-TR" sz="3600" b="0" strike="noStrike" spc="-1">
              <a:solidFill>
                <a:srgbClr val="000000"/>
              </a:solidFill>
              <a:uFill>
                <a:solidFill>
                  <a:srgbClr val="FFFFFF"/>
                </a:solidFill>
              </a:uFill>
              <a:latin typeface="Arial"/>
            </a:endParaRPr>
          </a:p>
        </p:txBody>
      </p:sp>
      <p:sp>
        <p:nvSpPr>
          <p:cNvPr id="75" name="CustomShape 2"/>
          <p:cNvSpPr/>
          <p:nvPr/>
        </p:nvSpPr>
        <p:spPr>
          <a:xfrm>
            <a:off x="72000" y="1296000"/>
            <a:ext cx="10522080" cy="2567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spcBef>
                <a:spcPts val="249"/>
              </a:spcBef>
            </a:pPr>
            <a:r>
              <a:rPr lang="tr-TR" sz="2800" b="0" i="1" strike="noStrike" spc="-1">
                <a:solidFill>
                  <a:srgbClr val="003300"/>
                </a:solidFill>
                <a:uFill>
                  <a:solidFill>
                    <a:srgbClr val="FFFFFF"/>
                  </a:solidFill>
                </a:uFill>
                <a:latin typeface="Verdana"/>
              </a:rPr>
              <a:t>Kayseri’nin Ağırnas köyünde doğdu. Yavuz Sultan Selim zamanında devşirme olarak İstanbul’a getirildi. Zeki, genç ve dinamik olduğu için seçilenler arasındaydı. Sinan, At Meydanı’ndaki saraya verilen çocuklar içinde mimarlığa özendi, vatanın bağlarında ve bahçelerinde su yolları yapmak, kemerler meydana getirmek istedi. </a:t>
            </a:r>
            <a:endParaRPr lang="tr-TR" sz="2800" b="0" strike="noStrike" spc="-1">
              <a:solidFill>
                <a:srgbClr val="000000"/>
              </a:solidFill>
              <a:uFill>
                <a:solidFill>
                  <a:srgbClr val="FFFFFF"/>
                </a:solidFill>
              </a:uFill>
              <a:latin typeface="Arial"/>
            </a:endParaRPr>
          </a:p>
        </p:txBody>
      </p:sp>
      <p:sp>
        <p:nvSpPr>
          <p:cNvPr id="76" name="CustomShape 3"/>
          <p:cNvSpPr/>
          <p:nvPr/>
        </p:nvSpPr>
        <p:spPr>
          <a:xfrm>
            <a:off x="36720" y="4036680"/>
            <a:ext cx="10762920" cy="2154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spcBef>
                <a:spcPts val="249"/>
              </a:spcBef>
            </a:pPr>
            <a:r>
              <a:rPr lang="tr-TR" sz="2800" b="0" i="1" strike="noStrike" spc="-1">
                <a:solidFill>
                  <a:srgbClr val="000000"/>
                </a:solidFill>
                <a:uFill>
                  <a:solidFill>
                    <a:srgbClr val="FFFFFF"/>
                  </a:solidFill>
                </a:uFill>
                <a:latin typeface="Verdana"/>
              </a:rPr>
              <a:t>Devrinin mahir ustaları mahiyetinde han, çeşme ve türbe inşaatında çalıştı. 1514’te Çaldıran, 1517’de Mısır seferlerine katıldı. Kanunî Sultan Süleyman zamanında yeniçeri oldu ve 1521’de Belgrad, 1522’de Rodos seferinde bulunarak atlı sekban oldu.</a:t>
            </a:r>
            <a:endParaRPr lang="tr-TR" sz="2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9999FF"/>
        </a:solidFill>
        <a:effectLst/>
      </p:bgPr>
    </p:bg>
    <p:spTree>
      <p:nvGrpSpPr>
        <p:cNvPr id="1" name=""/>
        <p:cNvGrpSpPr/>
        <p:nvPr/>
      </p:nvGrpSpPr>
      <p:grpSpPr>
        <a:xfrm>
          <a:off x="0" y="0"/>
          <a:ext cx="0" cy="0"/>
          <a:chOff x="0" y="0"/>
          <a:chExt cx="0" cy="0"/>
        </a:xfrm>
      </p:grpSpPr>
      <p:sp>
        <p:nvSpPr>
          <p:cNvPr id="101" name="CustomShape 1"/>
          <p:cNvSpPr/>
          <p:nvPr/>
        </p:nvSpPr>
        <p:spPr>
          <a:xfrm>
            <a:off x="203400" y="144000"/>
            <a:ext cx="8940240" cy="4335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spcBef>
                <a:spcPts val="1123"/>
              </a:spcBef>
            </a:pPr>
            <a:r>
              <a:rPr lang="tr-TR" sz="1800" b="1" i="1" strike="noStrike" spc="-1">
                <a:solidFill>
                  <a:srgbClr val="FFCC00"/>
                </a:solidFill>
                <a:uFill>
                  <a:solidFill>
                    <a:srgbClr val="FFFFFF"/>
                  </a:solidFill>
                </a:uFill>
                <a:latin typeface="Arial Black"/>
              </a:rPr>
              <a:t>21. AhmedPaşa Sarayı (Atmeydanı’nda), </a:t>
            </a:r>
            <a:r>
              <a:t/>
            </a:r>
            <a:br/>
            <a:r>
              <a:rPr lang="tr-TR" sz="1800" b="1" i="1" strike="noStrike" spc="-1">
                <a:solidFill>
                  <a:srgbClr val="FFCC00"/>
                </a:solidFill>
                <a:uFill>
                  <a:solidFill>
                    <a:srgbClr val="FFFFFF"/>
                  </a:solidFill>
                </a:uFill>
                <a:latin typeface="Arial Black"/>
              </a:rPr>
              <a:t>22. Ferhad Paşa Sarayı (Bâyezîd civârında), </a:t>
            </a:r>
            <a:r>
              <a:t/>
            </a:r>
            <a:br/>
            <a:r>
              <a:rPr lang="tr-TR" sz="1800" b="1" i="1" strike="noStrike" spc="-1">
                <a:solidFill>
                  <a:srgbClr val="FFCC00"/>
                </a:solidFill>
                <a:uFill>
                  <a:solidFill>
                    <a:srgbClr val="FFFFFF"/>
                  </a:solidFill>
                </a:uFill>
                <a:latin typeface="Arial Black"/>
              </a:rPr>
              <a:t>23. Pertev Paşa Sarayı (Vefâ Meydanında), </a:t>
            </a:r>
            <a:r>
              <a:t/>
            </a:r>
            <a:br/>
            <a:r>
              <a:rPr lang="tr-TR" sz="1800" b="1" i="1" strike="noStrike" spc="-1">
                <a:solidFill>
                  <a:srgbClr val="FFCC00"/>
                </a:solidFill>
                <a:uFill>
                  <a:solidFill>
                    <a:srgbClr val="FFFFFF"/>
                  </a:solidFill>
                </a:uFill>
                <a:latin typeface="Arial Black"/>
              </a:rPr>
              <a:t>24. SinânPaşa Sarayı (Atmeydanı’nda), </a:t>
            </a:r>
            <a:r>
              <a:t/>
            </a:r>
            <a:br/>
            <a:r>
              <a:rPr lang="tr-TR" sz="1800" b="1" i="1" strike="noStrike" spc="-1">
                <a:solidFill>
                  <a:srgbClr val="FFCC00"/>
                </a:solidFill>
                <a:uFill>
                  <a:solidFill>
                    <a:srgbClr val="FFFFFF"/>
                  </a:solidFill>
                </a:uFill>
                <a:latin typeface="Arial Black"/>
              </a:rPr>
              <a:t>25. Sofu MehmedPaşa Sarayı (Hocapaşa’da), </a:t>
            </a:r>
            <a:r>
              <a:t/>
            </a:r>
            <a:br/>
            <a:r>
              <a:rPr lang="tr-TR" sz="1800" b="1" i="1" strike="noStrike" spc="-1">
                <a:solidFill>
                  <a:srgbClr val="FFCC00"/>
                </a:solidFill>
                <a:uFill>
                  <a:solidFill>
                    <a:srgbClr val="FFFFFF"/>
                  </a:solidFill>
                </a:uFill>
                <a:latin typeface="Arial Black"/>
              </a:rPr>
              <a:t>26. Mahmûd Ağa Sarayı (Yenibahçe’de), </a:t>
            </a:r>
            <a:r>
              <a:t/>
            </a:r>
            <a:br/>
            <a:r>
              <a:rPr lang="tr-TR" sz="1800" b="1" i="1" strike="noStrike" spc="-1">
                <a:solidFill>
                  <a:srgbClr val="FFCC00"/>
                </a:solidFill>
                <a:uFill>
                  <a:solidFill>
                    <a:srgbClr val="FFFFFF"/>
                  </a:solidFill>
                </a:uFill>
                <a:latin typeface="Arial Black"/>
              </a:rPr>
              <a:t>27. MehmedPaşa Sarayı (Halkalı yakınında Yergöğ’de), </a:t>
            </a:r>
            <a:r>
              <a:t/>
            </a:r>
            <a:br/>
            <a:r>
              <a:rPr lang="tr-TR" sz="1800" b="1" i="1" strike="noStrike" spc="-1">
                <a:solidFill>
                  <a:srgbClr val="FFCC00"/>
                </a:solidFill>
                <a:uFill>
                  <a:solidFill>
                    <a:srgbClr val="FFFFFF"/>
                  </a:solidFill>
                </a:uFill>
                <a:latin typeface="Arial Black"/>
              </a:rPr>
              <a:t>28. Şâh-ı Hûbân Kadın Sarayı (Kasımpaşa Çeşmesi yakınında), </a:t>
            </a:r>
            <a:r>
              <a:t/>
            </a:r>
            <a:br/>
            <a:r>
              <a:rPr lang="tr-TR" sz="1800" b="1" i="1" strike="noStrike" spc="-1">
                <a:solidFill>
                  <a:srgbClr val="FFCC00"/>
                </a:solidFill>
                <a:uFill>
                  <a:solidFill>
                    <a:srgbClr val="FFFFFF"/>
                  </a:solidFill>
                </a:uFill>
                <a:latin typeface="Arial Black"/>
              </a:rPr>
              <a:t>29. Pertev Paşa Sarayı (şehrin dışında), </a:t>
            </a:r>
            <a:r>
              <a:t/>
            </a:r>
            <a:br/>
            <a:r>
              <a:rPr lang="tr-TR" sz="1800" b="1" i="1" strike="noStrike" spc="-1">
                <a:solidFill>
                  <a:srgbClr val="FFCC00"/>
                </a:solidFill>
                <a:uFill>
                  <a:solidFill>
                    <a:srgbClr val="FFFFFF"/>
                  </a:solidFill>
                </a:uFill>
                <a:latin typeface="Arial Black"/>
              </a:rPr>
              <a:t>30. AhmedPaşa Sarayı (şehrin dışında), </a:t>
            </a:r>
            <a:r>
              <a:t/>
            </a:r>
            <a:br/>
            <a:r>
              <a:rPr lang="tr-TR" sz="1800" b="1" i="1" strike="noStrike" spc="-1">
                <a:solidFill>
                  <a:srgbClr val="FFCC00"/>
                </a:solidFill>
                <a:uFill>
                  <a:solidFill>
                    <a:srgbClr val="FFFFFF"/>
                  </a:solidFill>
                </a:uFill>
                <a:latin typeface="Arial Black"/>
              </a:rPr>
              <a:t>31. AhmedPaşa Sarayı (Taşra Çiftlik’te), </a:t>
            </a:r>
            <a:r>
              <a:t/>
            </a:r>
            <a:br/>
            <a:r>
              <a:rPr lang="tr-TR" sz="1800" b="1" i="1" strike="noStrike" spc="-1">
                <a:solidFill>
                  <a:srgbClr val="FFCC00"/>
                </a:solidFill>
                <a:uFill>
                  <a:solidFill>
                    <a:srgbClr val="FFFFFF"/>
                  </a:solidFill>
                </a:uFill>
                <a:latin typeface="Arial Black"/>
              </a:rPr>
              <a:t>32. AhmedPaşa Sarayı (Eyüp’te), </a:t>
            </a:r>
            <a:r>
              <a:t/>
            </a:r>
            <a:br/>
            <a:r>
              <a:rPr lang="tr-TR" sz="1800" b="1" i="1" strike="noStrike" spc="-1">
                <a:solidFill>
                  <a:srgbClr val="FFCC00"/>
                </a:solidFill>
                <a:uFill>
                  <a:solidFill>
                    <a:srgbClr val="FFFFFF"/>
                  </a:solidFill>
                </a:uFill>
                <a:latin typeface="Arial Black"/>
              </a:rPr>
              <a:t>33. Ali Paşa Sarayı (Eyüp’te), </a:t>
            </a:r>
            <a:r>
              <a:t/>
            </a:r>
            <a:br/>
            <a:r>
              <a:rPr lang="tr-TR" sz="1800" b="1" i="1" strike="noStrike" spc="-1">
                <a:solidFill>
                  <a:srgbClr val="FFCC00"/>
                </a:solidFill>
                <a:uFill>
                  <a:solidFill>
                    <a:srgbClr val="FFFFFF"/>
                  </a:solidFill>
                </a:uFill>
                <a:latin typeface="Arial Black"/>
              </a:rPr>
              <a:t>34. MehmedPaşa Sarayı (şehrin dışında, Rüstem Çelebi Çiftliğinde), </a:t>
            </a:r>
            <a:r>
              <a:t/>
            </a:r>
            <a:br/>
            <a:r>
              <a:rPr lang="tr-TR" sz="1800" b="1" i="1" strike="noStrike" spc="-1">
                <a:solidFill>
                  <a:srgbClr val="FFCC00"/>
                </a:solidFill>
                <a:uFill>
                  <a:solidFill>
                    <a:srgbClr val="FFFFFF"/>
                  </a:solidFill>
                </a:uFill>
                <a:latin typeface="Arial Black"/>
              </a:rPr>
              <a:t>35. Mehmed Paşa Sarayı (Bosna’da), </a:t>
            </a:r>
            <a:r>
              <a:t/>
            </a:r>
            <a:br/>
            <a:r>
              <a:rPr lang="tr-TR" sz="1800" b="1" i="1" strike="noStrike" spc="-1">
                <a:solidFill>
                  <a:srgbClr val="FFCC00"/>
                </a:solidFill>
                <a:uFill>
                  <a:solidFill>
                    <a:srgbClr val="FFFFFF"/>
                  </a:solidFill>
                </a:uFill>
                <a:latin typeface="Arial Black"/>
              </a:rPr>
              <a:t>36. Rüstem Paşa Sarayı (İskender Çelebi Çiftliğinde).</a:t>
            </a:r>
            <a:r>
              <a:rPr lang="tr-TR" sz="1800" b="0" strike="noStrike" spc="-1">
                <a:solidFill>
                  <a:srgbClr val="FFCC00"/>
                </a:solidFill>
                <a:uFill>
                  <a:solidFill>
                    <a:srgbClr val="FFFFFF"/>
                  </a:solidFill>
                </a:uFill>
                <a:latin typeface="Arial Black"/>
              </a:rPr>
              <a:t> </a:t>
            </a:r>
            <a:endParaRPr lang="tr-TR" sz="1800" b="0" strike="noStrike" spc="-1">
              <a:solidFill>
                <a:srgbClr val="000000"/>
              </a:solidFill>
              <a:uFill>
                <a:solidFill>
                  <a:srgbClr val="FFFFFF"/>
                </a:solidFill>
              </a:uFill>
              <a:latin typeface="Arial"/>
            </a:endParaRPr>
          </a:p>
        </p:txBody>
      </p:sp>
      <p:sp>
        <p:nvSpPr>
          <p:cNvPr id="102" name="CustomShape 2"/>
          <p:cNvSpPr/>
          <p:nvPr/>
        </p:nvSpPr>
        <p:spPr>
          <a:xfrm>
            <a:off x="288000" y="4536000"/>
            <a:ext cx="5374080" cy="274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spcBef>
                <a:spcPts val="1123"/>
              </a:spcBef>
            </a:pPr>
            <a:r>
              <a:rPr lang="tr-TR" sz="1800" b="1" i="1" strike="noStrike" spc="-1">
                <a:solidFill>
                  <a:srgbClr val="FFCC00"/>
                </a:solidFill>
                <a:uFill>
                  <a:solidFill>
                    <a:srgbClr val="FFFFFF"/>
                  </a:solidFill>
                </a:uFill>
                <a:latin typeface="Arial Black"/>
              </a:rPr>
              <a:t>Mahzenler</a:t>
            </a:r>
            <a:r>
              <a:t/>
            </a:r>
            <a:br/>
            <a:r>
              <a:t/>
            </a:r>
            <a:br/>
            <a:r>
              <a:rPr lang="tr-TR" sz="1800" b="1" i="1" strike="noStrike" spc="-1">
                <a:solidFill>
                  <a:srgbClr val="FFCC00"/>
                </a:solidFill>
                <a:uFill>
                  <a:solidFill>
                    <a:srgbClr val="FFFFFF"/>
                  </a:solidFill>
                </a:uFill>
                <a:latin typeface="Arial Black"/>
              </a:rPr>
              <a:t>1. Buğday mahzeni (Galata Köşesinde), </a:t>
            </a:r>
            <a:r>
              <a:t/>
            </a:r>
            <a:br/>
            <a:r>
              <a:rPr lang="tr-TR" sz="1800" b="1" i="1" strike="noStrike" spc="-1">
                <a:solidFill>
                  <a:srgbClr val="FFCC00"/>
                </a:solidFill>
                <a:uFill>
                  <a:solidFill>
                    <a:srgbClr val="FFFFFF"/>
                  </a:solidFill>
                </a:uFill>
                <a:latin typeface="Arial Black"/>
              </a:rPr>
              <a:t>2. Zift Mahzeni (Tersâne-i Âmirede), </a:t>
            </a:r>
            <a:r>
              <a:t/>
            </a:r>
            <a:br/>
            <a:r>
              <a:rPr lang="tr-TR" sz="1800" b="1" i="1" strike="noStrike" spc="-1">
                <a:solidFill>
                  <a:srgbClr val="FFCC00"/>
                </a:solidFill>
                <a:uFill>
                  <a:solidFill>
                    <a:srgbClr val="FFFFFF"/>
                  </a:solidFill>
                </a:uFill>
                <a:latin typeface="Arial Black"/>
              </a:rPr>
              <a:t>3. Anbar (sarayda), </a:t>
            </a:r>
            <a:r>
              <a:t/>
            </a:r>
            <a:br/>
            <a:r>
              <a:rPr lang="tr-TR" sz="1800" b="1" i="1" strike="noStrike" spc="-1">
                <a:solidFill>
                  <a:srgbClr val="FFCC00"/>
                </a:solidFill>
                <a:uFill>
                  <a:solidFill>
                    <a:srgbClr val="FFFFFF"/>
                  </a:solidFill>
                </a:uFill>
                <a:latin typeface="Arial Black"/>
              </a:rPr>
              <a:t>4. Anbar (Has Bahçe Yalısında), </a:t>
            </a:r>
            <a:r>
              <a:t/>
            </a:r>
            <a:br/>
            <a:r>
              <a:rPr lang="tr-TR" sz="1800" b="1" i="1" strike="noStrike" spc="-1">
                <a:solidFill>
                  <a:srgbClr val="FFCC00"/>
                </a:solidFill>
                <a:uFill>
                  <a:solidFill>
                    <a:srgbClr val="FFFFFF"/>
                  </a:solidFill>
                </a:uFill>
                <a:latin typeface="Arial Black"/>
              </a:rPr>
              <a:t>5. Mutbak ve kiler (sarayda), </a:t>
            </a:r>
            <a:r>
              <a:t/>
            </a:r>
            <a:br/>
            <a:r>
              <a:rPr lang="tr-TR" sz="1800" b="1" i="1" strike="noStrike" spc="-1">
                <a:solidFill>
                  <a:srgbClr val="FFCC00"/>
                </a:solidFill>
                <a:uFill>
                  <a:solidFill>
                    <a:srgbClr val="FFFFFF"/>
                  </a:solidFill>
                </a:uFill>
                <a:latin typeface="Arial Black"/>
              </a:rPr>
              <a:t>6. Mahzen (Unkapanı’nda), </a:t>
            </a:r>
            <a:r>
              <a:t/>
            </a:r>
            <a:br/>
            <a:r>
              <a:rPr lang="tr-TR" sz="1800" b="1" i="1" strike="noStrike" spc="-1">
                <a:solidFill>
                  <a:srgbClr val="FFCC00"/>
                </a:solidFill>
                <a:uFill>
                  <a:solidFill>
                    <a:srgbClr val="FFFFFF"/>
                  </a:solidFill>
                </a:uFill>
                <a:latin typeface="Arial Black"/>
              </a:rPr>
              <a:t>7. İki adet anbar (Cebehâne yakınında), </a:t>
            </a:r>
            <a:r>
              <a:t/>
            </a:r>
            <a:br/>
            <a:r>
              <a:rPr lang="tr-TR" sz="1800" b="1" i="1" strike="noStrike" spc="-1">
                <a:solidFill>
                  <a:srgbClr val="FFCC00"/>
                </a:solidFill>
                <a:uFill>
                  <a:solidFill>
                    <a:srgbClr val="FFFFFF"/>
                  </a:solidFill>
                </a:uFill>
                <a:latin typeface="Arial Black"/>
              </a:rPr>
              <a:t>8. Kurşunlu Mahzen (Tophâne’de).</a:t>
            </a:r>
            <a:r>
              <a:rPr lang="tr-TR" sz="1800" b="0" strike="noStrike" spc="-1">
                <a:solidFill>
                  <a:srgbClr val="FFCC00"/>
                </a:solidFill>
                <a:uFill>
                  <a:solidFill>
                    <a:srgbClr val="FFFFFF"/>
                  </a:solidFill>
                </a:uFill>
                <a:latin typeface="Arial Black"/>
              </a:rPr>
              <a:t> </a:t>
            </a:r>
            <a:endParaRPr lang="tr-TR" sz="1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103" name="CustomShape 1"/>
          <p:cNvSpPr/>
          <p:nvPr/>
        </p:nvSpPr>
        <p:spPr>
          <a:xfrm>
            <a:off x="452520" y="142200"/>
            <a:ext cx="7467120" cy="73972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lstStyle/>
          <a:p>
            <a:pPr marL="216000" indent="-215640">
              <a:lnSpc>
                <a:spcPct val="100000"/>
              </a:lnSpc>
              <a:spcBef>
                <a:spcPts val="873"/>
              </a:spcBef>
              <a:buClr>
                <a:srgbClr val="000000"/>
              </a:buClr>
              <a:buSzPct val="45000"/>
              <a:buFont typeface="Wingdings" charset="2"/>
              <a:buChar char=""/>
            </a:pPr>
            <a:r>
              <a:rPr lang="tr-TR" sz="1500" b="1" strike="noStrike" spc="-1">
                <a:solidFill>
                  <a:srgbClr val="990000"/>
                </a:solidFill>
                <a:uFill>
                  <a:solidFill>
                    <a:srgbClr val="FFFFFF"/>
                  </a:solidFill>
                </a:uFill>
                <a:latin typeface="Arial"/>
                <a:ea typeface="DejaVu Sans"/>
              </a:rPr>
              <a:t>Hamamlar</a:t>
            </a:r>
            <a:r>
              <a:t/>
            </a:r>
            <a:br/>
            <a:r>
              <a:t/>
            </a:r>
            <a:br/>
            <a:r>
              <a:rPr lang="tr-TR" sz="1500" b="1" strike="noStrike" spc="-1">
                <a:solidFill>
                  <a:srgbClr val="990000"/>
                </a:solidFill>
                <a:uFill>
                  <a:solidFill>
                    <a:srgbClr val="FFFFFF"/>
                  </a:solidFill>
                </a:uFill>
                <a:latin typeface="Arial"/>
                <a:ea typeface="DejaVu Sans"/>
              </a:rPr>
              <a:t>1. SultanSüleymân Hamamı (İstanbul’da), </a:t>
            </a:r>
            <a:r>
              <a:t/>
            </a:r>
            <a:br/>
            <a:r>
              <a:rPr lang="tr-TR" sz="1500" b="1" strike="noStrike" spc="-1">
                <a:solidFill>
                  <a:srgbClr val="990000"/>
                </a:solidFill>
                <a:uFill>
                  <a:solidFill>
                    <a:srgbClr val="FFFFFF"/>
                  </a:solidFill>
                </a:uFill>
                <a:latin typeface="Arial"/>
                <a:ea typeface="DejaVu Sans"/>
              </a:rPr>
              <a:t>2. Sultan Süleymân Hamamı (Kefe’de), </a:t>
            </a:r>
            <a:r>
              <a:t/>
            </a:r>
            <a:br/>
            <a:r>
              <a:rPr lang="tr-TR" sz="1500" b="1" strike="noStrike" spc="-1">
                <a:solidFill>
                  <a:srgbClr val="990000"/>
                </a:solidFill>
                <a:uFill>
                  <a:solidFill>
                    <a:srgbClr val="FFFFFF"/>
                  </a:solidFill>
                </a:uFill>
                <a:latin typeface="Arial"/>
                <a:ea typeface="DejaVu Sans"/>
              </a:rPr>
              <a:t>3. Üç Kapılı Hamam (Topkapısarayında), </a:t>
            </a:r>
            <a:r>
              <a:t/>
            </a:r>
            <a:br/>
            <a:r>
              <a:rPr lang="tr-TR" sz="1500" b="1" strike="noStrike" spc="-1">
                <a:solidFill>
                  <a:srgbClr val="990000"/>
                </a:solidFill>
                <a:uFill>
                  <a:solidFill>
                    <a:srgbClr val="FFFFFF"/>
                  </a:solidFill>
                </a:uFill>
                <a:latin typeface="Arial"/>
                <a:ea typeface="DejaVu Sans"/>
              </a:rPr>
              <a:t>4. Üç Kapılı Hamam (Üsküdar Sarayında), </a:t>
            </a:r>
            <a:r>
              <a:t/>
            </a:r>
            <a:br/>
            <a:r>
              <a:rPr lang="tr-TR" sz="1500" b="1" strike="noStrike" spc="-1">
                <a:solidFill>
                  <a:srgbClr val="990000"/>
                </a:solidFill>
                <a:uFill>
                  <a:solidFill>
                    <a:srgbClr val="FFFFFF"/>
                  </a:solidFill>
                </a:uFill>
                <a:latin typeface="Arial"/>
                <a:ea typeface="DejaVu Sans"/>
              </a:rPr>
              <a:t>5. Haseki Sultan Hamamı (Ayasofya yakınında), </a:t>
            </a:r>
            <a:r>
              <a:t/>
            </a:r>
            <a:br/>
            <a:r>
              <a:rPr lang="tr-TR" sz="1500" b="1" strike="noStrike" spc="-1">
                <a:solidFill>
                  <a:srgbClr val="990000"/>
                </a:solidFill>
                <a:uFill>
                  <a:solidFill>
                    <a:srgbClr val="FFFFFF"/>
                  </a:solidFill>
                </a:uFill>
                <a:latin typeface="Arial"/>
                <a:ea typeface="DejaVu Sans"/>
              </a:rPr>
              <a:t>6. Haseki Sultan Hamamı (Bahçekapı’da), </a:t>
            </a:r>
            <a:r>
              <a:t/>
            </a:r>
            <a:br/>
            <a:r>
              <a:rPr lang="tr-TR" sz="1500" b="1" strike="noStrike" spc="-1">
                <a:solidFill>
                  <a:srgbClr val="990000"/>
                </a:solidFill>
                <a:uFill>
                  <a:solidFill>
                    <a:srgbClr val="FFFFFF"/>
                  </a:solidFill>
                </a:uFill>
                <a:latin typeface="Arial"/>
                <a:ea typeface="DejaVu Sans"/>
              </a:rPr>
              <a:t>7. Haseki Sultan Hamamı (Yahudiler içinde), </a:t>
            </a:r>
            <a:r>
              <a:t/>
            </a:r>
            <a:br/>
            <a:r>
              <a:rPr lang="tr-TR" sz="1500" b="1" strike="noStrike" spc="-1">
                <a:solidFill>
                  <a:srgbClr val="990000"/>
                </a:solidFill>
                <a:uFill>
                  <a:solidFill>
                    <a:srgbClr val="FFFFFF"/>
                  </a:solidFill>
                </a:uFill>
                <a:latin typeface="Arial"/>
                <a:ea typeface="DejaVu Sans"/>
              </a:rPr>
              <a:t>8. Vâlide SultanHamamı (Üsküdar’da), </a:t>
            </a:r>
            <a:r>
              <a:t/>
            </a:r>
            <a:br/>
            <a:r>
              <a:rPr lang="tr-TR" sz="1500" b="1" strike="noStrike" spc="-1">
                <a:solidFill>
                  <a:srgbClr val="990000"/>
                </a:solidFill>
                <a:uFill>
                  <a:solidFill>
                    <a:srgbClr val="FFFFFF"/>
                  </a:solidFill>
                </a:uFill>
                <a:latin typeface="Arial"/>
                <a:ea typeface="DejaVu Sans"/>
              </a:rPr>
              <a:t>9. Vâlide SultanHamamı (Karapınar’da), </a:t>
            </a:r>
            <a:r>
              <a:t/>
            </a:r>
            <a:br/>
            <a:r>
              <a:rPr lang="tr-TR" sz="1500" b="1" strike="noStrike" spc="-1">
                <a:solidFill>
                  <a:srgbClr val="990000"/>
                </a:solidFill>
                <a:uFill>
                  <a:solidFill>
                    <a:srgbClr val="FFFFFF"/>
                  </a:solidFill>
                </a:uFill>
                <a:latin typeface="Arial"/>
                <a:ea typeface="DejaVu Sans"/>
              </a:rPr>
              <a:t>10. Vâlide SultanHamamı (Cibâli Kapısında), </a:t>
            </a:r>
            <a:r>
              <a:t/>
            </a:r>
            <a:br/>
            <a:r>
              <a:rPr lang="tr-TR" sz="1500" b="1" strike="noStrike" spc="-1">
                <a:solidFill>
                  <a:srgbClr val="990000"/>
                </a:solidFill>
                <a:uFill>
                  <a:solidFill>
                    <a:srgbClr val="FFFFFF"/>
                  </a:solidFill>
                </a:uFill>
                <a:latin typeface="Arial"/>
                <a:ea typeface="DejaVu Sans"/>
              </a:rPr>
              <a:t>11. Mihrimah SultanHamamı (Edirnekapı’da), </a:t>
            </a:r>
            <a:r>
              <a:t/>
            </a:r>
            <a:br/>
            <a:r>
              <a:rPr lang="tr-TR" sz="1500" b="1" strike="noStrike" spc="-1">
                <a:solidFill>
                  <a:srgbClr val="990000"/>
                </a:solidFill>
                <a:uFill>
                  <a:solidFill>
                    <a:srgbClr val="FFFFFF"/>
                  </a:solidFill>
                </a:uFill>
                <a:latin typeface="Arial"/>
                <a:ea typeface="DejaVu Sans"/>
              </a:rPr>
              <a:t>12. Lütfi Paşa Hamamı (Yenibahçe’de), </a:t>
            </a:r>
            <a:r>
              <a:t/>
            </a:r>
            <a:br/>
            <a:r>
              <a:rPr lang="tr-TR" sz="1500" b="1" strike="noStrike" spc="-1">
                <a:solidFill>
                  <a:srgbClr val="990000"/>
                </a:solidFill>
                <a:uFill>
                  <a:solidFill>
                    <a:srgbClr val="FFFFFF"/>
                  </a:solidFill>
                </a:uFill>
                <a:latin typeface="Arial"/>
                <a:ea typeface="DejaVu Sans"/>
              </a:rPr>
              <a:t>13. MehmedPaşa Hamamı (Galata’da), </a:t>
            </a:r>
            <a:r>
              <a:t/>
            </a:r>
            <a:br/>
            <a:r>
              <a:rPr lang="tr-TR" sz="1500" b="1" strike="noStrike" spc="-1">
                <a:solidFill>
                  <a:srgbClr val="990000"/>
                </a:solidFill>
                <a:uFill>
                  <a:solidFill>
                    <a:srgbClr val="FFFFFF"/>
                  </a:solidFill>
                </a:uFill>
                <a:latin typeface="Arial"/>
                <a:ea typeface="DejaVu Sans"/>
              </a:rPr>
              <a:t>14. MehmedPaşa Hamamı (Edirne’de), </a:t>
            </a:r>
            <a:r>
              <a:t/>
            </a:r>
            <a:br/>
            <a:r>
              <a:rPr lang="tr-TR" sz="1500" b="1" strike="noStrike" spc="-1">
                <a:solidFill>
                  <a:srgbClr val="990000"/>
                </a:solidFill>
                <a:uFill>
                  <a:solidFill>
                    <a:srgbClr val="FFFFFF"/>
                  </a:solidFill>
                </a:uFill>
                <a:latin typeface="Arial"/>
                <a:ea typeface="DejaVu Sans"/>
              </a:rPr>
              <a:t>15. Kocamustafapaşa Hamamı (Yenibahçe’de), </a:t>
            </a:r>
            <a:r>
              <a:t/>
            </a:r>
            <a:br/>
            <a:r>
              <a:rPr lang="tr-TR" sz="1500" b="1" strike="noStrike" spc="-1">
                <a:solidFill>
                  <a:srgbClr val="990000"/>
                </a:solidFill>
                <a:uFill>
                  <a:solidFill>
                    <a:srgbClr val="FFFFFF"/>
                  </a:solidFill>
                </a:uFill>
                <a:latin typeface="Arial"/>
                <a:ea typeface="DejaVu Sans"/>
              </a:rPr>
              <a:t>16. İbrâhim Paşa Hamamı (Silivrikapı’da), </a:t>
            </a:r>
            <a:r>
              <a:t/>
            </a:r>
            <a:br/>
            <a:r>
              <a:rPr lang="tr-TR" sz="1500" b="1" strike="noStrike" spc="-1">
                <a:solidFill>
                  <a:srgbClr val="990000"/>
                </a:solidFill>
                <a:uFill>
                  <a:solidFill>
                    <a:srgbClr val="FFFFFF"/>
                  </a:solidFill>
                </a:uFill>
                <a:latin typeface="Arial"/>
                <a:ea typeface="DejaVu Sans"/>
              </a:rPr>
              <a:t>17. Kapıağası Yâkub Ağa Hamamı (Sulumanastır’da), </a:t>
            </a:r>
            <a:r>
              <a:t/>
            </a:r>
            <a:br/>
            <a:r>
              <a:rPr lang="tr-TR" sz="1500" b="1" strike="noStrike" spc="-1">
                <a:solidFill>
                  <a:srgbClr val="990000"/>
                </a:solidFill>
                <a:uFill>
                  <a:solidFill>
                    <a:srgbClr val="FFFFFF"/>
                  </a:solidFill>
                </a:uFill>
                <a:latin typeface="Arial"/>
                <a:ea typeface="DejaVu Sans"/>
              </a:rPr>
              <a:t>18. Sinân Paşa Hamamı (Beşiktaş’ta), </a:t>
            </a:r>
            <a:r>
              <a:t/>
            </a:r>
            <a:br/>
            <a:r>
              <a:rPr lang="tr-TR" sz="1500" b="1" strike="noStrike" spc="-1">
                <a:solidFill>
                  <a:srgbClr val="990000"/>
                </a:solidFill>
                <a:uFill>
                  <a:solidFill>
                    <a:srgbClr val="FFFFFF"/>
                  </a:solidFill>
                </a:uFill>
                <a:latin typeface="Arial"/>
                <a:ea typeface="DejaVu Sans"/>
              </a:rPr>
              <a:t>19. Molla Çelebi Hamamı (Fındıklı’da), </a:t>
            </a:r>
            <a:r>
              <a:t/>
            </a:r>
            <a:br/>
            <a:r>
              <a:rPr lang="tr-TR" sz="1500" b="1" strike="noStrike" spc="-1">
                <a:solidFill>
                  <a:srgbClr val="990000"/>
                </a:solidFill>
                <a:uFill>
                  <a:solidFill>
                    <a:srgbClr val="FFFFFF"/>
                  </a:solidFill>
                </a:uFill>
                <a:latin typeface="Arial"/>
                <a:ea typeface="DejaVu Sans"/>
              </a:rPr>
              <a:t>20. Kaptan Ali Paşa Hamamı (Tophâne’de), </a:t>
            </a:r>
            <a:r>
              <a:t/>
            </a:r>
            <a:br/>
            <a:r>
              <a:rPr lang="tr-TR" sz="1500" b="1" strike="noStrike" spc="-1">
                <a:solidFill>
                  <a:srgbClr val="990000"/>
                </a:solidFill>
                <a:uFill>
                  <a:solidFill>
                    <a:srgbClr val="FFFFFF"/>
                  </a:solidFill>
                </a:uFill>
                <a:latin typeface="Arial"/>
                <a:ea typeface="DejaVu Sans"/>
              </a:rPr>
              <a:t>21. Kaptan Ali Paşa Hamamı (Fenerkapı’da), </a:t>
            </a:r>
            <a:r>
              <a:t/>
            </a:r>
            <a:br/>
            <a:r>
              <a:rPr lang="tr-TR" sz="1500" b="1" strike="noStrike" spc="-1">
                <a:solidFill>
                  <a:srgbClr val="990000"/>
                </a:solidFill>
                <a:uFill>
                  <a:solidFill>
                    <a:srgbClr val="FFFFFF"/>
                  </a:solidFill>
                </a:uFill>
                <a:latin typeface="Arial"/>
                <a:ea typeface="DejaVu Sans"/>
              </a:rPr>
              <a:t>22. Müfti Ebüssü’ûd Efendi Hamamı (Mâcuncu Çarşısında), </a:t>
            </a:r>
            <a:r>
              <a:t/>
            </a:r>
            <a:br/>
            <a:r>
              <a:rPr lang="tr-TR" sz="1500" b="1" strike="noStrike" spc="-1">
                <a:solidFill>
                  <a:srgbClr val="990000"/>
                </a:solidFill>
                <a:uFill>
                  <a:solidFill>
                    <a:srgbClr val="FFFFFF"/>
                  </a:solidFill>
                </a:uFill>
                <a:latin typeface="Arial"/>
                <a:ea typeface="DejaVu Sans"/>
              </a:rPr>
              <a:t>23. Mîrmirân Kasımpaşa Hamamı (Hafsa’da), </a:t>
            </a:r>
            <a:r>
              <a:t/>
            </a:r>
            <a:br/>
            <a:r>
              <a:rPr lang="tr-TR" sz="1500" b="1" strike="noStrike" spc="-1">
                <a:solidFill>
                  <a:srgbClr val="990000"/>
                </a:solidFill>
                <a:uFill>
                  <a:solidFill>
                    <a:srgbClr val="FFFFFF"/>
                  </a:solidFill>
                </a:uFill>
                <a:latin typeface="Arial"/>
                <a:ea typeface="DejaVu Sans"/>
              </a:rPr>
              <a:t>24. Merkez Efendi Hamamı (Yenikapı dışında), </a:t>
            </a:r>
            <a:r>
              <a:t/>
            </a:r>
            <a:br/>
            <a:r>
              <a:rPr lang="tr-TR" sz="1500" b="1" strike="noStrike" spc="-1">
                <a:solidFill>
                  <a:srgbClr val="990000"/>
                </a:solidFill>
                <a:uFill>
                  <a:solidFill>
                    <a:srgbClr val="FFFFFF"/>
                  </a:solidFill>
                </a:uFill>
                <a:latin typeface="Arial"/>
                <a:ea typeface="DejaVu Sans"/>
              </a:rPr>
              <a:t>25. Nişancı Paşa Hamamı (Eyüp’te), </a:t>
            </a:r>
            <a:r>
              <a:t/>
            </a:r>
            <a:br/>
            <a:r>
              <a:rPr lang="tr-TR" sz="1500" b="1" strike="noStrike" spc="-1">
                <a:solidFill>
                  <a:srgbClr val="990000"/>
                </a:solidFill>
                <a:uFill>
                  <a:solidFill>
                    <a:srgbClr val="FFFFFF"/>
                  </a:solidFill>
                </a:uFill>
                <a:latin typeface="Arial"/>
                <a:ea typeface="DejaVu Sans"/>
              </a:rPr>
              <a:t>26. Hüsrev Kethüdâ Hamamı (Ortaköy’de), </a:t>
            </a:r>
            <a:r>
              <a:t/>
            </a:r>
            <a:br/>
            <a:r>
              <a:rPr lang="tr-TR" sz="1500" b="1" strike="noStrike" spc="-1">
                <a:solidFill>
                  <a:srgbClr val="990000"/>
                </a:solidFill>
                <a:uFill>
                  <a:solidFill>
                    <a:srgbClr val="FFFFFF"/>
                  </a:solidFill>
                </a:uFill>
                <a:latin typeface="Arial"/>
                <a:ea typeface="DejaVu Sans"/>
              </a:rPr>
              <a:t>27. Hüsrev Kethüdâ Hamamı (İzmit’te), </a:t>
            </a:r>
            <a:r>
              <a:t/>
            </a:r>
            <a:br/>
            <a:r>
              <a:rPr lang="tr-TR" sz="1500" b="1" strike="noStrike" spc="-1">
                <a:solidFill>
                  <a:srgbClr val="990000"/>
                </a:solidFill>
                <a:uFill>
                  <a:solidFill>
                    <a:srgbClr val="FFFFFF"/>
                  </a:solidFill>
                </a:uFill>
                <a:latin typeface="Arial"/>
                <a:ea typeface="DejaVu Sans"/>
              </a:rPr>
              <a:t>28. Hamam (Çatalca’da), </a:t>
            </a:r>
            <a:r>
              <a:t/>
            </a:r>
            <a:br/>
            <a:r>
              <a:rPr lang="tr-TR" sz="1500" b="1" strike="noStrike" spc="-1">
                <a:solidFill>
                  <a:srgbClr val="990000"/>
                </a:solidFill>
                <a:uFill>
                  <a:solidFill>
                    <a:srgbClr val="FFFFFF"/>
                  </a:solidFill>
                </a:uFill>
                <a:latin typeface="Arial"/>
                <a:ea typeface="DejaVu Sans"/>
              </a:rPr>
              <a:t>29. RüstemPaşa Hamamı (Sapanca’da), </a:t>
            </a:r>
            <a:r>
              <a:t/>
            </a:r>
            <a:br/>
            <a:r>
              <a:rPr lang="tr-TR" sz="1500" b="1" strike="noStrike" spc="-1">
                <a:solidFill>
                  <a:srgbClr val="990000"/>
                </a:solidFill>
                <a:uFill>
                  <a:solidFill>
                    <a:srgbClr val="FFFFFF"/>
                  </a:solidFill>
                </a:uFill>
                <a:latin typeface="Arial"/>
                <a:ea typeface="DejaVu Sans"/>
              </a:rPr>
              <a:t>30. Hüseyin Bey Hamamı (Kayseri’de),  </a:t>
            </a:r>
            <a:endParaRPr lang="tr-TR" sz="15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339966"/>
        </a:solidFill>
        <a:effectLst/>
      </p:bgPr>
    </p:bg>
    <p:spTree>
      <p:nvGrpSpPr>
        <p:cNvPr id="1" name=""/>
        <p:cNvGrpSpPr/>
        <p:nvPr/>
      </p:nvGrpSpPr>
      <p:grpSpPr>
        <a:xfrm>
          <a:off x="0" y="0"/>
          <a:ext cx="0" cy="0"/>
          <a:chOff x="0" y="0"/>
          <a:chExt cx="0" cy="0"/>
        </a:xfrm>
      </p:grpSpPr>
      <p:sp>
        <p:nvSpPr>
          <p:cNvPr id="104" name="CustomShape 1"/>
          <p:cNvSpPr/>
          <p:nvPr/>
        </p:nvSpPr>
        <p:spPr>
          <a:xfrm>
            <a:off x="144000" y="173520"/>
            <a:ext cx="6457680" cy="4866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spcBef>
                <a:spcPts val="1123"/>
              </a:spcBef>
            </a:pPr>
            <a:r>
              <a:rPr lang="tr-TR" sz="1800" b="1" i="1" strike="noStrike" spc="-1">
                <a:solidFill>
                  <a:srgbClr val="FFCC00"/>
                </a:solidFill>
                <a:uFill>
                  <a:solidFill>
                    <a:srgbClr val="FFFFFF"/>
                  </a:solidFill>
                </a:uFill>
                <a:latin typeface="Arial Black"/>
              </a:rPr>
              <a:t>31. Sarı Kürz Hamamı (İstanbul’da), </a:t>
            </a:r>
            <a:r>
              <a:t/>
            </a:r>
            <a:br/>
            <a:r>
              <a:rPr lang="tr-TR" sz="1800" b="1" i="1" strike="noStrike" spc="-1">
                <a:solidFill>
                  <a:srgbClr val="FFCC00"/>
                </a:solidFill>
                <a:uFill>
                  <a:solidFill>
                    <a:srgbClr val="FFFFFF"/>
                  </a:solidFill>
                </a:uFill>
                <a:latin typeface="Arial Black"/>
              </a:rPr>
              <a:t>32. Hayreddin Paşa Hamamı (Zeyrek’te), </a:t>
            </a:r>
            <a:r>
              <a:t/>
            </a:r>
            <a:br/>
            <a:r>
              <a:rPr lang="tr-TR" sz="1800" b="1" i="1" strike="noStrike" spc="-1">
                <a:solidFill>
                  <a:srgbClr val="FFCC00"/>
                </a:solidFill>
                <a:uFill>
                  <a:solidFill>
                    <a:srgbClr val="FFFFFF"/>
                  </a:solidFill>
                </a:uFill>
                <a:latin typeface="Arial Black"/>
              </a:rPr>
              <a:t>33. Hayreddin Paşa Hamamı (Karagümrük’te), </a:t>
            </a:r>
            <a:r>
              <a:t/>
            </a:r>
            <a:br/>
            <a:r>
              <a:rPr lang="tr-TR" sz="1800" b="1" i="1" strike="noStrike" spc="-1">
                <a:solidFill>
                  <a:srgbClr val="FFCC00"/>
                </a:solidFill>
                <a:uFill>
                  <a:solidFill>
                    <a:srgbClr val="FFFFFF"/>
                  </a:solidFill>
                </a:uFill>
                <a:latin typeface="Arial Black"/>
              </a:rPr>
              <a:t>34. Yâkub Ağa Hamamı (Tophâne’de), </a:t>
            </a:r>
            <a:r>
              <a:t/>
            </a:r>
            <a:br/>
            <a:r>
              <a:rPr lang="tr-TR" sz="1800" b="1" i="1" strike="noStrike" spc="-1">
                <a:solidFill>
                  <a:srgbClr val="FFCC00"/>
                </a:solidFill>
                <a:uFill>
                  <a:solidFill>
                    <a:srgbClr val="FFFFFF"/>
                  </a:solidFill>
                </a:uFill>
                <a:latin typeface="Arial Black"/>
              </a:rPr>
              <a:t>35. Haydar Paşa Hamamı (Zeyrek’te), </a:t>
            </a:r>
            <a:r>
              <a:t/>
            </a:r>
            <a:br/>
            <a:r>
              <a:rPr lang="tr-TR" sz="1800" b="1" i="1" strike="noStrike" spc="-1">
                <a:solidFill>
                  <a:srgbClr val="FFCC00"/>
                </a:solidFill>
                <a:uFill>
                  <a:solidFill>
                    <a:srgbClr val="FFFFFF"/>
                  </a:solidFill>
                </a:uFill>
                <a:latin typeface="Arial Black"/>
              </a:rPr>
              <a:t>36. İskender Paşa Hamamı, </a:t>
            </a:r>
            <a:r>
              <a:t/>
            </a:r>
            <a:br/>
            <a:r>
              <a:rPr lang="tr-TR" sz="1800" b="1" i="1" strike="noStrike" spc="-1">
                <a:solidFill>
                  <a:srgbClr val="FFCC00"/>
                </a:solidFill>
                <a:uFill>
                  <a:solidFill>
                    <a:srgbClr val="FFFFFF"/>
                  </a:solidFill>
                </a:uFill>
                <a:latin typeface="Arial Black"/>
              </a:rPr>
              <a:t>37. Odabaşı Behruzağa Hamamı (Şehremini’de), </a:t>
            </a:r>
            <a:r>
              <a:t/>
            </a:r>
            <a:br/>
            <a:r>
              <a:rPr lang="tr-TR" sz="1800" b="1" i="1" strike="noStrike" spc="-1">
                <a:solidFill>
                  <a:srgbClr val="FFCC00"/>
                </a:solidFill>
                <a:uFill>
                  <a:solidFill>
                    <a:srgbClr val="FFFFFF"/>
                  </a:solidFill>
                </a:uFill>
                <a:latin typeface="Arial Black"/>
              </a:rPr>
              <a:t>38. Kethüdâ Kadın Hamamı (Akbaba’da), </a:t>
            </a:r>
            <a:r>
              <a:t/>
            </a:r>
            <a:br/>
            <a:r>
              <a:rPr lang="tr-TR" sz="1800" b="1" i="1" strike="noStrike" spc="-1">
                <a:solidFill>
                  <a:srgbClr val="FFCC00"/>
                </a:solidFill>
                <a:uFill>
                  <a:solidFill>
                    <a:srgbClr val="FFFFFF"/>
                  </a:solidFill>
                </a:uFill>
                <a:latin typeface="Arial Black"/>
              </a:rPr>
              <a:t>39. Beykoz Hamamı, </a:t>
            </a:r>
            <a:r>
              <a:t/>
            </a:r>
            <a:br/>
            <a:r>
              <a:rPr lang="tr-TR" sz="1800" b="1" i="1" strike="noStrike" spc="-1">
                <a:solidFill>
                  <a:srgbClr val="FFCC00"/>
                </a:solidFill>
                <a:uFill>
                  <a:solidFill>
                    <a:srgbClr val="FFFFFF"/>
                  </a:solidFill>
                </a:uFill>
                <a:latin typeface="Arial Black"/>
              </a:rPr>
              <a:t>40. Emir Buhârî Hamamı (Edirnekapı dışında), </a:t>
            </a:r>
            <a:r>
              <a:t/>
            </a:r>
            <a:br/>
            <a:r>
              <a:rPr lang="tr-TR" sz="1800" b="1" i="1" strike="noStrike" spc="-1">
                <a:solidFill>
                  <a:srgbClr val="FFCC00"/>
                </a:solidFill>
                <a:uFill>
                  <a:solidFill>
                    <a:srgbClr val="FFFFFF"/>
                  </a:solidFill>
                </a:uFill>
                <a:latin typeface="Arial Black"/>
              </a:rPr>
              <a:t>41. Hamam (Eyüp’te), </a:t>
            </a:r>
            <a:r>
              <a:t/>
            </a:r>
            <a:br/>
            <a:r>
              <a:rPr lang="tr-TR" sz="1800" b="1" i="1" strike="noStrike" spc="-1">
                <a:solidFill>
                  <a:srgbClr val="FFCC00"/>
                </a:solidFill>
                <a:uFill>
                  <a:solidFill>
                    <a:srgbClr val="FFFFFF"/>
                  </a:solidFill>
                </a:uFill>
                <a:latin typeface="Arial Black"/>
              </a:rPr>
              <a:t>42. Dere Hamamı (Eyüp’te), </a:t>
            </a:r>
            <a:r>
              <a:t/>
            </a:r>
            <a:br/>
            <a:r>
              <a:rPr lang="tr-TR" sz="1800" b="1" i="1" strike="noStrike" spc="-1">
                <a:solidFill>
                  <a:srgbClr val="FFCC00"/>
                </a:solidFill>
                <a:uFill>
                  <a:solidFill>
                    <a:srgbClr val="FFFFFF"/>
                  </a:solidFill>
                </a:uFill>
                <a:latin typeface="Arial Black"/>
              </a:rPr>
              <a:t>43. Sâlih Paşazâde Hamamı (Yeniköy’de), </a:t>
            </a:r>
            <a:r>
              <a:t/>
            </a:r>
            <a:br/>
            <a:r>
              <a:rPr lang="tr-TR" sz="1800" b="1" i="1" strike="noStrike" spc="-1">
                <a:solidFill>
                  <a:srgbClr val="FFCC00"/>
                </a:solidFill>
                <a:uFill>
                  <a:solidFill>
                    <a:srgbClr val="FFFFFF"/>
                  </a:solidFill>
                </a:uFill>
                <a:latin typeface="Arial Black"/>
              </a:rPr>
              <a:t>44. Sultan Süleymân Hamamı (Mekke’de), </a:t>
            </a:r>
            <a:r>
              <a:t/>
            </a:r>
            <a:br/>
            <a:r>
              <a:rPr lang="tr-TR" sz="1800" b="1" i="1" strike="noStrike" spc="-1">
                <a:solidFill>
                  <a:srgbClr val="FFCC00"/>
                </a:solidFill>
                <a:uFill>
                  <a:solidFill>
                    <a:srgbClr val="FFFFFF"/>
                  </a:solidFill>
                </a:uFill>
                <a:latin typeface="Arial Black"/>
              </a:rPr>
              <a:t>45. HayreddinPaşa Hamamı (Tophâne’de), </a:t>
            </a:r>
            <a:r>
              <a:t/>
            </a:r>
            <a:br/>
            <a:r>
              <a:rPr lang="tr-TR" sz="1800" b="1" i="1" strike="noStrike" spc="-1">
                <a:solidFill>
                  <a:srgbClr val="FFCC00"/>
                </a:solidFill>
                <a:uFill>
                  <a:solidFill>
                    <a:srgbClr val="FFFFFF"/>
                  </a:solidFill>
                </a:uFill>
                <a:latin typeface="Arial Black"/>
              </a:rPr>
              <a:t>46. Hayreddin Paşa Hamamı (Kemeraltı’nda), </a:t>
            </a:r>
            <a:r>
              <a:t/>
            </a:r>
            <a:br/>
            <a:r>
              <a:rPr lang="tr-TR" sz="1800" b="1" i="1" strike="noStrike" spc="-1">
                <a:solidFill>
                  <a:srgbClr val="FFCC00"/>
                </a:solidFill>
                <a:uFill>
                  <a:solidFill>
                    <a:srgbClr val="FFFFFF"/>
                  </a:solidFill>
                </a:uFill>
                <a:latin typeface="Arial Black"/>
              </a:rPr>
              <a:t>47. Rüstem Paşa Hamamı (Cibâli’de), </a:t>
            </a:r>
            <a:r>
              <a:t/>
            </a:r>
            <a:br/>
            <a:r>
              <a:rPr lang="tr-TR" sz="1800" b="1" i="1" strike="noStrike" spc="-1">
                <a:solidFill>
                  <a:srgbClr val="FFCC00"/>
                </a:solidFill>
                <a:uFill>
                  <a:solidFill>
                    <a:srgbClr val="FFFFFF"/>
                  </a:solidFill>
                </a:uFill>
                <a:latin typeface="Arial Black"/>
              </a:rPr>
              <a:t>48. Vâlide SultanHamamı (Üsküdar’da)</a:t>
            </a:r>
            <a:r>
              <a:rPr lang="tr-TR" sz="1800" b="0" strike="noStrike" spc="-1">
                <a:solidFill>
                  <a:srgbClr val="FFCC00"/>
                </a:solidFill>
                <a:uFill>
                  <a:solidFill>
                    <a:srgbClr val="FFFFFF"/>
                  </a:solidFill>
                </a:uFill>
                <a:latin typeface="Arial Black"/>
              </a:rPr>
              <a:t> </a:t>
            </a:r>
            <a:endParaRPr lang="tr-TR" sz="1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cstate="print"/>
          <a:tile/>
        </a:blipFill>
        <a:effectLst/>
      </p:bgPr>
    </p:bg>
    <p:spTree>
      <p:nvGrpSpPr>
        <p:cNvPr id="1" name=""/>
        <p:cNvGrpSpPr/>
        <p:nvPr/>
      </p:nvGrpSpPr>
      <p:grpSpPr>
        <a:xfrm>
          <a:off x="0" y="0"/>
          <a:ext cx="0" cy="0"/>
          <a:chOff x="0" y="0"/>
          <a:chExt cx="0" cy="0"/>
        </a:xfrm>
      </p:grpSpPr>
      <p:sp>
        <p:nvSpPr>
          <p:cNvPr id="105" name="CustomShape 1"/>
          <p:cNvSpPr/>
          <p:nvPr/>
        </p:nvSpPr>
        <p:spPr>
          <a:xfrm>
            <a:off x="3564720" y="538200"/>
            <a:ext cx="2914920" cy="545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r>
              <a:rPr lang="tr-TR" sz="3200" b="0" strike="noStrike" spc="-1">
                <a:solidFill>
                  <a:srgbClr val="CC0000"/>
                </a:solidFill>
                <a:uFill>
                  <a:solidFill>
                    <a:srgbClr val="FFFFFF"/>
                  </a:solidFill>
                </a:uFill>
                <a:latin typeface="Arial"/>
              </a:rPr>
              <a:t>HAZIRLAYAN</a:t>
            </a:r>
            <a:endParaRPr lang="tr-TR" sz="3200" b="0" strike="noStrike" spc="-1">
              <a:solidFill>
                <a:srgbClr val="000000"/>
              </a:solidFill>
              <a:uFill>
                <a:solidFill>
                  <a:srgbClr val="FFFFFF"/>
                </a:solidFill>
              </a:uFill>
              <a:latin typeface="Arial"/>
            </a:endParaRPr>
          </a:p>
        </p:txBody>
      </p:sp>
      <p:sp>
        <p:nvSpPr>
          <p:cNvPr id="106" name="CustomShape 2"/>
          <p:cNvSpPr/>
          <p:nvPr/>
        </p:nvSpPr>
        <p:spPr>
          <a:xfrm>
            <a:off x="2808000" y="3240000"/>
            <a:ext cx="5255640" cy="719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r>
              <a:rPr lang="tr-TR" sz="4400" b="0" strike="noStrike" spc="-1">
                <a:solidFill>
                  <a:srgbClr val="990066"/>
                </a:solidFill>
                <a:uFill>
                  <a:solidFill>
                    <a:srgbClr val="FFFFFF"/>
                  </a:solidFill>
                </a:uFill>
                <a:latin typeface="Arial"/>
              </a:rPr>
              <a:t>Derya</a:t>
            </a:r>
            <a:r>
              <a:rPr lang="tr-TR" sz="1800" b="0" strike="noStrike" spc="-1">
                <a:solidFill>
                  <a:srgbClr val="990066"/>
                </a:solidFill>
                <a:uFill>
                  <a:solidFill>
                    <a:srgbClr val="FFFFFF"/>
                  </a:solidFill>
                </a:uFill>
                <a:latin typeface="Arial"/>
              </a:rPr>
              <a:t> </a:t>
            </a:r>
            <a:r>
              <a:rPr lang="tr-TR" sz="4400" b="0" strike="noStrike" spc="-1">
                <a:solidFill>
                  <a:srgbClr val="990066"/>
                </a:solidFill>
                <a:uFill>
                  <a:solidFill>
                    <a:srgbClr val="FFFFFF"/>
                  </a:solidFill>
                </a:uFill>
                <a:latin typeface="Arial"/>
              </a:rPr>
              <a:t>TUNÇBİLEK</a:t>
            </a:r>
            <a:endParaRPr lang="tr-TR" sz="44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3FF99"/>
        </a:solidFill>
        <a:effectLst/>
      </p:bgPr>
    </p:bg>
    <p:spTree>
      <p:nvGrpSpPr>
        <p:cNvPr id="1" name=""/>
        <p:cNvGrpSpPr/>
        <p:nvPr/>
      </p:nvGrpSpPr>
      <p:grpSpPr>
        <a:xfrm>
          <a:off x="0" y="0"/>
          <a:ext cx="0" cy="0"/>
          <a:chOff x="0" y="0"/>
          <a:chExt cx="0" cy="0"/>
        </a:xfrm>
      </p:grpSpPr>
      <p:sp>
        <p:nvSpPr>
          <p:cNvPr id="77" name="CustomShape 1"/>
          <p:cNvSpPr/>
          <p:nvPr/>
        </p:nvSpPr>
        <p:spPr>
          <a:xfrm>
            <a:off x="144000" y="169920"/>
            <a:ext cx="10343880" cy="17733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spcBef>
                <a:spcPts val="249"/>
              </a:spcBef>
            </a:pPr>
            <a:r>
              <a:rPr lang="tr-TR" sz="2800" b="0" i="1" strike="noStrike" spc="-1">
                <a:solidFill>
                  <a:srgbClr val="FF0000"/>
                </a:solidFill>
                <a:uFill>
                  <a:solidFill>
                    <a:srgbClr val="FFFFFF"/>
                  </a:solidFill>
                </a:uFill>
                <a:latin typeface="Verdana"/>
              </a:rPr>
              <a:t>1526’da katıldığı Mohaç Meydan Muharebesinden sonra sırası ile acemi oğlanlar yayabaşılığı, kapı yayabaşılığı ve zenberekçibaşılığa yükseldi. </a:t>
            </a:r>
            <a:endParaRPr lang="tr-TR" sz="2800" b="0" strike="noStrike" spc="-1">
              <a:solidFill>
                <a:srgbClr val="000000"/>
              </a:solidFill>
              <a:uFill>
                <a:solidFill>
                  <a:srgbClr val="FFFFFF"/>
                </a:solidFill>
              </a:uFill>
              <a:latin typeface="Arial"/>
            </a:endParaRPr>
          </a:p>
          <a:p>
            <a:pPr>
              <a:lnSpc>
                <a:spcPct val="100000"/>
              </a:lnSpc>
              <a:spcBef>
                <a:spcPts val="249"/>
              </a:spcBef>
            </a:pPr>
            <a:endParaRPr lang="tr-TR" sz="2800" b="0" strike="noStrike" spc="-1">
              <a:solidFill>
                <a:srgbClr val="000000"/>
              </a:solidFill>
              <a:uFill>
                <a:solidFill>
                  <a:srgbClr val="FFFFFF"/>
                </a:solidFill>
              </a:uFill>
              <a:latin typeface="Arial"/>
            </a:endParaRPr>
          </a:p>
        </p:txBody>
      </p:sp>
      <p:sp>
        <p:nvSpPr>
          <p:cNvPr id="78" name="CustomShape 2"/>
          <p:cNvSpPr/>
          <p:nvPr/>
        </p:nvSpPr>
        <p:spPr>
          <a:xfrm>
            <a:off x="25560" y="1584000"/>
            <a:ext cx="10702080" cy="2186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spcBef>
                <a:spcPts val="249"/>
              </a:spcBef>
            </a:pPr>
            <a:r>
              <a:rPr lang="tr-TR" sz="2800" b="0" i="1" strike="noStrike" spc="-1">
                <a:solidFill>
                  <a:srgbClr val="FF0000"/>
                </a:solidFill>
                <a:uFill>
                  <a:solidFill>
                    <a:srgbClr val="FFFFFF"/>
                  </a:solidFill>
                </a:uFill>
                <a:latin typeface="Verdana"/>
              </a:rPr>
              <a:t>1532’de Alman, 1534’de Tebriz ve Bağdat seferlerinden dönüşte “Haseki” rütbesi aldı. Bağdat seferinde Van Kalesi Muhasarasında, göl üzerinde nakliyat yapan kalyonlara top yerleştirdi. </a:t>
            </a:r>
            <a:endParaRPr lang="tr-TR" sz="2800" b="0" strike="noStrike" spc="-1">
              <a:solidFill>
                <a:srgbClr val="000000"/>
              </a:solidFill>
              <a:uFill>
                <a:solidFill>
                  <a:srgbClr val="FFFFFF"/>
                </a:solidFill>
              </a:uFill>
              <a:latin typeface="Arial"/>
            </a:endParaRPr>
          </a:p>
          <a:p>
            <a:pPr>
              <a:lnSpc>
                <a:spcPct val="100000"/>
              </a:lnSpc>
              <a:spcBef>
                <a:spcPts val="249"/>
              </a:spcBef>
            </a:pPr>
            <a:endParaRPr lang="tr-TR" sz="2800" b="0" strike="noStrike" spc="-1">
              <a:solidFill>
                <a:srgbClr val="000000"/>
              </a:solidFill>
              <a:uFill>
                <a:solidFill>
                  <a:srgbClr val="FFFFFF"/>
                </a:solidFill>
              </a:uFill>
              <a:latin typeface="Arial"/>
            </a:endParaRPr>
          </a:p>
        </p:txBody>
      </p:sp>
      <p:sp>
        <p:nvSpPr>
          <p:cNvPr id="79" name="CustomShape 3"/>
          <p:cNvSpPr/>
          <p:nvPr/>
        </p:nvSpPr>
        <p:spPr>
          <a:xfrm>
            <a:off x="52200" y="3304080"/>
            <a:ext cx="10639440" cy="2599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spcBef>
                <a:spcPts val="249"/>
              </a:spcBef>
            </a:pPr>
            <a:r>
              <a:rPr lang="tr-TR" sz="2800" b="0" i="1" strike="noStrike" spc="-1">
                <a:solidFill>
                  <a:srgbClr val="FF0000"/>
                </a:solidFill>
                <a:uFill>
                  <a:solidFill>
                    <a:srgbClr val="FFFFFF"/>
                  </a:solidFill>
                </a:uFill>
                <a:latin typeface="Verdana"/>
              </a:rPr>
              <a:t>Korfu, Pulya (1537) ve Moldovya (1538) seferlerine katılan Mimar Sinan, Moldovya (Kara Buğdan) seferinde Prut nehri üzerine onüç günde kurduğu köprü ile Kanunî Sultan Süleyman’ın takdirini kazandı. Aynı sene başmimarlığa yükseldi. </a:t>
            </a:r>
            <a:endParaRPr lang="tr-TR" sz="2800" b="0" strike="noStrike" spc="-1">
              <a:solidFill>
                <a:srgbClr val="000000"/>
              </a:solidFill>
              <a:uFill>
                <a:solidFill>
                  <a:srgbClr val="FFFFFF"/>
                </a:solidFill>
              </a:uFill>
              <a:latin typeface="Arial"/>
            </a:endParaRPr>
          </a:p>
          <a:p>
            <a:pPr>
              <a:lnSpc>
                <a:spcPct val="100000"/>
              </a:lnSpc>
              <a:spcBef>
                <a:spcPts val="249"/>
              </a:spcBef>
            </a:pPr>
            <a:endParaRPr lang="tr-TR" sz="2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80" name="CustomShape 1"/>
          <p:cNvSpPr/>
          <p:nvPr/>
        </p:nvSpPr>
        <p:spPr>
          <a:xfrm>
            <a:off x="144000" y="280080"/>
            <a:ext cx="10367640" cy="2599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spcBef>
                <a:spcPts val="249"/>
              </a:spcBef>
            </a:pPr>
            <a:r>
              <a:rPr lang="tr-TR" sz="2800" b="0" i="1" strike="noStrike" spc="-1">
                <a:solidFill>
                  <a:srgbClr val="9999FF"/>
                </a:solidFill>
                <a:uFill>
                  <a:solidFill>
                    <a:srgbClr val="FFFFFF"/>
                  </a:solidFill>
                </a:uFill>
                <a:latin typeface="Verdana"/>
              </a:rPr>
              <a:t>Mimar Sinan, katıldığı seferlerde Suriye, Mısır, Irak, İran, Balkanlar, Viyana’ya kadar Güney Avrupa’yı görüp mimari eserleri inceledi ve kendisi de birçok eser verdi. İstanbul’da devrin en meşhur mimarları ile Bayezid Camii’nin ustası Mimar Hayreddin ile tanıştı. </a:t>
            </a:r>
            <a:endParaRPr lang="tr-TR" sz="2800" b="0" strike="noStrike" spc="-1">
              <a:solidFill>
                <a:srgbClr val="000000"/>
              </a:solidFill>
              <a:uFill>
                <a:solidFill>
                  <a:srgbClr val="FFFFFF"/>
                </a:solidFill>
              </a:uFill>
              <a:latin typeface="Arial"/>
            </a:endParaRPr>
          </a:p>
          <a:p>
            <a:pPr>
              <a:lnSpc>
                <a:spcPct val="100000"/>
              </a:lnSpc>
              <a:spcBef>
                <a:spcPts val="249"/>
              </a:spcBef>
            </a:pPr>
            <a:endParaRPr lang="tr-TR" sz="2800" b="0" strike="noStrike" spc="-1">
              <a:solidFill>
                <a:srgbClr val="000000"/>
              </a:solidFill>
              <a:uFill>
                <a:solidFill>
                  <a:srgbClr val="FFFFFF"/>
                </a:solidFill>
              </a:uFill>
              <a:latin typeface="Arial"/>
            </a:endParaRPr>
          </a:p>
        </p:txBody>
      </p:sp>
      <p:sp>
        <p:nvSpPr>
          <p:cNvPr id="81" name="CustomShape 2"/>
          <p:cNvSpPr/>
          <p:nvPr/>
        </p:nvSpPr>
        <p:spPr>
          <a:xfrm>
            <a:off x="134640" y="2481120"/>
            <a:ext cx="10429200" cy="2599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spcBef>
                <a:spcPts val="249"/>
              </a:spcBef>
            </a:pPr>
            <a:r>
              <a:rPr lang="tr-TR" sz="2800" b="0" i="1" strike="noStrike" spc="-1">
                <a:solidFill>
                  <a:srgbClr val="9999FF"/>
                </a:solidFill>
                <a:uFill>
                  <a:solidFill>
                    <a:srgbClr val="FFFFFF"/>
                  </a:solidFill>
                </a:uFill>
                <a:latin typeface="Verdana"/>
              </a:rPr>
              <a:t>Bazı Eserleri Sinan’ın mimarbaşılığa getirilmeden evvel yaptığı üç eser dikkat çekicidir. Bunlar Halep’de Hüsreviye Külliyesi, Gebze’de Çoban Mustafa Paşa Külliyesi ve İstanbul’da Hürrem Sultan için yapılan Haseki Külliyesi’dir. </a:t>
            </a:r>
            <a:endParaRPr lang="tr-TR" sz="2800" b="0" strike="noStrike" spc="-1">
              <a:solidFill>
                <a:srgbClr val="000000"/>
              </a:solidFill>
              <a:uFill>
                <a:solidFill>
                  <a:srgbClr val="FFFFFF"/>
                </a:solidFill>
              </a:uFill>
              <a:latin typeface="Arial"/>
            </a:endParaRPr>
          </a:p>
          <a:p>
            <a:pPr>
              <a:lnSpc>
                <a:spcPct val="100000"/>
              </a:lnSpc>
              <a:spcBef>
                <a:spcPts val="249"/>
              </a:spcBef>
            </a:pPr>
            <a:endParaRPr lang="tr-TR" sz="2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CC66FF"/>
        </a:solidFill>
        <a:effectLst/>
      </p:bgPr>
    </p:bg>
    <p:spTree>
      <p:nvGrpSpPr>
        <p:cNvPr id="1" name=""/>
        <p:cNvGrpSpPr/>
        <p:nvPr/>
      </p:nvGrpSpPr>
      <p:grpSpPr>
        <a:xfrm>
          <a:off x="0" y="0"/>
          <a:ext cx="0" cy="0"/>
          <a:chOff x="0" y="0"/>
          <a:chExt cx="0" cy="0"/>
        </a:xfrm>
      </p:grpSpPr>
      <p:sp>
        <p:nvSpPr>
          <p:cNvPr id="82" name="CustomShape 1"/>
          <p:cNvSpPr/>
          <p:nvPr/>
        </p:nvSpPr>
        <p:spPr>
          <a:xfrm>
            <a:off x="72000" y="208080"/>
            <a:ext cx="10567080" cy="2599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spcBef>
                <a:spcPts val="249"/>
              </a:spcBef>
            </a:pPr>
            <a:r>
              <a:rPr lang="tr-TR" sz="2800" b="0" i="1" strike="noStrike" spc="-1">
                <a:solidFill>
                  <a:srgbClr val="0000CC"/>
                </a:solidFill>
                <a:uFill>
                  <a:solidFill>
                    <a:srgbClr val="FFFFFF"/>
                  </a:solidFill>
                </a:uFill>
                <a:latin typeface="Verdana"/>
              </a:rPr>
              <a:t>Mimarbaşı olduktan sonra verdiği üç büyük eser, O’nun sanatının gelişmesini gösteren basamaklar gibidir. Bunların ilki, Şehzadebaşı Camii ve Külliyesidir. Külliyede ayrıca imaret, tabhane (mutfak), kervansaray ve bir sokak ile ayrılmış medrese bulunmaktadır. </a:t>
            </a:r>
            <a:endParaRPr lang="tr-TR" sz="2800" b="0" strike="noStrike" spc="-1">
              <a:solidFill>
                <a:srgbClr val="000000"/>
              </a:solidFill>
              <a:uFill>
                <a:solidFill>
                  <a:srgbClr val="FFFFFF"/>
                </a:solidFill>
              </a:uFill>
              <a:latin typeface="Arial"/>
            </a:endParaRPr>
          </a:p>
          <a:p>
            <a:pPr>
              <a:lnSpc>
                <a:spcPct val="100000"/>
              </a:lnSpc>
              <a:spcBef>
                <a:spcPts val="249"/>
              </a:spcBef>
            </a:pPr>
            <a:endParaRPr lang="tr-TR" sz="2800" b="0" strike="noStrike" spc="-1">
              <a:solidFill>
                <a:srgbClr val="000000"/>
              </a:solidFill>
              <a:uFill>
                <a:solidFill>
                  <a:srgbClr val="FFFFFF"/>
                </a:solidFill>
              </a:uFill>
              <a:latin typeface="Arial"/>
            </a:endParaRPr>
          </a:p>
        </p:txBody>
      </p:sp>
      <p:sp>
        <p:nvSpPr>
          <p:cNvPr id="83" name="CustomShape 2"/>
          <p:cNvSpPr/>
          <p:nvPr/>
        </p:nvSpPr>
        <p:spPr>
          <a:xfrm>
            <a:off x="72000" y="2376000"/>
            <a:ext cx="10764720" cy="42512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spcBef>
                <a:spcPts val="249"/>
              </a:spcBef>
            </a:pPr>
            <a:r>
              <a:rPr lang="tr-TR" sz="2800" b="0" i="1" strike="noStrike" spc="-1">
                <a:solidFill>
                  <a:srgbClr val="0000CC"/>
                </a:solidFill>
                <a:uFill>
                  <a:solidFill>
                    <a:srgbClr val="FFFFFF"/>
                  </a:solidFill>
                </a:uFill>
                <a:latin typeface="Verdana"/>
              </a:rPr>
              <a:t>Süleymaniye Camii, Mimar Sinan’ın İstanbul’daki en muhteşem eseridir. Yirmiyedi metre çapındaki büyük kubbe, zeminden itibaren tedricen yükselen binanın üzerine gayet nisbetli ve ahenkli bir şekilde oturtulmuştur. Sükûnet ve asaleti ifade eden bu sade ve ahenkli görünüşü ile Süleymaniye Camii, olgunlaşmış bir mimariyi temsil etmektedir.Sekiz ayrı binadan meydana gelen Süleymaniye Camii ve Külliyesi, Fatih’ten sonra şehrin ikinci üniversitesi olmuştur. </a:t>
            </a:r>
            <a:endParaRPr lang="tr-TR" sz="2800" b="0" strike="noStrike" spc="-1">
              <a:solidFill>
                <a:srgbClr val="000000"/>
              </a:solidFill>
              <a:uFill>
                <a:solidFill>
                  <a:srgbClr val="FFFFFF"/>
                </a:solidFill>
              </a:uFill>
              <a:latin typeface="Arial"/>
            </a:endParaRPr>
          </a:p>
          <a:p>
            <a:pPr>
              <a:lnSpc>
                <a:spcPct val="100000"/>
              </a:lnSpc>
              <a:spcBef>
                <a:spcPts val="249"/>
              </a:spcBef>
            </a:pPr>
            <a:endParaRPr lang="tr-TR" sz="2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99FFFF"/>
        </a:solidFill>
        <a:effectLst/>
      </p:bgPr>
    </p:bg>
    <p:spTree>
      <p:nvGrpSpPr>
        <p:cNvPr id="1" name=""/>
        <p:cNvGrpSpPr/>
        <p:nvPr/>
      </p:nvGrpSpPr>
      <p:grpSpPr>
        <a:xfrm>
          <a:off x="0" y="0"/>
          <a:ext cx="0" cy="0"/>
          <a:chOff x="0" y="0"/>
          <a:chExt cx="0" cy="0"/>
        </a:xfrm>
      </p:grpSpPr>
      <p:sp>
        <p:nvSpPr>
          <p:cNvPr id="84" name="CustomShape 1"/>
          <p:cNvSpPr/>
          <p:nvPr/>
        </p:nvSpPr>
        <p:spPr>
          <a:xfrm>
            <a:off x="0" y="72000"/>
            <a:ext cx="10764720" cy="42512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spcBef>
                <a:spcPts val="249"/>
              </a:spcBef>
            </a:pPr>
            <a:endParaRPr lang="tr-TR" sz="1800" b="0" strike="noStrike" spc="-1">
              <a:solidFill>
                <a:srgbClr val="000000"/>
              </a:solidFill>
              <a:uFill>
                <a:solidFill>
                  <a:srgbClr val="FFFFFF"/>
                </a:solidFill>
              </a:uFill>
              <a:latin typeface="Arial"/>
            </a:endParaRPr>
          </a:p>
          <a:p>
            <a:pPr>
              <a:lnSpc>
                <a:spcPct val="100000"/>
              </a:lnSpc>
              <a:spcBef>
                <a:spcPts val="249"/>
              </a:spcBef>
            </a:pPr>
            <a:endParaRPr lang="tr-TR" sz="1800" b="0" strike="noStrike" spc="-1">
              <a:solidFill>
                <a:srgbClr val="000000"/>
              </a:solidFill>
              <a:uFill>
                <a:solidFill>
                  <a:srgbClr val="FFFFFF"/>
                </a:solidFill>
              </a:uFill>
              <a:latin typeface="Arial"/>
            </a:endParaRPr>
          </a:p>
        </p:txBody>
      </p:sp>
      <p:sp>
        <p:nvSpPr>
          <p:cNvPr id="85" name="CustomShape 2"/>
          <p:cNvSpPr/>
          <p:nvPr/>
        </p:nvSpPr>
        <p:spPr>
          <a:xfrm>
            <a:off x="72000" y="72000"/>
            <a:ext cx="10564920" cy="3837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spcBef>
                <a:spcPts val="249"/>
              </a:spcBef>
            </a:pPr>
            <a:r>
              <a:rPr lang="tr-TR" sz="2800" b="0" i="1" strike="noStrike" spc="-1">
                <a:solidFill>
                  <a:srgbClr val="FF0066"/>
                </a:solidFill>
                <a:uFill>
                  <a:solidFill>
                    <a:srgbClr val="FFFFFF"/>
                  </a:solidFill>
                </a:uFill>
                <a:latin typeface="Verdana"/>
              </a:rPr>
              <a:t>Mimar Sinan’ın en güzel eseri, seksen yaşında yaptığı Edirne Selimiye Camii’dir. Selimiye’nin kubbesi, Ayasofya kubbesinden daha yüksek ve derindir. 31,50 metre çapındaki kubbe, sekizgen şeklindeki gövde üzerine oturmuştur. Üç şerefeli ince minarelerine üç kişi aynı anda birbirini görmeden çıkabilmektedir.Sinan bu camiin ustalık eseri olduğunu ve bütün sanatını Selimiye’de gösterdiğini belirtmektedir. </a:t>
            </a:r>
            <a:endParaRPr lang="tr-TR" sz="2800" b="0" strike="noStrike" spc="-1">
              <a:solidFill>
                <a:srgbClr val="000000"/>
              </a:solidFill>
              <a:uFill>
                <a:solidFill>
                  <a:srgbClr val="FFFFFF"/>
                </a:solidFill>
              </a:uFill>
              <a:latin typeface="Arial"/>
            </a:endParaRPr>
          </a:p>
          <a:p>
            <a:pPr>
              <a:lnSpc>
                <a:spcPct val="100000"/>
              </a:lnSpc>
              <a:spcBef>
                <a:spcPts val="249"/>
              </a:spcBef>
            </a:pPr>
            <a:endParaRPr lang="tr-TR" sz="2800" b="0" strike="noStrike" spc="-1">
              <a:solidFill>
                <a:srgbClr val="000000"/>
              </a:solidFill>
              <a:uFill>
                <a:solidFill>
                  <a:srgbClr val="FFFFFF"/>
                </a:solidFill>
              </a:uFill>
              <a:latin typeface="Arial"/>
            </a:endParaRPr>
          </a:p>
        </p:txBody>
      </p:sp>
      <p:sp>
        <p:nvSpPr>
          <p:cNvPr id="86" name="CustomShape 3"/>
          <p:cNvSpPr/>
          <p:nvPr/>
        </p:nvSpPr>
        <p:spPr>
          <a:xfrm>
            <a:off x="158760" y="3467160"/>
            <a:ext cx="10532880" cy="3012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spcBef>
                <a:spcPts val="249"/>
              </a:spcBef>
            </a:pPr>
            <a:r>
              <a:rPr lang="tr-TR" sz="2800" b="0" i="1" strike="noStrike" spc="-1">
                <a:solidFill>
                  <a:srgbClr val="FF0066"/>
                </a:solidFill>
                <a:uFill>
                  <a:solidFill>
                    <a:srgbClr val="FFFFFF"/>
                  </a:solidFill>
                </a:uFill>
                <a:latin typeface="Verdana"/>
              </a:rPr>
              <a:t>Mimar Sinan, gördüğü bütün eserleri büyük bir dikkatle incelemiş, fakat hiçbirini aynen taklid etmeyip, sanatını devamlı geliştirmiş ve yenilemiştir. Eserlerindeki sütunlar, duvarlar ve diğer kısımlar taşıdıkları yüke mukavemet edebilecek miktardan daha kalın değildir. Kullandığı bütün mimari unsurlarda bu hesap dikkati çeker. </a:t>
            </a:r>
            <a:endParaRPr lang="tr-TR" sz="2800" b="0" strike="noStrike" spc="-1">
              <a:solidFill>
                <a:srgbClr val="000000"/>
              </a:solidFill>
              <a:uFill>
                <a:solidFill>
                  <a:srgbClr val="FFFFFF"/>
                </a:solidFill>
              </a:uFill>
              <a:latin typeface="Arial"/>
            </a:endParaRPr>
          </a:p>
          <a:p>
            <a:pPr>
              <a:lnSpc>
                <a:spcPct val="100000"/>
              </a:lnSpc>
              <a:spcBef>
                <a:spcPts val="249"/>
              </a:spcBef>
            </a:pPr>
            <a:endParaRPr lang="tr-TR" sz="2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6600"/>
        </a:solidFill>
        <a:effectLst/>
      </p:bgPr>
    </p:bg>
    <p:spTree>
      <p:nvGrpSpPr>
        <p:cNvPr id="1" name=""/>
        <p:cNvGrpSpPr/>
        <p:nvPr/>
      </p:nvGrpSpPr>
      <p:grpSpPr>
        <a:xfrm>
          <a:off x="0" y="0"/>
          <a:ext cx="0" cy="0"/>
          <a:chOff x="0" y="0"/>
          <a:chExt cx="0" cy="0"/>
        </a:xfrm>
      </p:grpSpPr>
      <p:sp>
        <p:nvSpPr>
          <p:cNvPr id="87" name="CustomShape 1"/>
          <p:cNvSpPr/>
          <p:nvPr/>
        </p:nvSpPr>
        <p:spPr>
          <a:xfrm>
            <a:off x="0" y="144000"/>
            <a:ext cx="10583640" cy="38700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spcBef>
                <a:spcPts val="249"/>
              </a:spcBef>
            </a:pPr>
            <a:r>
              <a:rPr lang="tr-TR" sz="2800" b="0" i="1" strike="noStrike" spc="-1">
                <a:solidFill>
                  <a:srgbClr val="FFFF66"/>
                </a:solidFill>
                <a:uFill>
                  <a:solidFill>
                    <a:srgbClr val="FFFFFF"/>
                  </a:solidFill>
                </a:uFill>
                <a:latin typeface="Verdana"/>
              </a:rPr>
              <a:t>Mimar Sinan aynı zamanda bir şehircilik uzmanıdır. Yapacağı eserin, önce çevresini tanzim ederdi. Yer seçiminde de büyük başarı göstermiş ve eserlerini, çevresine en uygun tarzda yerleştirmiştir. </a:t>
            </a:r>
            <a:endParaRPr lang="tr-TR" sz="2800" b="0" strike="noStrike" spc="-1">
              <a:solidFill>
                <a:srgbClr val="000000"/>
              </a:solidFill>
              <a:uFill>
                <a:solidFill>
                  <a:srgbClr val="FFFFFF"/>
                </a:solidFill>
              </a:uFill>
              <a:latin typeface="Arial"/>
            </a:endParaRPr>
          </a:p>
          <a:p>
            <a:pPr>
              <a:lnSpc>
                <a:spcPct val="100000"/>
              </a:lnSpc>
              <a:spcBef>
                <a:spcPts val="249"/>
              </a:spcBef>
            </a:pPr>
            <a:r>
              <a:rPr lang="tr-TR" sz="2800" b="0" i="1" strike="noStrike" spc="-1">
                <a:solidFill>
                  <a:srgbClr val="FFFF66"/>
                </a:solidFill>
                <a:uFill>
                  <a:solidFill>
                    <a:srgbClr val="FFFFFF"/>
                  </a:solidFill>
                </a:uFill>
                <a:latin typeface="Verdana"/>
              </a:rPr>
              <a:t>Mimar Sinan 92 cami, 52 mescit, 55 medrese, 7 darül-kurra, 20 türbe, 17 imaret, 3 darüşşifa (hastane), 6 su yolu, 10 köprü, 20 kervansaray,2 Külliye, 36 saray, 8 mahzen ve 48 de hamam olmak üzere 365 eser vermiştir.</a:t>
            </a:r>
            <a:endParaRPr lang="tr-TR" sz="2800" b="0" strike="noStrike" spc="-1">
              <a:solidFill>
                <a:srgbClr val="000000"/>
              </a:solidFill>
              <a:uFill>
                <a:solidFill>
                  <a:srgbClr val="FFFFFF"/>
                </a:solidFill>
              </a:uFill>
              <a:latin typeface="Arial"/>
            </a:endParaRPr>
          </a:p>
          <a:p>
            <a:pPr>
              <a:lnSpc>
                <a:spcPct val="100000"/>
              </a:lnSpc>
              <a:spcBef>
                <a:spcPts val="249"/>
              </a:spcBef>
            </a:pPr>
            <a:r>
              <a:rPr lang="tr-TR" sz="2800" b="0" i="1" strike="noStrike" spc="-1">
                <a:solidFill>
                  <a:srgbClr val="FFFF66"/>
                </a:solidFill>
                <a:uFill>
                  <a:solidFill>
                    <a:srgbClr val="FFFFFF"/>
                  </a:solidFill>
                </a:uFill>
                <a:latin typeface="Verdana"/>
              </a:rPr>
              <a:t> </a:t>
            </a:r>
            <a:endParaRPr lang="tr-TR" sz="2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cstate="print"/>
          <a:tile/>
        </a:blipFill>
        <a:effectLst/>
      </p:bgPr>
    </p:bg>
    <p:spTree>
      <p:nvGrpSpPr>
        <p:cNvPr id="1" name=""/>
        <p:cNvGrpSpPr/>
        <p:nvPr/>
      </p:nvGrpSpPr>
      <p:grpSpPr>
        <a:xfrm>
          <a:off x="0" y="0"/>
          <a:ext cx="0" cy="0"/>
          <a:chOff x="0" y="0"/>
          <a:chExt cx="0" cy="0"/>
        </a:xfrm>
      </p:grpSpPr>
      <p:sp>
        <p:nvSpPr>
          <p:cNvPr id="88" name="CustomShape 1"/>
          <p:cNvSpPr/>
          <p:nvPr/>
        </p:nvSpPr>
        <p:spPr>
          <a:xfrm>
            <a:off x="3816000" y="288000"/>
            <a:ext cx="1799640" cy="474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spcBef>
                <a:spcPts val="1123"/>
              </a:spcBef>
            </a:pPr>
            <a:r>
              <a:rPr lang="tr-TR" sz="2600" b="0" strike="noStrike" spc="-1">
                <a:solidFill>
                  <a:srgbClr val="FFFF00"/>
                </a:solidFill>
                <a:uFill>
                  <a:solidFill>
                    <a:srgbClr val="FFFFFF"/>
                  </a:solidFill>
                </a:uFill>
                <a:latin typeface="Arial Black"/>
              </a:rPr>
              <a:t>CAMİİLER</a:t>
            </a:r>
            <a:endParaRPr lang="tr-TR" sz="2600" b="0" strike="noStrike" spc="-1">
              <a:solidFill>
                <a:srgbClr val="000000"/>
              </a:solidFill>
              <a:uFill>
                <a:solidFill>
                  <a:srgbClr val="FFFFFF"/>
                </a:solidFill>
              </a:uFill>
              <a:latin typeface="Arial"/>
            </a:endParaRPr>
          </a:p>
        </p:txBody>
      </p:sp>
      <p:sp>
        <p:nvSpPr>
          <p:cNvPr id="89" name="CustomShape 2"/>
          <p:cNvSpPr/>
          <p:nvPr/>
        </p:nvSpPr>
        <p:spPr>
          <a:xfrm>
            <a:off x="120600" y="720000"/>
            <a:ext cx="7655040" cy="7487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r>
              <a:rPr lang="tr-TR" sz="1600" b="1" strike="noStrike" spc="-1">
                <a:solidFill>
                  <a:srgbClr val="0000CC"/>
                </a:solidFill>
                <a:uFill>
                  <a:solidFill>
                    <a:srgbClr val="FFFFFF"/>
                  </a:solidFill>
                </a:uFill>
                <a:latin typeface="Arial"/>
              </a:rPr>
              <a:t>1. Süleymâniye Câmii, </a:t>
            </a:r>
            <a:r>
              <a:t/>
            </a:r>
            <a:br/>
            <a:r>
              <a:rPr lang="tr-TR" sz="1600" b="1" strike="noStrike" spc="-1">
                <a:solidFill>
                  <a:srgbClr val="0000CC"/>
                </a:solidFill>
                <a:uFill>
                  <a:solidFill>
                    <a:srgbClr val="FFFFFF"/>
                  </a:solidFill>
                </a:uFill>
                <a:latin typeface="Arial"/>
              </a:rPr>
              <a:t>2.  Şehzâdebaşı Câmii, </a:t>
            </a:r>
            <a:r>
              <a:t/>
            </a:r>
            <a:br/>
            <a:r>
              <a:rPr lang="tr-TR" sz="1600" b="1" strike="noStrike" spc="-1">
                <a:solidFill>
                  <a:srgbClr val="0000CC"/>
                </a:solidFill>
                <a:uFill>
                  <a:solidFill>
                    <a:srgbClr val="FFFFFF"/>
                  </a:solidFill>
                </a:uFill>
                <a:latin typeface="Arial"/>
              </a:rPr>
              <a:t>3. Haseki Camii, </a:t>
            </a:r>
            <a:r>
              <a:t/>
            </a:r>
            <a:br/>
            <a:r>
              <a:rPr lang="tr-TR" sz="1600" b="1" strike="noStrike" spc="-1">
                <a:solidFill>
                  <a:srgbClr val="0000CC"/>
                </a:solidFill>
                <a:uFill>
                  <a:solidFill>
                    <a:srgbClr val="FFFFFF"/>
                  </a:solidFill>
                </a:uFill>
                <a:latin typeface="Arial"/>
              </a:rPr>
              <a:t>4. Mihrimah Sultan Camii - Edirnekapı </a:t>
            </a:r>
            <a:r>
              <a:t/>
            </a:r>
            <a:br/>
            <a:r>
              <a:rPr lang="tr-TR" sz="1600" b="1" strike="noStrike" spc="-1">
                <a:solidFill>
                  <a:srgbClr val="0000CC"/>
                </a:solidFill>
                <a:uFill>
                  <a:solidFill>
                    <a:srgbClr val="FFFFFF"/>
                  </a:solidFill>
                </a:uFill>
                <a:latin typeface="Arial"/>
              </a:rPr>
              <a:t>5. Mihrimah Sultan Câmii - Üsküdar’da, iskelede </a:t>
            </a:r>
            <a:r>
              <a:t/>
            </a:r>
            <a:br/>
            <a:r>
              <a:rPr lang="tr-TR" sz="1600" b="1" strike="noStrike" spc="-1">
                <a:solidFill>
                  <a:srgbClr val="0000CC"/>
                </a:solidFill>
                <a:uFill>
                  <a:solidFill>
                    <a:srgbClr val="FFFFFF"/>
                  </a:solidFill>
                </a:uFill>
                <a:latin typeface="Arial"/>
              </a:rPr>
              <a:t>6. Rüstem Paşa	med Paşa Câmii (Kadırga Limanında), </a:t>
            </a:r>
            <a:r>
              <a:t/>
            </a:r>
            <a:br/>
            <a:r>
              <a:rPr lang="tr-TR" sz="1600" b="1" strike="noStrike" spc="-1">
                <a:solidFill>
                  <a:srgbClr val="0000CC"/>
                </a:solidFill>
                <a:uFill>
                  <a:solidFill>
                    <a:srgbClr val="FFFFFF"/>
                  </a:solidFill>
                </a:uFill>
                <a:latin typeface="Arial"/>
              </a:rPr>
              <a:t>8. Sokullu Mehmed Paşa Câmii (Azapkapısı’nda), </a:t>
            </a:r>
            <a:r>
              <a:t/>
            </a:r>
            <a:br/>
            <a:r>
              <a:rPr lang="tr-TR" sz="1600" b="1" strike="noStrike" spc="-1">
                <a:solidFill>
                  <a:srgbClr val="0000CC"/>
                </a:solidFill>
                <a:uFill>
                  <a:solidFill>
                    <a:srgbClr val="FFFFFF"/>
                  </a:solidFill>
                </a:uFill>
                <a:latin typeface="Arial"/>
              </a:rPr>
              <a:t>9. Sokullu Mehmed Paşa Câmii (Büyükçekmece) </a:t>
            </a:r>
            <a:r>
              <a:t/>
            </a:r>
            <a:br/>
            <a:r>
              <a:rPr lang="tr-TR" sz="1600" b="1" strike="noStrike" spc="-1">
                <a:solidFill>
                  <a:srgbClr val="0000CC"/>
                </a:solidFill>
                <a:uFill>
                  <a:solidFill>
                    <a:srgbClr val="FFFFFF"/>
                  </a:solidFill>
                </a:uFill>
                <a:latin typeface="Arial"/>
              </a:rPr>
              <a:t>10. Odabaşı Câmii (Yenikapı yakınında), </a:t>
            </a:r>
            <a:r>
              <a:t/>
            </a:r>
            <a:br/>
            <a:r>
              <a:rPr lang="tr-TR" sz="1600" b="1" strike="noStrike" spc="-1">
                <a:solidFill>
                  <a:srgbClr val="0000CC"/>
                </a:solidFill>
                <a:uFill>
                  <a:solidFill>
                    <a:srgbClr val="FFFFFF"/>
                  </a:solidFill>
                </a:uFill>
                <a:latin typeface="Arial"/>
              </a:rPr>
              <a:t>11. Hamâmî Hâtun Câmii (Sulumanastır’da), </a:t>
            </a:r>
            <a:r>
              <a:t/>
            </a:r>
            <a:br/>
            <a:r>
              <a:rPr lang="tr-TR" sz="1600" b="1" strike="noStrike" spc="-1">
                <a:solidFill>
                  <a:srgbClr val="0000CC"/>
                </a:solidFill>
                <a:uFill>
                  <a:solidFill>
                    <a:srgbClr val="FFFFFF"/>
                  </a:solidFill>
                </a:uFill>
                <a:latin typeface="Arial"/>
              </a:rPr>
              <a:t>12. Ferruh Kethüdâ Câmii (Balat Kapısı içinde), </a:t>
            </a:r>
            <a:r>
              <a:t/>
            </a:r>
            <a:br/>
            <a:r>
              <a:rPr lang="tr-TR" sz="1600" b="1" strike="noStrike" spc="-1">
                <a:solidFill>
                  <a:srgbClr val="0000CC"/>
                </a:solidFill>
                <a:uFill>
                  <a:solidFill>
                    <a:srgbClr val="FFFFFF"/>
                  </a:solidFill>
                </a:uFill>
                <a:latin typeface="Arial"/>
              </a:rPr>
              <a:t>13. Kara Camii - Sofya </a:t>
            </a:r>
            <a:r>
              <a:t/>
            </a:r>
            <a:br/>
            <a:r>
              <a:rPr lang="tr-TR" sz="1600" b="1" strike="noStrike" spc="-1">
                <a:solidFill>
                  <a:srgbClr val="0000CC"/>
                </a:solidFill>
                <a:uFill>
                  <a:solidFill>
                    <a:srgbClr val="FFFFFF"/>
                  </a:solidFill>
                </a:uFill>
                <a:latin typeface="Arial"/>
              </a:rPr>
              <a:t>14. Kazasker İvaz Efendi Camii </a:t>
            </a:r>
            <a:r>
              <a:t/>
            </a:r>
            <a:br/>
            <a:r>
              <a:rPr lang="tr-TR" sz="1600" b="1" strike="noStrike" spc="-1">
                <a:solidFill>
                  <a:srgbClr val="0000CC"/>
                </a:solidFill>
                <a:uFill>
                  <a:solidFill>
                    <a:srgbClr val="FFFFFF"/>
                  </a:solidFill>
                </a:uFill>
                <a:latin typeface="Arial"/>
              </a:rPr>
              <a:t>15. Kılıç Ali Paşa Camii (Tophane’de), </a:t>
            </a:r>
            <a:r>
              <a:t/>
            </a:r>
            <a:br/>
            <a:r>
              <a:rPr lang="tr-TR" sz="1600" b="1" strike="noStrike" spc="-1">
                <a:solidFill>
                  <a:srgbClr val="0000CC"/>
                </a:solidFill>
                <a:uFill>
                  <a:solidFill>
                    <a:srgbClr val="FFFFFF"/>
                  </a:solidFill>
                </a:uFill>
                <a:latin typeface="Arial"/>
              </a:rPr>
              <a:t>16. Ahî Çelebi Câmii (İzmir İskelesi yakınında), </a:t>
            </a:r>
            <a:r>
              <a:t/>
            </a:r>
            <a:br/>
            <a:r>
              <a:rPr lang="tr-TR" sz="1600" b="1" strike="noStrike" spc="-1">
                <a:solidFill>
                  <a:srgbClr val="0000CC"/>
                </a:solidFill>
                <a:uFill>
                  <a:solidFill>
                    <a:srgbClr val="FFFFFF"/>
                  </a:solidFill>
                </a:uFill>
                <a:latin typeface="Arial"/>
              </a:rPr>
              <a:t>17. Ebü’l-Fazl Câmii (Tophâne üstünde), </a:t>
            </a:r>
            <a:r>
              <a:t/>
            </a:r>
            <a:br/>
            <a:r>
              <a:rPr lang="tr-TR" sz="1600" b="1" strike="noStrike" spc="-1">
                <a:solidFill>
                  <a:srgbClr val="0000CC"/>
                </a:solidFill>
                <a:uFill>
                  <a:solidFill>
                    <a:srgbClr val="FFFFFF"/>
                  </a:solidFill>
                </a:uFill>
                <a:latin typeface="Arial"/>
              </a:rPr>
              <a:t>18. Sinan Paşa Camii (Beşiktaş’ta), </a:t>
            </a:r>
            <a:r>
              <a:t/>
            </a:r>
            <a:br/>
            <a:r>
              <a:rPr lang="tr-TR" sz="1600" b="1" strike="noStrike" spc="-1">
                <a:solidFill>
                  <a:srgbClr val="0000CC"/>
                </a:solidFill>
                <a:uFill>
                  <a:solidFill>
                    <a:srgbClr val="FFFFFF"/>
                  </a:solidFill>
                </a:uFill>
                <a:latin typeface="Arial"/>
              </a:rPr>
              <a:t>19. Eski Vâlide Câmii (Üsküdar’da), </a:t>
            </a:r>
            <a:r>
              <a:t/>
            </a:r>
            <a:br/>
            <a:r>
              <a:rPr lang="tr-TR" sz="1600" b="1" strike="noStrike" spc="-1">
                <a:solidFill>
                  <a:srgbClr val="0000CC"/>
                </a:solidFill>
                <a:uFill>
                  <a:solidFill>
                    <a:srgbClr val="FFFFFF"/>
                  </a:solidFill>
                </a:uFill>
                <a:latin typeface="Arial"/>
              </a:rPr>
              <a:t>20. Ferhad Paşa Câmii (Çatalca’da), </a:t>
            </a:r>
            <a:r>
              <a:t/>
            </a:r>
            <a:br/>
            <a:r>
              <a:rPr lang="tr-TR" sz="1600" b="1" strike="noStrike" spc="-1">
                <a:solidFill>
                  <a:srgbClr val="0000CC"/>
                </a:solidFill>
                <a:uFill>
                  <a:solidFill>
                    <a:srgbClr val="FFFFFF"/>
                  </a:solidFill>
                </a:uFill>
                <a:latin typeface="Arial"/>
              </a:rPr>
              <a:t>21. Drağman Yunus Camii </a:t>
            </a:r>
            <a:r>
              <a:t/>
            </a:r>
            <a:br/>
            <a:r>
              <a:rPr lang="tr-TR" sz="1600" b="1" strike="noStrike" spc="-1">
                <a:solidFill>
                  <a:srgbClr val="0000CC"/>
                </a:solidFill>
                <a:uFill>
                  <a:solidFill>
                    <a:srgbClr val="FFFFFF"/>
                  </a:solidFill>
                </a:uFill>
                <a:latin typeface="Arial"/>
              </a:rPr>
              <a:t>22. Gazi Ahmet Paşa Camii </a:t>
            </a:r>
            <a:r>
              <a:t/>
            </a:r>
            <a:br/>
            <a:r>
              <a:rPr lang="tr-TR" sz="1600" b="1" strike="noStrike" spc="-1">
                <a:solidFill>
                  <a:srgbClr val="0000CC"/>
                </a:solidFill>
                <a:uFill>
                  <a:solidFill>
                    <a:srgbClr val="FFFFFF"/>
                  </a:solidFill>
                </a:uFill>
                <a:latin typeface="Arial"/>
              </a:rPr>
              <a:t>23. Hadım İbrahim Paşa Camii </a:t>
            </a:r>
            <a:r>
              <a:t/>
            </a:r>
            <a:br/>
            <a:r>
              <a:rPr lang="tr-TR" sz="1600" b="1" strike="noStrike" spc="-1">
                <a:solidFill>
                  <a:srgbClr val="0000CC"/>
                </a:solidFill>
                <a:uFill>
                  <a:solidFill>
                    <a:srgbClr val="FFFFFF"/>
                  </a:solidFill>
                </a:uFill>
                <a:latin typeface="Arial"/>
              </a:rPr>
              <a:t>24. Abdurrahman Paşa Camii (Kastamonu, Tosya'da) </a:t>
            </a:r>
            <a:r>
              <a:t/>
            </a:r>
            <a:br/>
            <a:r>
              <a:rPr lang="tr-TR" sz="1600" b="1" strike="noStrike" spc="-1">
                <a:solidFill>
                  <a:srgbClr val="0000CC"/>
                </a:solidFill>
                <a:uFill>
                  <a:solidFill>
                    <a:srgbClr val="FFFFFF"/>
                  </a:solidFill>
                </a:uFill>
                <a:latin typeface="Arial"/>
              </a:rPr>
              <a:t>25. Molla Çelebi Camii </a:t>
            </a:r>
            <a:r>
              <a:t/>
            </a:r>
            <a:br/>
            <a:r>
              <a:rPr lang="tr-TR" sz="1600" b="1" strike="noStrike" spc="-1">
                <a:solidFill>
                  <a:srgbClr val="0000CC"/>
                </a:solidFill>
                <a:uFill>
                  <a:solidFill>
                    <a:srgbClr val="FFFFFF"/>
                  </a:solidFill>
                </a:uFill>
                <a:latin typeface="Arial"/>
              </a:rPr>
              <a:t>26. Nişancı Paşa Çelebi Câmii (Kiremitlik’te), </a:t>
            </a:r>
            <a:r>
              <a:t/>
            </a:r>
            <a:br/>
            <a:r>
              <a:rPr lang="tr-TR" sz="1600" b="1" strike="noStrike" spc="-1">
                <a:solidFill>
                  <a:srgbClr val="0000CC"/>
                </a:solidFill>
                <a:uFill>
                  <a:solidFill>
                    <a:srgbClr val="FFFFFF"/>
                  </a:solidFill>
                </a:uFill>
                <a:latin typeface="Arial"/>
              </a:rPr>
              <a:t>27. Piyale Paşa Camii </a:t>
            </a:r>
            <a:r>
              <a:t/>
            </a:r>
            <a:br/>
            <a:r>
              <a:rPr lang="tr-TR" sz="1600" b="1" strike="noStrike" spc="-1">
                <a:solidFill>
                  <a:srgbClr val="0000CC"/>
                </a:solidFill>
                <a:uFill>
                  <a:solidFill>
                    <a:srgbClr val="FFFFFF"/>
                  </a:solidFill>
                </a:uFill>
                <a:latin typeface="Arial"/>
              </a:rPr>
              <a:t>28. Rüstem Paşa Câmii - Tahtakale </a:t>
            </a:r>
            <a:r>
              <a:t/>
            </a:r>
            <a:br/>
            <a:r>
              <a:rPr lang="tr-TR" sz="1600" b="1" strike="noStrike" spc="-1">
                <a:solidFill>
                  <a:srgbClr val="0000CC"/>
                </a:solidFill>
                <a:uFill>
                  <a:solidFill>
                    <a:srgbClr val="FFFFFF"/>
                  </a:solidFill>
                </a:uFill>
                <a:latin typeface="Arial"/>
              </a:rPr>
              <a:t>29. Selimiye Camii - Edirne </a:t>
            </a:r>
            <a:r>
              <a:t/>
            </a:r>
            <a:br/>
            <a:r>
              <a:rPr lang="tr-TR" sz="1600" b="1" strike="noStrike" spc="-1">
                <a:solidFill>
                  <a:srgbClr val="0000CC"/>
                </a:solidFill>
                <a:uFill>
                  <a:solidFill>
                    <a:srgbClr val="FFFFFF"/>
                  </a:solidFill>
                </a:uFill>
                <a:latin typeface="Arial"/>
              </a:rPr>
              <a:t>30. Zâl Mahmûd Paşa Câmii - Eyüp  </a:t>
            </a:r>
            <a:endParaRPr lang="tr-TR" sz="16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cstate="print"/>
          <a:tile/>
        </a:blipFill>
        <a:effectLst/>
      </p:bgPr>
    </p:bg>
    <p:spTree>
      <p:nvGrpSpPr>
        <p:cNvPr id="1" name=""/>
        <p:cNvGrpSpPr/>
        <p:nvPr/>
      </p:nvGrpSpPr>
      <p:grpSpPr>
        <a:xfrm>
          <a:off x="0" y="0"/>
          <a:ext cx="0" cy="0"/>
          <a:chOff x="0" y="0"/>
          <a:chExt cx="0" cy="0"/>
        </a:xfrm>
      </p:grpSpPr>
      <p:sp>
        <p:nvSpPr>
          <p:cNvPr id="90" name="CustomShape 1"/>
          <p:cNvSpPr/>
          <p:nvPr/>
        </p:nvSpPr>
        <p:spPr>
          <a:xfrm>
            <a:off x="141480" y="72000"/>
            <a:ext cx="6914160" cy="7127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r>
              <a:rPr lang="tr-TR" sz="1600" b="1" strike="noStrike" spc="-1">
                <a:solidFill>
                  <a:srgbClr val="FFFFFF"/>
                </a:solidFill>
                <a:uFill>
                  <a:solidFill>
                    <a:srgbClr val="FFFFFF"/>
                  </a:solidFill>
                </a:uFill>
                <a:latin typeface="Arial"/>
              </a:rPr>
              <a:t>31. Çavuşbaşı Camii - Sütlüce </a:t>
            </a:r>
            <a:r>
              <a:t/>
            </a:r>
            <a:br/>
            <a:r>
              <a:rPr lang="tr-TR" sz="1600" b="1" strike="noStrike" spc="-1">
                <a:solidFill>
                  <a:srgbClr val="FFFFFF"/>
                </a:solidFill>
                <a:uFill>
                  <a:solidFill>
                    <a:srgbClr val="FFFFFF"/>
                  </a:solidFill>
                </a:uFill>
                <a:latin typeface="Arial"/>
              </a:rPr>
              <a:t>32. İskender Paşa Câmii (Kanlıca’da), </a:t>
            </a:r>
            <a:r>
              <a:t/>
            </a:r>
            <a:br/>
            <a:r>
              <a:rPr lang="tr-TR" sz="1600" b="1" strike="noStrike" spc="-1">
                <a:solidFill>
                  <a:srgbClr val="FFFFFF"/>
                </a:solidFill>
                <a:uFill>
                  <a:solidFill>
                    <a:srgbClr val="FFFFFF"/>
                  </a:solidFill>
                </a:uFill>
                <a:latin typeface="Arial"/>
              </a:rPr>
              <a:t>33. Şah Sultan Camii - Eyüp </a:t>
            </a:r>
            <a:r>
              <a:t/>
            </a:r>
            <a:br/>
            <a:r>
              <a:rPr lang="tr-TR" sz="1600" b="1" strike="noStrike" spc="-1">
                <a:solidFill>
                  <a:srgbClr val="FFFFFF"/>
                </a:solidFill>
                <a:uFill>
                  <a:solidFill>
                    <a:srgbClr val="FFFFFF"/>
                  </a:solidFill>
                </a:uFill>
                <a:latin typeface="Arial"/>
              </a:rPr>
              <a:t>34. Şehzade Camii - Şehzadebaşı </a:t>
            </a:r>
            <a:r>
              <a:t/>
            </a:r>
            <a:br/>
            <a:r>
              <a:rPr lang="tr-TR" sz="1600" b="1" strike="noStrike" spc="-1">
                <a:solidFill>
                  <a:srgbClr val="FFFFFF"/>
                </a:solidFill>
                <a:uFill>
                  <a:solidFill>
                    <a:srgbClr val="FFFFFF"/>
                  </a:solidFill>
                </a:uFill>
                <a:latin typeface="Arial"/>
              </a:rPr>
              <a:t>35. Şehzâde Cihangir Câmii (Tophâne’de), </a:t>
            </a:r>
            <a:r>
              <a:t/>
            </a:r>
            <a:br/>
            <a:r>
              <a:rPr lang="tr-TR" sz="1600" b="1" strike="noStrike" spc="-1">
                <a:solidFill>
                  <a:srgbClr val="FFFFFF"/>
                </a:solidFill>
                <a:uFill>
                  <a:solidFill>
                    <a:srgbClr val="FFFFFF"/>
                  </a:solidFill>
                </a:uFill>
                <a:latin typeface="Arial"/>
              </a:rPr>
              <a:t>36. Şemsi Ahmed Paşa Câmii (Üsküdar’da), </a:t>
            </a:r>
            <a:r>
              <a:t/>
            </a:r>
            <a:br/>
            <a:r>
              <a:rPr lang="tr-TR" sz="1600" b="1" strike="noStrike" spc="-1">
                <a:solidFill>
                  <a:srgbClr val="FFFFFF"/>
                </a:solidFill>
                <a:uFill>
                  <a:solidFill>
                    <a:srgbClr val="FFFFFF"/>
                  </a:solidFill>
                </a:uFill>
                <a:latin typeface="Arial"/>
              </a:rPr>
              <a:t>37. Osman Şah Vâlidesi Câmii (Aksaray’da), </a:t>
            </a:r>
            <a:r>
              <a:t/>
            </a:r>
            <a:br/>
            <a:r>
              <a:rPr lang="tr-TR" sz="1600" b="1" strike="noStrike" spc="-1">
                <a:solidFill>
                  <a:srgbClr val="FFFFFF"/>
                </a:solidFill>
                <a:uFill>
                  <a:solidFill>
                    <a:srgbClr val="FFFFFF"/>
                  </a:solidFill>
                </a:uFill>
                <a:latin typeface="Arial"/>
              </a:rPr>
              <a:t>38. Sultan Bâyezîd Kızı Câmii (Yenibahçe’de), </a:t>
            </a:r>
            <a:r>
              <a:t/>
            </a:r>
            <a:br/>
            <a:r>
              <a:rPr lang="tr-TR" sz="1600" b="1" strike="noStrike" spc="-1">
                <a:solidFill>
                  <a:srgbClr val="FFFFFF"/>
                </a:solidFill>
                <a:uFill>
                  <a:solidFill>
                    <a:srgbClr val="FFFFFF"/>
                  </a:solidFill>
                </a:uFill>
                <a:latin typeface="Arial"/>
              </a:rPr>
              <a:t>39. Ahmed Paşa Câmii (Topkapı’da), </a:t>
            </a:r>
            <a:r>
              <a:t/>
            </a:r>
            <a:br/>
            <a:r>
              <a:rPr lang="tr-TR" sz="1600" b="1" strike="noStrike" spc="-1">
                <a:solidFill>
                  <a:srgbClr val="FFFFFF"/>
                </a:solidFill>
                <a:uFill>
                  <a:solidFill>
                    <a:srgbClr val="FFFFFF"/>
                  </a:solidFill>
                </a:uFill>
                <a:latin typeface="Arial"/>
              </a:rPr>
              <a:t>40. Sokullu Mehmed Paşa Câmii (Hafsa’da, Trakya), </a:t>
            </a:r>
            <a:r>
              <a:t/>
            </a:r>
            <a:br/>
            <a:r>
              <a:rPr lang="tr-TR" sz="1600" b="1" strike="noStrike" spc="-1">
                <a:solidFill>
                  <a:srgbClr val="FFFFFF"/>
                </a:solidFill>
                <a:uFill>
                  <a:solidFill>
                    <a:srgbClr val="FFFFFF"/>
                  </a:solidFill>
                </a:uFill>
                <a:latin typeface="Arial"/>
              </a:rPr>
              <a:t>41. Sokullu Mehmed Paşa Câmii (Burgaz’da), </a:t>
            </a:r>
            <a:r>
              <a:t/>
            </a:r>
            <a:br/>
            <a:r>
              <a:rPr lang="tr-TR" sz="1600" b="1" strike="noStrike" spc="-1">
                <a:solidFill>
                  <a:srgbClr val="FFFFFF"/>
                </a:solidFill>
                <a:uFill>
                  <a:solidFill>
                    <a:srgbClr val="FFFFFF"/>
                  </a:solidFill>
                </a:uFill>
                <a:latin typeface="Arial"/>
              </a:rPr>
              <a:t>42. İbrâhim Paşa Câmii (Silivrikapı’da), </a:t>
            </a:r>
            <a:r>
              <a:t/>
            </a:r>
            <a:br/>
            <a:r>
              <a:rPr lang="tr-TR" sz="1600" b="1" strike="noStrike" spc="-1">
                <a:solidFill>
                  <a:srgbClr val="FFFFFF"/>
                </a:solidFill>
                <a:uFill>
                  <a:solidFill>
                    <a:srgbClr val="FFFFFF"/>
                  </a:solidFill>
                </a:uFill>
                <a:latin typeface="Arial"/>
              </a:rPr>
              <a:t>43. Bâli Paşa Câmii (Hüsrev Paşa Türbesi yakınında, </a:t>
            </a:r>
            <a:r>
              <a:t/>
            </a:r>
            <a:br/>
            <a:r>
              <a:rPr lang="tr-TR" sz="1600" b="1" strike="noStrike" spc="-1">
                <a:solidFill>
                  <a:srgbClr val="FFFFFF"/>
                </a:solidFill>
                <a:uFill>
                  <a:solidFill>
                    <a:srgbClr val="FFFFFF"/>
                  </a:solidFill>
                </a:uFill>
                <a:latin typeface="Arial"/>
              </a:rPr>
              <a:t>44. Hacı Evhad Câmii (Yedikule yakınında), </a:t>
            </a:r>
            <a:r>
              <a:t/>
            </a:r>
            <a:br/>
            <a:r>
              <a:rPr lang="tr-TR" sz="1600" b="1" strike="noStrike" spc="-1">
                <a:solidFill>
                  <a:srgbClr val="FFFFFF"/>
                </a:solidFill>
                <a:uFill>
                  <a:solidFill>
                    <a:srgbClr val="FFFFFF"/>
                  </a:solidFill>
                </a:uFill>
                <a:latin typeface="Arial"/>
              </a:rPr>
              <a:t>45. Kazasker Abdurrahmân Çelebi Câmii (Molla Gürânî’de), </a:t>
            </a:r>
            <a:r>
              <a:t/>
            </a:r>
            <a:br/>
            <a:r>
              <a:rPr lang="tr-TR" sz="1600" b="1" strike="noStrike" spc="-1">
                <a:solidFill>
                  <a:srgbClr val="FFFFFF"/>
                </a:solidFill>
                <a:uFill>
                  <a:solidFill>
                    <a:srgbClr val="FFFFFF"/>
                  </a:solidFill>
                </a:uFill>
                <a:latin typeface="Arial"/>
              </a:rPr>
              <a:t>46. Mahmûd Ağa Câmii (Ahırkapı yakınında), </a:t>
            </a:r>
            <a:r>
              <a:t/>
            </a:r>
            <a:br/>
            <a:r>
              <a:rPr lang="tr-TR" sz="1600" b="1" strike="noStrike" spc="-1">
                <a:solidFill>
                  <a:srgbClr val="FFFFFF"/>
                </a:solidFill>
                <a:uFill>
                  <a:solidFill>
                    <a:srgbClr val="FFFFFF"/>
                  </a:solidFill>
                </a:uFill>
                <a:latin typeface="Arial"/>
              </a:rPr>
              <a:t>47. Hoca Hüsrev Câmii (Kocamustafapaşa’da), </a:t>
            </a:r>
            <a:r>
              <a:t/>
            </a:r>
            <a:br/>
            <a:r>
              <a:rPr lang="tr-TR" sz="1600" b="1" strike="noStrike" spc="-1">
                <a:solidFill>
                  <a:srgbClr val="FFFFFF"/>
                </a:solidFill>
                <a:uFill>
                  <a:solidFill>
                    <a:srgbClr val="FFFFFF"/>
                  </a:solidFill>
                </a:uFill>
                <a:latin typeface="Arial"/>
              </a:rPr>
              <a:t>48. Defterdar Süleymân Çelebi Câmii (Üsküplü Çeşmesi yakınında), </a:t>
            </a:r>
            <a:r>
              <a:t/>
            </a:r>
            <a:br/>
            <a:r>
              <a:rPr lang="tr-TR" sz="1600" b="1" strike="noStrike" spc="-1">
                <a:solidFill>
                  <a:srgbClr val="FFFFFF"/>
                </a:solidFill>
                <a:uFill>
                  <a:solidFill>
                    <a:srgbClr val="FFFFFF"/>
                  </a:solidFill>
                </a:uFill>
                <a:latin typeface="Arial"/>
              </a:rPr>
              <a:t>49. Yunus Bey Câmii (Balat’ta), </a:t>
            </a:r>
            <a:r>
              <a:t/>
            </a:r>
            <a:br/>
            <a:r>
              <a:rPr lang="tr-TR" sz="1600" b="1" strike="noStrike" spc="-1">
                <a:solidFill>
                  <a:srgbClr val="FFFFFF"/>
                </a:solidFill>
                <a:uFill>
                  <a:solidFill>
                    <a:srgbClr val="FFFFFF"/>
                  </a:solidFill>
                </a:uFill>
                <a:latin typeface="Arial"/>
              </a:rPr>
              <a:t>50. Hürrem Çavuş Câmii (Yenibahçe yakınında), </a:t>
            </a:r>
            <a:r>
              <a:t/>
            </a:r>
            <a:br/>
            <a:r>
              <a:rPr lang="tr-TR" sz="1600" b="1" strike="noStrike" spc="-1">
                <a:solidFill>
                  <a:srgbClr val="FFFFFF"/>
                </a:solidFill>
                <a:uFill>
                  <a:solidFill>
                    <a:srgbClr val="FFFFFF"/>
                  </a:solidFill>
                </a:uFill>
                <a:latin typeface="Arial"/>
              </a:rPr>
              <a:t>51. Sinan Ağa Câmii (Kâdı Çeşmesi yakınında), </a:t>
            </a:r>
            <a:r>
              <a:t/>
            </a:r>
            <a:br/>
            <a:r>
              <a:rPr lang="tr-TR" sz="1600" b="1" strike="noStrike" spc="-1">
                <a:solidFill>
                  <a:srgbClr val="FFFFFF"/>
                </a:solidFill>
                <a:uFill>
                  <a:solidFill>
                    <a:srgbClr val="FFFFFF"/>
                  </a:solidFill>
                </a:uFill>
                <a:latin typeface="Arial"/>
              </a:rPr>
              <a:t>52. Süleymân Subaşı Câmii (Unkapanı’nda), </a:t>
            </a:r>
            <a:r>
              <a:t/>
            </a:r>
            <a:br/>
            <a:r>
              <a:rPr lang="tr-TR" sz="1600" b="1" strike="noStrike" spc="-1">
                <a:solidFill>
                  <a:srgbClr val="FFFFFF"/>
                </a:solidFill>
                <a:uFill>
                  <a:solidFill>
                    <a:srgbClr val="FFFFFF"/>
                  </a:solidFill>
                </a:uFill>
                <a:latin typeface="Arial"/>
              </a:rPr>
              <a:t>53. Kasım Paşa Câmii (Tersâne yakınında), </a:t>
            </a:r>
            <a:r>
              <a:t/>
            </a:r>
            <a:br/>
            <a:r>
              <a:rPr lang="tr-TR" sz="1600" b="1" strike="noStrike" spc="-1">
                <a:solidFill>
                  <a:srgbClr val="FFFFFF"/>
                </a:solidFill>
                <a:uFill>
                  <a:solidFill>
                    <a:srgbClr val="FFFFFF"/>
                  </a:solidFill>
                </a:uFill>
                <a:latin typeface="Arial"/>
              </a:rPr>
              <a:t>54. Muhiddin Çelebi Câmii (Tophâne’de), </a:t>
            </a:r>
            <a:r>
              <a:t/>
            </a:r>
            <a:br/>
            <a:r>
              <a:rPr lang="tr-TR" sz="1600" b="1" strike="noStrike" spc="-1">
                <a:solidFill>
                  <a:srgbClr val="FFFFFF"/>
                </a:solidFill>
                <a:uFill>
                  <a:solidFill>
                    <a:srgbClr val="FFFFFF"/>
                  </a:solidFill>
                </a:uFill>
                <a:latin typeface="Arial"/>
              </a:rPr>
              <a:t>55. Molla Çelebi Câmii (Tophâne Beşiktaş arasında), </a:t>
            </a:r>
            <a:r>
              <a:t/>
            </a:r>
            <a:br/>
            <a:r>
              <a:rPr lang="tr-TR" sz="1600" b="1" strike="noStrike" spc="-1">
                <a:solidFill>
                  <a:srgbClr val="FFFFFF"/>
                </a:solidFill>
                <a:uFill>
                  <a:solidFill>
                    <a:srgbClr val="FFFFFF"/>
                  </a:solidFill>
                </a:uFill>
                <a:latin typeface="Arial"/>
              </a:rPr>
              <a:t>56. Çoban Mustafa Paşa Câmii (Gebze’de), </a:t>
            </a:r>
            <a:r>
              <a:t/>
            </a:r>
            <a:br/>
            <a:r>
              <a:rPr lang="tr-TR" sz="1600" b="1" strike="noStrike" spc="-1">
                <a:solidFill>
                  <a:srgbClr val="FFFFFF"/>
                </a:solidFill>
                <a:uFill>
                  <a:solidFill>
                    <a:srgbClr val="FFFFFF"/>
                  </a:solidFill>
                </a:uFill>
                <a:latin typeface="Arial"/>
              </a:rPr>
              <a:t>57. Pertev Paşa Câmii (İzmit’te), </a:t>
            </a:r>
            <a:r>
              <a:t/>
            </a:r>
            <a:br/>
            <a:r>
              <a:rPr lang="tr-TR" sz="1600" b="1" strike="noStrike" spc="-1">
                <a:solidFill>
                  <a:srgbClr val="FFFFFF"/>
                </a:solidFill>
                <a:uFill>
                  <a:solidFill>
                    <a:srgbClr val="FFFFFF"/>
                  </a:solidFill>
                </a:uFill>
                <a:latin typeface="Arial"/>
              </a:rPr>
              <a:t>58. Rüstem Paşa Câmii (Sapanca’da), </a:t>
            </a:r>
            <a:r>
              <a:t/>
            </a:r>
            <a:br/>
            <a:r>
              <a:rPr lang="tr-TR" sz="1600" b="1" strike="noStrike" spc="-1">
                <a:solidFill>
                  <a:srgbClr val="FFFFFF"/>
                </a:solidFill>
                <a:uFill>
                  <a:solidFill>
                    <a:srgbClr val="FFFFFF"/>
                  </a:solidFill>
                </a:uFill>
                <a:latin typeface="Arial"/>
              </a:rPr>
              <a:t>59. Rüstem Paşa Câmii (Samanlı’da), </a:t>
            </a:r>
            <a:r>
              <a:t/>
            </a:r>
            <a:br/>
            <a:r>
              <a:rPr lang="tr-TR" sz="1600" b="1" strike="noStrike" spc="-1">
                <a:solidFill>
                  <a:srgbClr val="FFFFFF"/>
                </a:solidFill>
                <a:uFill>
                  <a:solidFill>
                    <a:srgbClr val="FFFFFF"/>
                  </a:solidFill>
                </a:uFill>
                <a:latin typeface="Arial"/>
              </a:rPr>
              <a:t>60. Rüstem Paşa Câmii (Bolvadin’de),  </a:t>
            </a:r>
            <a:endParaRPr lang="tr-TR" sz="16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TotalTime>
  <Words>638</Words>
  <PresentationFormat>Özel</PresentationFormat>
  <Paragraphs>64</Paragraphs>
  <Slides>23</Slides>
  <Notes>12</Notes>
  <HiddenSlides>0</HiddenSlides>
  <MMClips>0</MMClips>
  <ScaleCrop>false</ScaleCrop>
  <HeadingPairs>
    <vt:vector size="4" baseType="variant">
      <vt:variant>
        <vt:lpstr>Tema</vt:lpstr>
      </vt:variant>
      <vt:variant>
        <vt:i4>2</vt:i4>
      </vt:variant>
      <vt:variant>
        <vt:lpstr>Slayt Başlıkları</vt:lpstr>
      </vt:variant>
      <vt:variant>
        <vt:i4>23</vt:i4>
      </vt:variant>
    </vt:vector>
  </HeadingPairs>
  <TitlesOfParts>
    <vt:vector size="25" baseType="lpstr">
      <vt:lpstr>Office Theme</vt:lpstr>
      <vt:lpstr>Office Theme</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2018-05-01T14:27:43Z</dcterms:created>
  <dcterms:modified xsi:type="dcterms:W3CDTF">2018-05-03T12:46:33Z</dcterms:modified>
  <cp:category>www.sorubak.com</cp:category>
</cp:coreProperties>
</file>