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D946D-996B-426A-9A8E-A768CC270AA2}" type="datetimeFigureOut">
              <a:rPr lang="tr-TR" smtClean="0"/>
              <a:pPr/>
              <a:t>22/04/2018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BD34B-8EAD-4CEB-BF53-10DC093376E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2 Metin kutusu"/>
          <p:cNvSpPr txBox="1">
            <a:spLocks noChangeArrowheads="1"/>
          </p:cNvSpPr>
          <p:nvPr/>
        </p:nvSpPr>
        <p:spPr bwMode="auto">
          <a:xfrm>
            <a:off x="2876689" y="0"/>
            <a:ext cx="52672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DEMOKRASİNİN GELİŞİMİ KAVRAM HARİTASI</a:t>
            </a:r>
          </a:p>
        </p:txBody>
      </p:sp>
      <p:sp>
        <p:nvSpPr>
          <p:cNvPr id="2051" name="3 Metin kutusu"/>
          <p:cNvSpPr txBox="1">
            <a:spLocks noChangeArrowheads="1"/>
          </p:cNvSpPr>
          <p:nvPr/>
        </p:nvSpPr>
        <p:spPr bwMode="auto">
          <a:xfrm>
            <a:off x="3959244" y="304800"/>
            <a:ext cx="3327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  <a:latin typeface="Calibri" pitchFamily="34" charset="0"/>
              </a:rPr>
              <a:t>Geçmişten Günümüze Demokrasi</a:t>
            </a:r>
          </a:p>
        </p:txBody>
      </p:sp>
      <p:sp>
        <p:nvSpPr>
          <p:cNvPr id="2053" name="5 Metin kutusu"/>
          <p:cNvSpPr txBox="1">
            <a:spLocks noChangeArrowheads="1"/>
          </p:cNvSpPr>
          <p:nvPr/>
        </p:nvSpPr>
        <p:spPr bwMode="auto">
          <a:xfrm>
            <a:off x="-285784" y="928670"/>
            <a:ext cx="27365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800100" lvl="1" indent="-342900"/>
            <a:r>
              <a:rPr lang="tr-TR" sz="1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rPr>
              <a:t>İlk Türk devletlerinde meclis</a:t>
            </a:r>
          </a:p>
        </p:txBody>
      </p:sp>
      <p:sp>
        <p:nvSpPr>
          <p:cNvPr id="7" name="6 Aşağı Ok Belirtme Çizgisi"/>
          <p:cNvSpPr/>
          <p:nvPr/>
        </p:nvSpPr>
        <p:spPr>
          <a:xfrm>
            <a:off x="381000" y="1219200"/>
            <a:ext cx="838200" cy="685800"/>
          </a:xfrm>
          <a:prstGeom prst="down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/>
              <a:t>KURULTAY</a:t>
            </a:r>
          </a:p>
        </p:txBody>
      </p:sp>
      <p:sp>
        <p:nvSpPr>
          <p:cNvPr id="2057" name="7 Metin kutusu"/>
          <p:cNvSpPr txBox="1">
            <a:spLocks noChangeArrowheads="1"/>
          </p:cNvSpPr>
          <p:nvPr/>
        </p:nvSpPr>
        <p:spPr bwMode="auto">
          <a:xfrm>
            <a:off x="228600" y="1828800"/>
            <a:ext cx="14335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>
                <a:solidFill>
                  <a:srgbClr val="002060"/>
                </a:solidFill>
                <a:latin typeface="Calibri" pitchFamily="34" charset="0"/>
              </a:rPr>
              <a:t>Başkanlık eder </a:t>
            </a:r>
          </a:p>
        </p:txBody>
      </p:sp>
      <p:sp>
        <p:nvSpPr>
          <p:cNvPr id="9" name="8 Aşağı Ok Belirtme Çizgisi"/>
          <p:cNvSpPr/>
          <p:nvPr/>
        </p:nvSpPr>
        <p:spPr>
          <a:xfrm>
            <a:off x="304800" y="2209800"/>
            <a:ext cx="914400" cy="762000"/>
          </a:xfrm>
          <a:prstGeom prst="downArrow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200" b="1" dirty="0"/>
              <a:t>KAĞAN HAKAN</a:t>
            </a:r>
          </a:p>
        </p:txBody>
      </p:sp>
      <p:sp>
        <p:nvSpPr>
          <p:cNvPr id="2061" name="9 Metin kutusu"/>
          <p:cNvSpPr txBox="1">
            <a:spLocks noChangeArrowheads="1"/>
          </p:cNvSpPr>
          <p:nvPr/>
        </p:nvSpPr>
        <p:spPr bwMode="auto">
          <a:xfrm>
            <a:off x="0" y="2895600"/>
            <a:ext cx="176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>
                <a:solidFill>
                  <a:srgbClr val="002060"/>
                </a:solidFill>
                <a:latin typeface="Calibri" pitchFamily="34" charset="0"/>
              </a:rPr>
              <a:t>Çıkardığı</a:t>
            </a:r>
            <a:r>
              <a:rPr lang="tr-TR" sz="16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tr-TR" sz="1600">
                <a:solidFill>
                  <a:srgbClr val="002060"/>
                </a:solidFill>
                <a:latin typeface="Calibri" pitchFamily="34" charset="0"/>
              </a:rPr>
              <a:t>emirlerdir</a:t>
            </a:r>
          </a:p>
        </p:txBody>
      </p:sp>
      <p:sp>
        <p:nvSpPr>
          <p:cNvPr id="11" name="10 Aşağı Ok Belirtme Çizgisi"/>
          <p:cNvSpPr/>
          <p:nvPr/>
        </p:nvSpPr>
        <p:spPr>
          <a:xfrm>
            <a:off x="228600" y="3352800"/>
            <a:ext cx="914400" cy="609600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FERMAN</a:t>
            </a:r>
          </a:p>
        </p:txBody>
      </p:sp>
      <p:sp>
        <p:nvSpPr>
          <p:cNvPr id="2063" name="11 Metin kutusu"/>
          <p:cNvSpPr txBox="1">
            <a:spLocks noChangeArrowheads="1"/>
          </p:cNvSpPr>
          <p:nvPr/>
        </p:nvSpPr>
        <p:spPr bwMode="auto">
          <a:xfrm>
            <a:off x="0" y="3962400"/>
            <a:ext cx="1225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>
                <a:solidFill>
                  <a:srgbClr val="002060"/>
                </a:solidFill>
                <a:latin typeface="Calibri" pitchFamily="34" charset="0"/>
              </a:rPr>
              <a:t>Söz sahibidir</a:t>
            </a:r>
          </a:p>
        </p:txBody>
      </p:sp>
      <p:cxnSp>
        <p:nvCxnSpPr>
          <p:cNvPr id="15" name="14 Düz Ok Bağlayıcısı"/>
          <p:cNvCxnSpPr/>
          <p:nvPr/>
        </p:nvCxnSpPr>
        <p:spPr>
          <a:xfrm flipV="1">
            <a:off x="1143000" y="1295400"/>
            <a:ext cx="2286000" cy="9144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>
            <a:endCxn id="2066" idx="1"/>
          </p:cNvCxnSpPr>
          <p:nvPr/>
        </p:nvCxnSpPr>
        <p:spPr>
          <a:xfrm flipV="1">
            <a:off x="1295400" y="1159877"/>
            <a:ext cx="1981200" cy="21172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6" name="29 Metin kutusu"/>
          <p:cNvSpPr txBox="1">
            <a:spLocks noChangeArrowheads="1"/>
          </p:cNvSpPr>
          <p:nvPr/>
        </p:nvSpPr>
        <p:spPr bwMode="auto">
          <a:xfrm>
            <a:off x="3276600" y="990600"/>
            <a:ext cx="187775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 dirty="0">
                <a:solidFill>
                  <a:schemeClr val="bg1"/>
                </a:solidFill>
                <a:latin typeface="Calibri" pitchFamily="34" charset="0"/>
              </a:rPr>
              <a:t>Uyguladıkları </a:t>
            </a:r>
            <a:r>
              <a:rPr lang="tr-TR" sz="1600" b="1" dirty="0" smtClean="0">
                <a:solidFill>
                  <a:schemeClr val="bg1"/>
                </a:solidFill>
                <a:latin typeface="Calibri" pitchFamily="34" charset="0"/>
              </a:rPr>
              <a:t>hukuk</a:t>
            </a:r>
            <a:endParaRPr lang="tr-TR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32" name="31 Düz Ok Bağlayıcısı"/>
          <p:cNvCxnSpPr/>
          <p:nvPr/>
        </p:nvCxnSpPr>
        <p:spPr>
          <a:xfrm rot="5400000">
            <a:off x="4039394" y="1370806"/>
            <a:ext cx="304800" cy="15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Akış Çizelgesi: Karar"/>
          <p:cNvSpPr/>
          <p:nvPr/>
        </p:nvSpPr>
        <p:spPr>
          <a:xfrm>
            <a:off x="3200400" y="1600200"/>
            <a:ext cx="2098675" cy="457200"/>
          </a:xfrm>
          <a:prstGeom prst="flowChartDecision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dirty="0">
                <a:solidFill>
                  <a:schemeClr val="bg1"/>
                </a:solidFill>
              </a:rPr>
              <a:t>Örfi hukuk</a:t>
            </a:r>
          </a:p>
        </p:txBody>
      </p:sp>
      <p:pic>
        <p:nvPicPr>
          <p:cNvPr id="2069" name="Picture 22" descr="C:\Documents and Settings\Servis\Desktop\OSM.TEŞ,TUĞRARESİMLER\6pb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452688"/>
            <a:ext cx="13716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Picture 23" descr="C:\Documents and Settings\Servis\Desktop\OSM.TEŞ,TUĞRARESİMLER\6846v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638800"/>
            <a:ext cx="1219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3" name="Picture 24"/>
          <p:cNvPicPr>
            <a:picLocks noChangeAspect="1" noChangeArrowheads="1"/>
          </p:cNvPicPr>
          <p:nvPr/>
        </p:nvPicPr>
        <p:blipFill>
          <a:blip r:embed="rId4" cstate="print"/>
          <a:srcRect t="17444"/>
          <a:stretch>
            <a:fillRect/>
          </a:stretch>
        </p:blipFill>
        <p:spPr bwMode="auto">
          <a:xfrm>
            <a:off x="1214414" y="2200512"/>
            <a:ext cx="642942" cy="72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5410200"/>
            <a:ext cx="2133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6024586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14270"/>
            <a:ext cx="137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25 Eğri Bağlayıcı"/>
          <p:cNvCxnSpPr/>
          <p:nvPr/>
        </p:nvCxnSpPr>
        <p:spPr>
          <a:xfrm>
            <a:off x="1357290" y="1285860"/>
            <a:ext cx="1690710" cy="1077928"/>
          </a:xfrm>
          <a:prstGeom prst="curvedConnector3">
            <a:avLst>
              <a:gd name="adj1" fmla="val 50000"/>
            </a:avLst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36 Metin kutusu"/>
          <p:cNvSpPr txBox="1">
            <a:spLocks noChangeArrowheads="1"/>
          </p:cNvSpPr>
          <p:nvPr/>
        </p:nvSpPr>
        <p:spPr bwMode="auto">
          <a:xfrm>
            <a:off x="3048000" y="2209800"/>
            <a:ext cx="3557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>
                <a:solidFill>
                  <a:srgbClr val="7030A0"/>
                </a:solidFill>
              </a:rPr>
              <a:t>İslamiyet'in kabulünden sonra aldığı isimdir</a:t>
            </a:r>
          </a:p>
        </p:txBody>
      </p:sp>
      <p:cxnSp>
        <p:nvCxnSpPr>
          <p:cNvPr id="43" name="42 Düz Ok Bağlayıcısı"/>
          <p:cNvCxnSpPr>
            <a:stCxn id="2080" idx="3"/>
            <a:endCxn id="57" idx="4"/>
          </p:cNvCxnSpPr>
          <p:nvPr/>
        </p:nvCxnSpPr>
        <p:spPr>
          <a:xfrm>
            <a:off x="6457950" y="3490913"/>
            <a:ext cx="476250" cy="31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53 Düz Ok Bağlayıcısı"/>
          <p:cNvCxnSpPr>
            <a:endCxn id="2080" idx="1"/>
          </p:cNvCxnSpPr>
          <p:nvPr/>
        </p:nvCxnSpPr>
        <p:spPr>
          <a:xfrm flipV="1">
            <a:off x="4800600" y="3490913"/>
            <a:ext cx="457200" cy="142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56 Yedigen"/>
          <p:cNvSpPr/>
          <p:nvPr/>
        </p:nvSpPr>
        <p:spPr>
          <a:xfrm>
            <a:off x="6934200" y="3200400"/>
            <a:ext cx="1066800" cy="457200"/>
          </a:xfrm>
          <a:prstGeom prst="hept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1400" b="1" dirty="0"/>
              <a:t>PADİŞAH</a:t>
            </a:r>
          </a:p>
        </p:txBody>
      </p:sp>
      <p:sp>
        <p:nvSpPr>
          <p:cNvPr id="2080" name="57 Metin kutusu"/>
          <p:cNvSpPr txBox="1">
            <a:spLocks noChangeArrowheads="1"/>
          </p:cNvSpPr>
          <p:nvPr/>
        </p:nvSpPr>
        <p:spPr bwMode="auto">
          <a:xfrm>
            <a:off x="5257800" y="3352800"/>
            <a:ext cx="1200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/>
              <a:t>Başkanlık eder</a:t>
            </a:r>
          </a:p>
        </p:txBody>
      </p:sp>
      <p:cxnSp>
        <p:nvCxnSpPr>
          <p:cNvPr id="59" name="58 Düz Ok Bağlayıcısı"/>
          <p:cNvCxnSpPr/>
          <p:nvPr/>
        </p:nvCxnSpPr>
        <p:spPr>
          <a:xfrm flipV="1">
            <a:off x="6248400" y="2971800"/>
            <a:ext cx="838200" cy="381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2" name="61 Metin kutusu"/>
          <p:cNvSpPr txBox="1">
            <a:spLocks noChangeArrowheads="1"/>
          </p:cNvSpPr>
          <p:nvPr/>
        </p:nvSpPr>
        <p:spPr bwMode="auto">
          <a:xfrm>
            <a:off x="7010400" y="2743200"/>
            <a:ext cx="213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>
                <a:solidFill>
                  <a:srgbClr val="002060"/>
                </a:solidFill>
              </a:rPr>
              <a:t>İstanbul’un fethinden sonra</a:t>
            </a:r>
          </a:p>
        </p:txBody>
      </p:sp>
      <p:cxnSp>
        <p:nvCxnSpPr>
          <p:cNvPr id="64" name="63 Düz Ok Bağlayıcısı"/>
          <p:cNvCxnSpPr/>
          <p:nvPr/>
        </p:nvCxnSpPr>
        <p:spPr>
          <a:xfrm rot="5400000" flipH="1" flipV="1">
            <a:off x="7620000" y="2590800"/>
            <a:ext cx="381000" cy="76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Altıgen"/>
          <p:cNvSpPr/>
          <p:nvPr/>
        </p:nvSpPr>
        <p:spPr>
          <a:xfrm>
            <a:off x="7239000" y="1905000"/>
            <a:ext cx="1219200" cy="457200"/>
          </a:xfrm>
          <a:prstGeom prst="hexagon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b="1" dirty="0"/>
              <a:t>SADRAZAM</a:t>
            </a:r>
          </a:p>
        </p:txBody>
      </p:sp>
      <p:cxnSp>
        <p:nvCxnSpPr>
          <p:cNvPr id="70" name="69 Düz Ok Bağlayıcısı"/>
          <p:cNvCxnSpPr>
            <a:stCxn id="0" idx="3"/>
          </p:cNvCxnSpPr>
          <p:nvPr/>
        </p:nvCxnSpPr>
        <p:spPr>
          <a:xfrm rot="16200000" flipH="1">
            <a:off x="7043738" y="3843337"/>
            <a:ext cx="381000" cy="95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73 Metin kutusu"/>
          <p:cNvSpPr txBox="1"/>
          <p:nvPr/>
        </p:nvSpPr>
        <p:spPr>
          <a:xfrm rot="20131589">
            <a:off x="6414542" y="3980269"/>
            <a:ext cx="207595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1200" b="1" dirty="0">
                <a:solidFill>
                  <a:srgbClr val="002060"/>
                </a:solidFill>
                <a:cs typeface="+mn-cs"/>
              </a:rPr>
              <a:t>Mısır seferi ile aldığı </a:t>
            </a:r>
            <a:r>
              <a:rPr lang="tr-TR" sz="1200" b="1" dirty="0" err="1">
                <a:solidFill>
                  <a:srgbClr val="002060"/>
                </a:solidFill>
                <a:cs typeface="+mn-cs"/>
              </a:rPr>
              <a:t>ünvandır</a:t>
            </a:r>
            <a:endParaRPr lang="tr-TR" sz="1200" b="1" dirty="0">
              <a:solidFill>
                <a:srgbClr val="002060"/>
              </a:solidFill>
              <a:cs typeface="+mn-cs"/>
            </a:endParaRPr>
          </a:p>
        </p:txBody>
      </p:sp>
      <p:cxnSp>
        <p:nvCxnSpPr>
          <p:cNvPr id="75" name="74 Düz Ok Bağlayıcısı"/>
          <p:cNvCxnSpPr/>
          <p:nvPr/>
        </p:nvCxnSpPr>
        <p:spPr>
          <a:xfrm rot="16200000" flipH="1">
            <a:off x="7200900" y="4305300"/>
            <a:ext cx="22860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76 Sol Sağ Ok"/>
          <p:cNvSpPr/>
          <p:nvPr/>
        </p:nvSpPr>
        <p:spPr>
          <a:xfrm rot="20099271">
            <a:off x="6980238" y="4425950"/>
            <a:ext cx="1216025" cy="484188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1400" b="1" dirty="0"/>
              <a:t>HALİFE</a:t>
            </a:r>
          </a:p>
        </p:txBody>
      </p:sp>
      <p:cxnSp>
        <p:nvCxnSpPr>
          <p:cNvPr id="78" name="77 Düz Ok Bağlayıcısı"/>
          <p:cNvCxnSpPr/>
          <p:nvPr/>
        </p:nvCxnSpPr>
        <p:spPr>
          <a:xfrm rot="16200000" flipH="1">
            <a:off x="7658100" y="4914900"/>
            <a:ext cx="22860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0" name="78 Metin kutusu"/>
          <p:cNvSpPr txBox="1">
            <a:spLocks noChangeArrowheads="1"/>
          </p:cNvSpPr>
          <p:nvPr/>
        </p:nvSpPr>
        <p:spPr bwMode="auto">
          <a:xfrm rot="-1878053">
            <a:off x="7021513" y="5026025"/>
            <a:ext cx="19065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/>
              <a:t>ilk kullanan padişahtır</a:t>
            </a:r>
          </a:p>
        </p:txBody>
      </p:sp>
      <p:cxnSp>
        <p:nvCxnSpPr>
          <p:cNvPr id="80" name="79 Düz Ok Bağlayıcısı"/>
          <p:cNvCxnSpPr/>
          <p:nvPr/>
        </p:nvCxnSpPr>
        <p:spPr>
          <a:xfrm rot="16200000" flipH="1">
            <a:off x="7962900" y="5372100"/>
            <a:ext cx="22860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80 Çerçeve"/>
          <p:cNvSpPr/>
          <p:nvPr/>
        </p:nvSpPr>
        <p:spPr>
          <a:xfrm rot="19861663">
            <a:off x="7534184" y="5609592"/>
            <a:ext cx="1295400" cy="6096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100" b="1" dirty="0">
                <a:solidFill>
                  <a:srgbClr val="002060"/>
                </a:solidFill>
              </a:rPr>
              <a:t>YAVUZ SULTAN SELİM</a:t>
            </a:r>
          </a:p>
        </p:txBody>
      </p:sp>
      <p:cxnSp>
        <p:nvCxnSpPr>
          <p:cNvPr id="82" name="81 Düz Ok Bağlayıcısı"/>
          <p:cNvCxnSpPr/>
          <p:nvPr/>
        </p:nvCxnSpPr>
        <p:spPr>
          <a:xfrm>
            <a:off x="4648200" y="3886200"/>
            <a:ext cx="3810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Düz Ok Bağlayıcısı"/>
          <p:cNvCxnSpPr/>
          <p:nvPr/>
        </p:nvCxnSpPr>
        <p:spPr>
          <a:xfrm rot="10800000" flipV="1">
            <a:off x="6096000" y="3657600"/>
            <a:ext cx="838200" cy="4683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7" name="91 Metin kutusu"/>
          <p:cNvSpPr txBox="1">
            <a:spLocks noChangeArrowheads="1"/>
          </p:cNvSpPr>
          <p:nvPr/>
        </p:nvSpPr>
        <p:spPr bwMode="auto">
          <a:xfrm>
            <a:off x="4267200" y="4038600"/>
            <a:ext cx="2101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b="1"/>
              <a:t>uyguladıkları hukuktur</a:t>
            </a:r>
          </a:p>
        </p:txBody>
      </p:sp>
      <p:sp>
        <p:nvSpPr>
          <p:cNvPr id="97" name="96 Akış Çizelgesi: Sayfa Dışı Bağlayıcısı"/>
          <p:cNvSpPr/>
          <p:nvPr/>
        </p:nvSpPr>
        <p:spPr>
          <a:xfrm>
            <a:off x="5105400" y="4572000"/>
            <a:ext cx="1066800" cy="457200"/>
          </a:xfrm>
          <a:prstGeom prst="flowChartOffpageConnector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b="1" dirty="0"/>
              <a:t>ŞERİHUKUK</a:t>
            </a:r>
          </a:p>
        </p:txBody>
      </p:sp>
      <p:cxnSp>
        <p:nvCxnSpPr>
          <p:cNvPr id="98" name="97 Düz Ok Bağlayıcısı"/>
          <p:cNvCxnSpPr/>
          <p:nvPr/>
        </p:nvCxnSpPr>
        <p:spPr>
          <a:xfrm rot="5400000">
            <a:off x="5410994" y="4418806"/>
            <a:ext cx="3048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98 Düz Ok Bağlayıcısı"/>
          <p:cNvCxnSpPr/>
          <p:nvPr/>
        </p:nvCxnSpPr>
        <p:spPr>
          <a:xfrm rot="16200000" flipH="1">
            <a:off x="5690394" y="5130006"/>
            <a:ext cx="228600" cy="269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2" name="99 Metin kutusu"/>
          <p:cNvSpPr txBox="1">
            <a:spLocks noChangeArrowheads="1"/>
          </p:cNvSpPr>
          <p:nvPr/>
        </p:nvSpPr>
        <p:spPr bwMode="auto">
          <a:xfrm>
            <a:off x="4648200" y="5181600"/>
            <a:ext cx="2492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/>
              <a:t>yargılama yetkisini kullanan kişidir</a:t>
            </a:r>
          </a:p>
        </p:txBody>
      </p:sp>
      <p:sp>
        <p:nvSpPr>
          <p:cNvPr id="101" name="100 Akış Çizelgesi: Sayfa Dışı Bağlayıcısı"/>
          <p:cNvSpPr/>
          <p:nvPr/>
        </p:nvSpPr>
        <p:spPr>
          <a:xfrm>
            <a:off x="5486400" y="5486400"/>
            <a:ext cx="612775" cy="304800"/>
          </a:xfrm>
          <a:prstGeom prst="flowChartOffpage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1400" b="1" dirty="0"/>
              <a:t>KADI</a:t>
            </a:r>
          </a:p>
        </p:txBody>
      </p:sp>
      <p:sp>
        <p:nvSpPr>
          <p:cNvPr id="2104" name="101 Metin kutusu"/>
          <p:cNvSpPr txBox="1">
            <a:spLocks noChangeArrowheads="1"/>
          </p:cNvSpPr>
          <p:nvPr/>
        </p:nvSpPr>
        <p:spPr bwMode="auto">
          <a:xfrm>
            <a:off x="5334000" y="5791200"/>
            <a:ext cx="9429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200" b="1"/>
              <a:t>Tayin eder</a:t>
            </a:r>
          </a:p>
        </p:txBody>
      </p:sp>
      <p:cxnSp>
        <p:nvCxnSpPr>
          <p:cNvPr id="103" name="102 Düz Ok Bağlayıcısı"/>
          <p:cNvCxnSpPr/>
          <p:nvPr/>
        </p:nvCxnSpPr>
        <p:spPr>
          <a:xfrm rot="5400000">
            <a:off x="5753894" y="6133306"/>
            <a:ext cx="2286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105 Akış Çizelgesi: Delikli Teyp"/>
          <p:cNvSpPr/>
          <p:nvPr/>
        </p:nvSpPr>
        <p:spPr>
          <a:xfrm>
            <a:off x="5486400" y="6324600"/>
            <a:ext cx="914400" cy="304800"/>
          </a:xfrm>
          <a:prstGeom prst="flowChartPunchedTap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b="1" dirty="0"/>
              <a:t>KAZASKER</a:t>
            </a:r>
          </a:p>
        </p:txBody>
      </p:sp>
      <p:cxnSp>
        <p:nvCxnSpPr>
          <p:cNvPr id="107" name="106 Düz Ok Bağlayıcısı"/>
          <p:cNvCxnSpPr/>
          <p:nvPr/>
        </p:nvCxnSpPr>
        <p:spPr>
          <a:xfrm rot="5400000">
            <a:off x="3429000" y="3886200"/>
            <a:ext cx="2286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8" name="109 Metin kutusu"/>
          <p:cNvSpPr txBox="1">
            <a:spLocks noChangeArrowheads="1"/>
          </p:cNvSpPr>
          <p:nvPr/>
        </p:nvSpPr>
        <p:spPr bwMode="auto">
          <a:xfrm rot="1973563">
            <a:off x="1990725" y="3965575"/>
            <a:ext cx="26622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b="1"/>
              <a:t>Kaldıran Osmanlı padişahıdır</a:t>
            </a:r>
          </a:p>
        </p:txBody>
      </p:sp>
      <p:cxnSp>
        <p:nvCxnSpPr>
          <p:cNvPr id="115" name="114 Düz Ok Bağlayıcısı"/>
          <p:cNvCxnSpPr/>
          <p:nvPr/>
        </p:nvCxnSpPr>
        <p:spPr>
          <a:xfrm rot="5400000">
            <a:off x="3048000" y="4267200"/>
            <a:ext cx="2286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115 Akış Çizelgesi: Birleştir"/>
          <p:cNvSpPr/>
          <p:nvPr/>
        </p:nvSpPr>
        <p:spPr>
          <a:xfrm rot="2252335">
            <a:off x="1839913" y="4418013"/>
            <a:ext cx="1806575" cy="477837"/>
          </a:xfrm>
          <a:prstGeom prst="flowChartMerg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1100" b="1" dirty="0"/>
              <a:t>II.MAHMUT</a:t>
            </a:r>
          </a:p>
        </p:txBody>
      </p:sp>
      <p:sp>
        <p:nvSpPr>
          <p:cNvPr id="2111" name="116 Metin kutusu"/>
          <p:cNvSpPr txBox="1">
            <a:spLocks noChangeArrowheads="1"/>
          </p:cNvSpPr>
          <p:nvPr/>
        </p:nvSpPr>
        <p:spPr bwMode="auto">
          <a:xfrm rot="1550091">
            <a:off x="1830388" y="4895850"/>
            <a:ext cx="1327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/>
              <a:t>yerine kurmuştur</a:t>
            </a:r>
          </a:p>
        </p:txBody>
      </p:sp>
      <p:cxnSp>
        <p:nvCxnSpPr>
          <p:cNvPr id="118" name="117 Düz Ok Bağlayıcısı"/>
          <p:cNvCxnSpPr/>
          <p:nvPr/>
        </p:nvCxnSpPr>
        <p:spPr>
          <a:xfrm rot="5400000">
            <a:off x="2209800" y="5181600"/>
            <a:ext cx="2286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118 Akış Çizelgesi: Karar"/>
          <p:cNvSpPr/>
          <p:nvPr/>
        </p:nvSpPr>
        <p:spPr>
          <a:xfrm rot="2371887">
            <a:off x="874672" y="5323436"/>
            <a:ext cx="2286000" cy="457200"/>
          </a:xfrm>
          <a:prstGeom prst="flowChartDecis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200" b="1" dirty="0">
                <a:solidFill>
                  <a:srgbClr val="002060"/>
                </a:solidFill>
              </a:rPr>
              <a:t>BAKANLIKLAR</a:t>
            </a:r>
          </a:p>
        </p:txBody>
      </p:sp>
      <p:sp>
        <p:nvSpPr>
          <p:cNvPr id="125" name="124 Yuvarlatılmış Dikdörtgen"/>
          <p:cNvSpPr/>
          <p:nvPr/>
        </p:nvSpPr>
        <p:spPr>
          <a:xfrm>
            <a:off x="304800" y="4343400"/>
            <a:ext cx="762000" cy="381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400" b="1" dirty="0"/>
              <a:t>HATUN</a:t>
            </a:r>
          </a:p>
        </p:txBody>
      </p:sp>
      <p:sp>
        <p:nvSpPr>
          <p:cNvPr id="2119" name="137 Metin kutusu"/>
          <p:cNvSpPr txBox="1">
            <a:spLocks noChangeArrowheads="1"/>
          </p:cNvSpPr>
          <p:nvPr/>
        </p:nvSpPr>
        <p:spPr bwMode="auto">
          <a:xfrm>
            <a:off x="3657600" y="2438400"/>
            <a:ext cx="73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400" b="1">
                <a:solidFill>
                  <a:srgbClr val="FFFF00"/>
                </a:solidFill>
              </a:rPr>
              <a:t>DİVAN</a:t>
            </a:r>
          </a:p>
        </p:txBody>
      </p:sp>
      <p:cxnSp>
        <p:nvCxnSpPr>
          <p:cNvPr id="139" name="138 Eğri Bağlayıcı"/>
          <p:cNvCxnSpPr>
            <a:stCxn id="0" idx="3"/>
          </p:cNvCxnSpPr>
          <p:nvPr/>
        </p:nvCxnSpPr>
        <p:spPr>
          <a:xfrm flipH="1">
            <a:off x="4800600" y="2363788"/>
            <a:ext cx="1804988" cy="760412"/>
          </a:xfrm>
          <a:prstGeom prst="curvedConnector3">
            <a:avLst>
              <a:gd name="adj1" fmla="val -12666"/>
            </a:avLst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770" decel="100000"/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8" dur="770" decel="100000"/>
                                        <p:tgtEl>
                                          <p:spTgt spid="20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0" dur="77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2" dur="77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4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7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  <p:bldP spid="2053" grpId="0"/>
      <p:bldP spid="2057" grpId="0"/>
      <p:bldP spid="2061" grpId="0"/>
      <p:bldP spid="2063" grpId="0"/>
      <p:bldP spid="2066" grpId="0"/>
      <p:bldP spid="2066" grpId="1"/>
      <p:bldP spid="41" grpId="0" animBg="1"/>
      <p:bldP spid="2" grpId="0"/>
      <p:bldP spid="2080" grpId="0"/>
      <p:bldP spid="2082" grpId="0"/>
      <p:bldP spid="67" grpId="0" animBg="1"/>
      <p:bldP spid="74" grpId="0"/>
      <p:bldP spid="2090" grpId="0"/>
      <p:bldP spid="2097" grpId="0"/>
      <p:bldP spid="97" grpId="0" animBg="1"/>
      <p:bldP spid="2102" grpId="0"/>
      <p:bldP spid="2104" grpId="0"/>
      <p:bldP spid="106" grpId="0" animBg="1"/>
      <p:bldP spid="2108" grpId="0"/>
      <p:bldP spid="116" grpId="0" animBg="1"/>
      <p:bldP spid="2111" grpId="0"/>
      <p:bldP spid="211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69</Words>
  <PresentationFormat>Ekran Gösterisi (4:3)</PresentationFormat>
  <Paragraphs>32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2018-04-21T10:46:59Z</dcterms:created>
  <dcterms:modified xsi:type="dcterms:W3CDTF">2018-04-22T10:57:09Z</dcterms:modified>
  <cp:category>www.sorubak.com</cp:category>
</cp:coreProperties>
</file>