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343" autoAdjust="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B9BA-A4F5-4B37-A65E-477E2F293CB9}" type="datetimeFigureOut">
              <a:rPr lang="tr-TR" smtClean="0"/>
              <a:pPr/>
              <a:t>08/05/2018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EBD916-3890-42F6-BC28-153C84E0221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20845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BD916-3890-42F6-BC28-153C84E02211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2801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BD916-3890-42F6-BC28-153C84E02211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5718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BD916-3890-42F6-BC28-153C84E02211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4855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BD916-3890-42F6-BC28-153C84E02211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19220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ransition spd="slow" advTm="10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Tm="10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Tm="1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Tm="10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0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Tm="10000">
    <p:push dir="u"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Tm="10000">
    <p:push dir="u"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Tm="10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Tm="10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ransition spd="slow" advTm="10000">
    <p:push dir="u"/>
  </p:transition>
  <p:extLst mod="1"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Tm="10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5/8/2018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audio" Target="../media/media1.m4a"/><Relationship Id="rId6" Type="http://schemas.openxmlformats.org/officeDocument/2006/relationships/image" Target="../media/image4.png"/><Relationship Id="rId5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microsoft.com/office/2007/relationships/media" Target="../media/media2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3635" y="1977200"/>
            <a:ext cx="3593230" cy="2568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>
          <a:xfrm>
            <a:off x="2814098" y="4990963"/>
            <a:ext cx="6583680" cy="8469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3600" dirty="0" smtClean="0"/>
              <a:t>AYŞE Begüm ONBAŞI</a:t>
            </a:r>
            <a:endParaRPr lang="tr-TR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90108332"/>
      </p:ext>
    </p:extLst>
  </p:cSld>
  <p:clrMapOvr>
    <a:masterClrMapping/>
  </p:clrMapOvr>
  <p:transition spd="slow" advTm="723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50425" y="2269346"/>
            <a:ext cx="4598125" cy="2354907"/>
          </a:xfrm>
        </p:spPr>
        <p:txBody>
          <a:bodyPr/>
          <a:lstStyle/>
          <a:p>
            <a:r>
              <a:rPr lang="tr-TR" dirty="0" smtClean="0"/>
              <a:t>AYŞE BEGÜM ONBAŞI</a:t>
            </a:r>
          </a:p>
          <a:p>
            <a:r>
              <a:rPr lang="tr-TR" dirty="0" smtClean="0"/>
              <a:t>15-17 YAŞ</a:t>
            </a:r>
          </a:p>
          <a:p>
            <a:r>
              <a:rPr lang="tr-TR" dirty="0" smtClean="0"/>
              <a:t>JİMNASTİK DÜNYA 3.’SÜ</a:t>
            </a:r>
          </a:p>
          <a:p>
            <a:r>
              <a:rPr lang="tr-TR" dirty="0" smtClean="0"/>
              <a:t>‘SPOR AŞKTIR, HERKESE ÖNERİYORUM.’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904" y="1058091"/>
            <a:ext cx="1940924" cy="19092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892" y="3799496"/>
            <a:ext cx="2014947" cy="1987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3451" y="1058091"/>
            <a:ext cx="1854926" cy="1802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8136" y="3799495"/>
            <a:ext cx="1819002" cy="19873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14871626"/>
      </p:ext>
    </p:extLst>
  </p:cSld>
  <p:clrMapOvr>
    <a:masterClrMapping/>
  </p:clrMapOvr>
  <p:transition spd="slow" advTm="1662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AYŞE BEGÜM ONBAŞI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15 yaşındaki Ayşe Begüm Onbaşı, 7 yılda sayısız başarıya imza attı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sz="2500" dirty="0"/>
              <a:t>Dünya Şampiyonluğundan kazandığı altın madalya onun ilk madalyası değil. </a:t>
            </a:r>
            <a:r>
              <a:rPr lang="tr-TR" sz="2500" dirty="0" smtClean="0"/>
              <a:t> </a:t>
            </a:r>
          </a:p>
          <a:p>
            <a:pPr marL="0" indent="0">
              <a:buNone/>
            </a:pPr>
            <a:r>
              <a:rPr lang="tr-TR" sz="4400" dirty="0"/>
              <a:t>Ayşe’nin dolabının üzerinde hiç boş yer yok.</a:t>
            </a:r>
          </a:p>
          <a:p>
            <a:pPr marL="0" indent="0">
              <a:buNone/>
            </a:pPr>
            <a:r>
              <a:rPr lang="tr-TR" sz="4400" b="1" dirty="0" smtClean="0"/>
              <a:t>‘BEN, MADALYA CANAVARIYIM..’</a:t>
            </a:r>
            <a:r>
              <a:rPr lang="tr-TR" sz="4400" dirty="0"/>
              <a:t/>
            </a:r>
            <a:br>
              <a:rPr lang="tr-TR" sz="4400" dirty="0"/>
            </a:br>
            <a:endParaRPr lang="tr-TR" sz="4400" dirty="0"/>
          </a:p>
          <a:p>
            <a:pPr marL="0" indent="0">
              <a:buNone/>
            </a:pP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2212183"/>
      </p:ext>
    </p:extLst>
  </p:cSld>
  <p:clrMapOvr>
    <a:masterClrMapping/>
  </p:clrMapOvr>
  <p:transition spd="slow" advTm="2037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>
            <a:noAutofit/>
          </a:bodyPr>
          <a:lstStyle/>
          <a:p>
            <a:r>
              <a:rPr lang="tr-TR" sz="6000" dirty="0"/>
              <a:t>Hiç kuşkusuz başarıya giden yolda Ayşe Begüm Onbaşı yalnız değil. 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Milli Jimnastik Takımı Antrenörü Gürkan Er, Ayşe’nin yetişmesinde en büyük rolü oynayan kişi.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148824862"/>
      </p:ext>
    </p:extLst>
  </p:cSld>
  <p:clrMapOvr>
    <a:masterClrMapping/>
  </p:clrMapOvr>
  <p:transition spd="slow" advTm="1405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AYŞE BEGÜM ONBAŞI KİMDİR?</a:t>
            </a:r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26066" y="1741336"/>
            <a:ext cx="590550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dirty="0" smtClean="0"/>
              <a:t>2001 yılında Manisa’nın Akhisar ilçesinde dünyaya gelmiştir.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dirty="0" smtClean="0"/>
              <a:t>Ayşe, sporla henüz 3 yaşında tanışmıştır.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dirty="0" smtClean="0"/>
              <a:t>Ayşe öğretmeninin sayesinde jimnastiğe yöneldi.</a:t>
            </a:r>
            <a:endParaRPr lang="tr-TR" dirty="0"/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dirty="0" smtClean="0"/>
              <a:t>2015'te Dünya </a:t>
            </a:r>
            <a:r>
              <a:rPr lang="tr-TR" dirty="0"/>
              <a:t>Şampiyonası’nda </a:t>
            </a:r>
            <a:r>
              <a:rPr lang="tr-TR" dirty="0" smtClean="0"/>
              <a:t>dünya </a:t>
            </a:r>
            <a:r>
              <a:rPr lang="tr-TR" dirty="0"/>
              <a:t>üçüncüsü oldu. </a:t>
            </a:r>
            <a:endParaRPr lang="tr-TR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59343798"/>
      </p:ext>
    </p:extLst>
  </p:cSld>
  <p:clrMapOvr>
    <a:masterClrMapping/>
  </p:clrMapOvr>
  <p:transition spd="slow" advTm="2225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tr-TR" sz="5000" dirty="0" smtClean="0"/>
              <a:t>ANADOLU LİSESİNDE ÖĞRENİM GÖREN ONBAŞI, 11 </a:t>
            </a:r>
            <a:r>
              <a:rPr lang="tr-TR" sz="5000" dirty="0"/>
              <a:t>yaşından bu yana milli formayı taşıyor</a:t>
            </a:r>
            <a:r>
              <a:rPr lang="tr-TR" sz="5000" dirty="0" smtClean="0"/>
              <a:t>.</a:t>
            </a:r>
            <a:endParaRPr lang="tr-TR" sz="50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b="0" dirty="0"/>
              <a:t>haftanın 5 </a:t>
            </a:r>
            <a:r>
              <a:rPr lang="tr-TR" b="0" dirty="0" smtClean="0"/>
              <a:t>günü ANTREMAN YAPIYOR.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90330722"/>
      </p:ext>
    </p:extLst>
  </p:cSld>
  <p:clrMapOvr>
    <a:masterClrMapping/>
  </p:clrMapOvr>
  <p:transition spd="slow" advTm="1576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‘bu bir aşk’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65175" y="1841863"/>
            <a:ext cx="6157913" cy="3095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733212" y="1841863"/>
            <a:ext cx="4023360" cy="4164164"/>
          </a:xfrm>
        </p:spPr>
        <p:txBody>
          <a:bodyPr>
            <a:normAutofit/>
          </a:bodyPr>
          <a:lstStyle/>
          <a:p>
            <a:pPr marL="800100" lvl="1" indent="-34290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sz="1500" dirty="0" smtClean="0">
                <a:solidFill>
                  <a:schemeClr val="bg1"/>
                </a:solidFill>
              </a:rPr>
              <a:t>Başarımı </a:t>
            </a:r>
            <a:r>
              <a:rPr lang="tr-TR" sz="1500" dirty="0" err="1" smtClean="0">
                <a:solidFill>
                  <a:schemeClr val="bg1"/>
                </a:solidFill>
              </a:rPr>
              <a:t>antremanlardaki</a:t>
            </a:r>
            <a:r>
              <a:rPr lang="tr-TR" sz="1500" dirty="0" smtClean="0">
                <a:solidFill>
                  <a:schemeClr val="bg1"/>
                </a:solidFill>
              </a:rPr>
              <a:t> azim, disiplin, düzgün çalışma ve verilen kuralı uygulamaya borçluyum.</a:t>
            </a:r>
          </a:p>
          <a:p>
            <a:pPr marL="800100" lvl="1" indent="-34290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sz="1500" dirty="0">
                <a:solidFill>
                  <a:schemeClr val="bg1"/>
                </a:solidFill>
              </a:rPr>
              <a:t>Spor çok güzel bir şey.</a:t>
            </a:r>
          </a:p>
          <a:p>
            <a:pPr marL="800100" lvl="1" indent="-34290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sz="1500" dirty="0">
                <a:solidFill>
                  <a:schemeClr val="bg1"/>
                </a:solidFill>
              </a:rPr>
              <a:t>Bu bir aşk, bu vatan millet aşkı.</a:t>
            </a:r>
          </a:p>
          <a:p>
            <a:pPr marL="800100" lvl="1" indent="-34290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sz="1500" dirty="0">
                <a:solidFill>
                  <a:schemeClr val="bg1"/>
                </a:solidFill>
              </a:rPr>
              <a:t>Aileyi de eğitebilmek, onları da işin içine çekebilmek çok güç ama bir o kadar da zevkli.</a:t>
            </a:r>
          </a:p>
          <a:p>
            <a:pPr marL="800100" lvl="1" indent="-34290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sz="1500" dirty="0">
                <a:solidFill>
                  <a:schemeClr val="bg1"/>
                </a:solidFill>
              </a:rPr>
              <a:t>Spor yapmak çok güzel ve herkesin yapmasını öneriyorum.</a:t>
            </a:r>
          </a:p>
          <a:p>
            <a:pPr marL="800100" lvl="1" indent="-342900">
              <a:buClr>
                <a:schemeClr val="bg1"/>
              </a:buClr>
              <a:buFont typeface="Wingdings" panose="05000000000000000000" pitchFamily="2" charset="2"/>
              <a:buChar char="ü"/>
            </a:pPr>
            <a:endParaRPr lang="tr-TR" sz="1500" dirty="0" smtClean="0">
              <a:solidFill>
                <a:schemeClr val="bg1"/>
              </a:solidFill>
            </a:endParaRPr>
          </a:p>
        </p:txBody>
      </p:sp>
      <p:pic>
        <p:nvPicPr>
          <p:cNvPr id="6" name="Ses 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6797748"/>
      </p:ext>
    </p:extLst>
  </p:cSld>
  <p:clrMapOvr>
    <a:masterClrMapping/>
  </p:clrMapOvr>
  <p:transition spd="slow" advTm="2561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tr-TR" dirty="0"/>
              <a:t>"Çalışmak </a:t>
            </a:r>
            <a:r>
              <a:rPr lang="tr-TR" dirty="0" err="1"/>
              <a:t>çalışmak</a:t>
            </a:r>
            <a:r>
              <a:rPr lang="tr-TR" dirty="0"/>
              <a:t> daha da çalışmak</a:t>
            </a:r>
            <a:r>
              <a:rPr lang="tr-TR" dirty="0" smtClean="0"/>
              <a:t>"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Emeklerin </a:t>
            </a:r>
            <a:r>
              <a:rPr lang="tr-TR" dirty="0" err="1" smtClean="0"/>
              <a:t>karşılıĞı</a:t>
            </a:r>
            <a:r>
              <a:rPr lang="tr-TR" dirty="0" smtClean="0"/>
              <a:t> çalışmaktan, önemden geçer.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18261453"/>
      </p:ext>
    </p:extLst>
  </p:cSld>
  <p:clrMapOvr>
    <a:masterClrMapping/>
  </p:clrMapOvr>
  <p:transition spd="slow" advTm="125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JİMNASTİK NEDİR?</a:t>
            </a:r>
            <a:br>
              <a:rPr lang="tr-TR" dirty="0" smtClean="0"/>
            </a:br>
            <a:r>
              <a:rPr lang="tr-TR" dirty="0" smtClean="0"/>
              <a:t>-BİR AŞKTIR!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59149" y="920750"/>
            <a:ext cx="4369964" cy="498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tr-TR" dirty="0"/>
              <a:t>V</a:t>
            </a:r>
            <a:r>
              <a:rPr lang="tr-TR" dirty="0" smtClean="0"/>
              <a:t>ücudu </a:t>
            </a:r>
            <a:r>
              <a:rPr lang="tr-TR" dirty="0"/>
              <a:t>güçlendirmek ve çevikleştirmek ereğiyle yapılan bedensel alıştırmaların tümünün genel adı</a:t>
            </a:r>
            <a:r>
              <a:rPr lang="tr-TR" dirty="0" smtClean="0"/>
              <a:t>.</a:t>
            </a:r>
          </a:p>
          <a:p>
            <a:pPr>
              <a:buClr>
                <a:schemeClr val="bg1"/>
              </a:buClr>
            </a:pPr>
            <a:r>
              <a:rPr lang="tr-TR" dirty="0" smtClean="0"/>
              <a:t>Onbaşı;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tr-TR" dirty="0" smtClean="0"/>
              <a:t>Bu bir aşk, bu bir vatan millet aşkı, uluslararası müsabakalarda altın madalya kazanmak çok büyük bir gurur ve mutluluk.</a:t>
            </a:r>
            <a:endParaRPr lang="tr-TR" dirty="0"/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ü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52363215"/>
      </p:ext>
    </p:extLst>
  </p:cSld>
  <p:clrMapOvr>
    <a:masterClrMapping/>
  </p:clrMapOvr>
  <p:transition spd="slow" advTm="2325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KENDİMİ AŞMAK İÇİN YARIŞTIM.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b="0" dirty="0"/>
              <a:t>15-17 yaş grubunda dünya şampiyonu olarak altın madalya </a:t>
            </a:r>
            <a:r>
              <a:rPr lang="tr-TR" b="0" dirty="0" smtClean="0"/>
              <a:t>kazanmıştır.</a:t>
            </a:r>
            <a:endParaRPr lang="tr-TR" dirty="0"/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599168110"/>
      </p:ext>
    </p:extLst>
  </p:cSld>
  <p:clrMapOvr>
    <a:masterClrMapping/>
  </p:clrMapOvr>
  <p:transition spd="slow" advTm="1486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2.1|1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2|4.3|5.9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7|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7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3|9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2|4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5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1|1.3|1.2|1.1|1.9|2.3|2.1"/>
</p:tagLst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TM10001106[[fn=Rozet]]</Template>
  <TotalTime>278</TotalTime>
  <Words>277</Words>
  <PresentationFormat>Özel</PresentationFormat>
  <Paragraphs>41</Paragraphs>
  <Slides>10</Slides>
  <Notes>4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Badge</vt:lpstr>
      <vt:lpstr>Slayt 1</vt:lpstr>
      <vt:lpstr>AYŞE BEGÜM ONBAŞI</vt:lpstr>
      <vt:lpstr>Hiç kuşkusuz başarıya giden yolda Ayşe Begüm Onbaşı yalnız değil. </vt:lpstr>
      <vt:lpstr>AYŞE BEGÜM ONBAŞI KİMDİR?</vt:lpstr>
      <vt:lpstr>ANADOLU LİSESİNDE ÖĞRENİM GÖREN ONBAŞI, 11 yaşından bu yana milli formayı taşıyor.</vt:lpstr>
      <vt:lpstr>‘bu bir aşk’ </vt:lpstr>
      <vt:lpstr>"Çalışmak çalışmak daha da çalışmak"</vt:lpstr>
      <vt:lpstr>JİMNASTİK NEDİR? -BİR AŞKTIR!</vt:lpstr>
      <vt:lpstr>KENDİMİ AŞMAK İÇİN YARIŞTIM.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2018-01-04T16:16:01Z</dcterms:created>
  <dcterms:modified xsi:type="dcterms:W3CDTF">2018-05-08T12:36:15Z</dcterms:modified>
  <cp:category>www.sorubak.com</cp:category>
</cp:coreProperties>
</file>