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6154" autoAdjust="0"/>
  </p:normalViewPr>
  <p:slideViewPr>
    <p:cSldViewPr>
      <p:cViewPr varScale="1">
        <p:scale>
          <a:sx n="116" d="100"/>
          <a:sy n="116" d="100"/>
        </p:scale>
        <p:origin x="-1494" y="-11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85E93E9-4F10-4EBF-B2C7-EF22EC0E9CED}" type="datetimeFigureOut">
              <a:rPr lang="tr-TR" smtClean="0"/>
              <a:pPr/>
              <a:t>20/04/2018</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B1FF5F-812E-4413-B056-ADAF0F5B9A8D}" type="slidenum">
              <a:rPr lang="tr-TR" smtClean="0"/>
              <a:pPr/>
              <a:t>‹#›</a:t>
            </a:fld>
            <a:endParaRPr lang="tr-TR"/>
          </a:p>
        </p:txBody>
      </p:sp>
    </p:spTree>
    <p:extLst>
      <p:ext uri="{BB962C8B-B14F-4D97-AF65-F5344CB8AC3E}">
        <p14:creationId xmlns:p14="http://schemas.microsoft.com/office/powerpoint/2010/main" xmlns="" val="16824455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3B1FF5F-812E-4413-B056-ADAF0F5B9A8D}" type="slidenum">
              <a:rPr lang="tr-TR" smtClean="0"/>
              <a:pPr/>
              <a:t>1</a:t>
            </a:fld>
            <a:endParaRPr lang="tr-TR"/>
          </a:p>
        </p:txBody>
      </p:sp>
    </p:spTree>
    <p:extLst>
      <p:ext uri="{BB962C8B-B14F-4D97-AF65-F5344CB8AC3E}">
        <p14:creationId xmlns:p14="http://schemas.microsoft.com/office/powerpoint/2010/main" xmlns="" val="2651750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3B1FF5F-812E-4413-B056-ADAF0F5B9A8D}" type="slidenum">
              <a:rPr lang="tr-TR" smtClean="0"/>
              <a:pPr/>
              <a:t>4</a:t>
            </a:fld>
            <a:endParaRPr lang="tr-TR"/>
          </a:p>
        </p:txBody>
      </p:sp>
    </p:spTree>
    <p:extLst>
      <p:ext uri="{BB962C8B-B14F-4D97-AF65-F5344CB8AC3E}">
        <p14:creationId xmlns:p14="http://schemas.microsoft.com/office/powerpoint/2010/main" xmlns="" val="326501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3B1FF5F-812E-4413-B056-ADAF0F5B9A8D}" type="slidenum">
              <a:rPr lang="tr-TR" smtClean="0"/>
              <a:pPr/>
              <a:t>7</a:t>
            </a:fld>
            <a:endParaRPr lang="tr-TR"/>
          </a:p>
        </p:txBody>
      </p:sp>
    </p:spTree>
    <p:extLst>
      <p:ext uri="{BB962C8B-B14F-4D97-AF65-F5344CB8AC3E}">
        <p14:creationId xmlns:p14="http://schemas.microsoft.com/office/powerpoint/2010/main" xmlns="" val="3712989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3B1FF5F-812E-4413-B056-ADAF0F5B9A8D}" type="slidenum">
              <a:rPr lang="tr-TR" smtClean="0"/>
              <a:pPr/>
              <a:t>9</a:t>
            </a:fld>
            <a:endParaRPr lang="tr-TR"/>
          </a:p>
        </p:txBody>
      </p:sp>
    </p:spTree>
    <p:extLst>
      <p:ext uri="{BB962C8B-B14F-4D97-AF65-F5344CB8AC3E}">
        <p14:creationId xmlns:p14="http://schemas.microsoft.com/office/powerpoint/2010/main" xmlns="" val="5152793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3B1FF5F-812E-4413-B056-ADAF0F5B9A8D}" type="slidenum">
              <a:rPr lang="tr-TR" smtClean="0"/>
              <a:pPr/>
              <a:t>12</a:t>
            </a:fld>
            <a:endParaRPr lang="tr-TR"/>
          </a:p>
        </p:txBody>
      </p:sp>
    </p:spTree>
    <p:extLst>
      <p:ext uri="{BB962C8B-B14F-4D97-AF65-F5344CB8AC3E}">
        <p14:creationId xmlns:p14="http://schemas.microsoft.com/office/powerpoint/2010/main" xmlns="" val="1528639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B3B1FF5F-812E-4413-B056-ADAF0F5B9A8D}" type="slidenum">
              <a:rPr lang="tr-TR" smtClean="0"/>
              <a:pPr/>
              <a:t>16</a:t>
            </a:fld>
            <a:endParaRPr lang="tr-TR"/>
          </a:p>
        </p:txBody>
      </p:sp>
    </p:spTree>
    <p:extLst>
      <p:ext uri="{BB962C8B-B14F-4D97-AF65-F5344CB8AC3E}">
        <p14:creationId xmlns:p14="http://schemas.microsoft.com/office/powerpoint/2010/main" xmlns="" val="4273757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smtClean="0">
                <a:solidFill>
                  <a:schemeClr val="tx1"/>
                </a:solidFill>
                <a:effectLst/>
                <a:latin typeface="+mn-lt"/>
                <a:ea typeface="+mn-ea"/>
                <a:cs typeface="+mn-cs"/>
                <a:hlinkClick r:id="rId3"/>
              </a:rPr>
              <a:t>www.egitimhane.com</a:t>
            </a:r>
            <a:endParaRPr lang="tr-TR"/>
          </a:p>
        </p:txBody>
      </p:sp>
      <p:sp>
        <p:nvSpPr>
          <p:cNvPr id="4" name="Slayt Numarası Yer Tutucusu 3"/>
          <p:cNvSpPr>
            <a:spLocks noGrp="1"/>
          </p:cNvSpPr>
          <p:nvPr>
            <p:ph type="sldNum" sz="quarter" idx="10"/>
          </p:nvPr>
        </p:nvSpPr>
        <p:spPr/>
        <p:txBody>
          <a:bodyPr/>
          <a:lstStyle/>
          <a:p>
            <a:fld id="{B3B1FF5F-812E-4413-B056-ADAF0F5B9A8D}" type="slidenum">
              <a:rPr lang="tr-TR" smtClean="0"/>
              <a:pPr/>
              <a:t>17</a:t>
            </a:fld>
            <a:endParaRPr lang="tr-TR"/>
          </a:p>
        </p:txBody>
      </p:sp>
    </p:spTree>
    <p:extLst>
      <p:ext uri="{BB962C8B-B14F-4D97-AF65-F5344CB8AC3E}">
        <p14:creationId xmlns:p14="http://schemas.microsoft.com/office/powerpoint/2010/main" xmlns="" val="8800278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4E6222CB-9CBE-414A-9518-9CB7986889B1}" type="datetimeFigureOut">
              <a:rPr lang="tr-TR" smtClean="0"/>
              <a:pPr/>
              <a:t>20/04/2018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C50B416-3910-4A34-9F3C-DFD4B98299CF}" type="slidenum">
              <a:rPr lang="tr-TR" smtClean="0"/>
              <a:pPr/>
              <a:t>‹#›</a:t>
            </a:fld>
            <a:endParaRPr lang="tr-TR"/>
          </a:p>
        </p:txBody>
      </p:sp>
    </p:spTree>
    <p:extLst>
      <p:ext uri="{BB962C8B-B14F-4D97-AF65-F5344CB8AC3E}">
        <p14:creationId xmlns:p14="http://schemas.microsoft.com/office/powerpoint/2010/main" xmlns="" val="3150262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4E6222CB-9CBE-414A-9518-9CB7986889B1}" type="datetimeFigureOut">
              <a:rPr lang="tr-TR" smtClean="0"/>
              <a:pPr/>
              <a:t>20/04/2018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C50B416-3910-4A34-9F3C-DFD4B98299CF}" type="slidenum">
              <a:rPr lang="tr-TR" smtClean="0"/>
              <a:pPr/>
              <a:t>‹#›</a:t>
            </a:fld>
            <a:endParaRPr lang="tr-TR"/>
          </a:p>
        </p:txBody>
      </p:sp>
    </p:spTree>
    <p:extLst>
      <p:ext uri="{BB962C8B-B14F-4D97-AF65-F5344CB8AC3E}">
        <p14:creationId xmlns:p14="http://schemas.microsoft.com/office/powerpoint/2010/main" xmlns="" val="6579678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4E6222CB-9CBE-414A-9518-9CB7986889B1}" type="datetimeFigureOut">
              <a:rPr lang="tr-TR" smtClean="0"/>
              <a:pPr/>
              <a:t>20/04/2018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C50B416-3910-4A34-9F3C-DFD4B98299CF}" type="slidenum">
              <a:rPr lang="tr-TR" smtClean="0"/>
              <a:pPr/>
              <a:t>‹#›</a:t>
            </a:fld>
            <a:endParaRPr lang="tr-TR"/>
          </a:p>
        </p:txBody>
      </p:sp>
    </p:spTree>
    <p:extLst>
      <p:ext uri="{BB962C8B-B14F-4D97-AF65-F5344CB8AC3E}">
        <p14:creationId xmlns:p14="http://schemas.microsoft.com/office/powerpoint/2010/main" xmlns="" val="1317243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4E6222CB-9CBE-414A-9518-9CB7986889B1}" type="datetimeFigureOut">
              <a:rPr lang="tr-TR" smtClean="0"/>
              <a:pPr/>
              <a:t>20/04/2018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C50B416-3910-4A34-9F3C-DFD4B98299CF}" type="slidenum">
              <a:rPr lang="tr-TR" smtClean="0"/>
              <a:pPr/>
              <a:t>‹#›</a:t>
            </a:fld>
            <a:endParaRPr lang="tr-TR"/>
          </a:p>
        </p:txBody>
      </p:sp>
    </p:spTree>
    <p:extLst>
      <p:ext uri="{BB962C8B-B14F-4D97-AF65-F5344CB8AC3E}">
        <p14:creationId xmlns:p14="http://schemas.microsoft.com/office/powerpoint/2010/main" xmlns="" val="9850822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4E6222CB-9CBE-414A-9518-9CB7986889B1}" type="datetimeFigureOut">
              <a:rPr lang="tr-TR" smtClean="0"/>
              <a:pPr/>
              <a:t>20/04/2018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C50B416-3910-4A34-9F3C-DFD4B98299CF}" type="slidenum">
              <a:rPr lang="tr-TR" smtClean="0"/>
              <a:pPr/>
              <a:t>‹#›</a:t>
            </a:fld>
            <a:endParaRPr lang="tr-TR"/>
          </a:p>
        </p:txBody>
      </p:sp>
    </p:spTree>
    <p:extLst>
      <p:ext uri="{BB962C8B-B14F-4D97-AF65-F5344CB8AC3E}">
        <p14:creationId xmlns:p14="http://schemas.microsoft.com/office/powerpoint/2010/main" xmlns="" val="29396613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4E6222CB-9CBE-414A-9518-9CB7986889B1}" type="datetimeFigureOut">
              <a:rPr lang="tr-TR" smtClean="0"/>
              <a:pPr/>
              <a:t>20/04/2018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C50B416-3910-4A34-9F3C-DFD4B98299CF}" type="slidenum">
              <a:rPr lang="tr-TR" smtClean="0"/>
              <a:pPr/>
              <a:t>‹#›</a:t>
            </a:fld>
            <a:endParaRPr lang="tr-TR"/>
          </a:p>
        </p:txBody>
      </p:sp>
    </p:spTree>
    <p:extLst>
      <p:ext uri="{BB962C8B-B14F-4D97-AF65-F5344CB8AC3E}">
        <p14:creationId xmlns:p14="http://schemas.microsoft.com/office/powerpoint/2010/main" xmlns="" val="975854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4E6222CB-9CBE-414A-9518-9CB7986889B1}" type="datetimeFigureOut">
              <a:rPr lang="tr-TR" smtClean="0"/>
              <a:pPr/>
              <a:t>20/04/2018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1C50B416-3910-4A34-9F3C-DFD4B98299CF}" type="slidenum">
              <a:rPr lang="tr-TR" smtClean="0"/>
              <a:pPr/>
              <a:t>‹#›</a:t>
            </a:fld>
            <a:endParaRPr lang="tr-TR"/>
          </a:p>
        </p:txBody>
      </p:sp>
    </p:spTree>
    <p:extLst>
      <p:ext uri="{BB962C8B-B14F-4D97-AF65-F5344CB8AC3E}">
        <p14:creationId xmlns:p14="http://schemas.microsoft.com/office/powerpoint/2010/main" xmlns="" val="4181145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4E6222CB-9CBE-414A-9518-9CB7986889B1}" type="datetimeFigureOut">
              <a:rPr lang="tr-TR" smtClean="0"/>
              <a:pPr/>
              <a:t>20/04/2018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1C50B416-3910-4A34-9F3C-DFD4B98299CF}" type="slidenum">
              <a:rPr lang="tr-TR" smtClean="0"/>
              <a:pPr/>
              <a:t>‹#›</a:t>
            </a:fld>
            <a:endParaRPr lang="tr-TR"/>
          </a:p>
        </p:txBody>
      </p:sp>
    </p:spTree>
    <p:extLst>
      <p:ext uri="{BB962C8B-B14F-4D97-AF65-F5344CB8AC3E}">
        <p14:creationId xmlns:p14="http://schemas.microsoft.com/office/powerpoint/2010/main" xmlns="" val="28326812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4E6222CB-9CBE-414A-9518-9CB7986889B1}" type="datetimeFigureOut">
              <a:rPr lang="tr-TR" smtClean="0"/>
              <a:pPr/>
              <a:t>20/04/2018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1C50B416-3910-4A34-9F3C-DFD4B98299CF}" type="slidenum">
              <a:rPr lang="tr-TR" smtClean="0"/>
              <a:pPr/>
              <a:t>‹#›</a:t>
            </a:fld>
            <a:endParaRPr lang="tr-TR"/>
          </a:p>
        </p:txBody>
      </p:sp>
    </p:spTree>
    <p:extLst>
      <p:ext uri="{BB962C8B-B14F-4D97-AF65-F5344CB8AC3E}">
        <p14:creationId xmlns:p14="http://schemas.microsoft.com/office/powerpoint/2010/main" xmlns="" val="170202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4E6222CB-9CBE-414A-9518-9CB7986889B1}" type="datetimeFigureOut">
              <a:rPr lang="tr-TR" smtClean="0"/>
              <a:pPr/>
              <a:t>20/04/2018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C50B416-3910-4A34-9F3C-DFD4B98299CF}" type="slidenum">
              <a:rPr lang="tr-TR" smtClean="0"/>
              <a:pPr/>
              <a:t>‹#›</a:t>
            </a:fld>
            <a:endParaRPr lang="tr-TR"/>
          </a:p>
        </p:txBody>
      </p:sp>
    </p:spTree>
    <p:extLst>
      <p:ext uri="{BB962C8B-B14F-4D97-AF65-F5344CB8AC3E}">
        <p14:creationId xmlns:p14="http://schemas.microsoft.com/office/powerpoint/2010/main" xmlns="" val="1172657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4E6222CB-9CBE-414A-9518-9CB7986889B1}" type="datetimeFigureOut">
              <a:rPr lang="tr-TR" smtClean="0"/>
              <a:pPr/>
              <a:t>20/04/2018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C50B416-3910-4A34-9F3C-DFD4B98299CF}" type="slidenum">
              <a:rPr lang="tr-TR" smtClean="0"/>
              <a:pPr/>
              <a:t>‹#›</a:t>
            </a:fld>
            <a:endParaRPr lang="tr-TR"/>
          </a:p>
        </p:txBody>
      </p:sp>
    </p:spTree>
    <p:extLst>
      <p:ext uri="{BB962C8B-B14F-4D97-AF65-F5344CB8AC3E}">
        <p14:creationId xmlns:p14="http://schemas.microsoft.com/office/powerpoint/2010/main" xmlns="" val="3274932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E6222CB-9CBE-414A-9518-9CB7986889B1}" type="datetimeFigureOut">
              <a:rPr lang="tr-TR" smtClean="0"/>
              <a:pPr/>
              <a:t>20/04/2018</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50B416-3910-4A34-9F3C-DFD4B98299CF}" type="slidenum">
              <a:rPr lang="tr-TR" smtClean="0"/>
              <a:pPr/>
              <a:t>‹#›</a:t>
            </a:fld>
            <a:endParaRPr lang="tr-TR"/>
          </a:p>
        </p:txBody>
      </p:sp>
    </p:spTree>
    <p:extLst>
      <p:ext uri="{BB962C8B-B14F-4D97-AF65-F5344CB8AC3E}">
        <p14:creationId xmlns:p14="http://schemas.microsoft.com/office/powerpoint/2010/main" xmlns="" val="25714014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a:bodyPr>
          <a:lstStyle/>
          <a:p>
            <a:pPr algn="ctr"/>
            <a:r>
              <a:rPr lang="tr-TR" sz="3200" dirty="0" smtClean="0"/>
              <a:t>ATATÜRK’ÜN HAYATI</a:t>
            </a:r>
            <a:endParaRPr lang="tr-TR" sz="3200" dirty="0"/>
          </a:p>
        </p:txBody>
      </p:sp>
      <p:sp>
        <p:nvSpPr>
          <p:cNvPr id="6" name="Metin Yer Tutucusu 5"/>
          <p:cNvSpPr>
            <a:spLocks noGrp="1"/>
          </p:cNvSpPr>
          <p:nvPr>
            <p:ph type="body" sz="half" idx="2"/>
          </p:nvPr>
        </p:nvSpPr>
        <p:spPr/>
        <p:style>
          <a:lnRef idx="1">
            <a:schemeClr val="accent1"/>
          </a:lnRef>
          <a:fillRef idx="2">
            <a:schemeClr val="accent1"/>
          </a:fillRef>
          <a:effectRef idx="1">
            <a:schemeClr val="accent1"/>
          </a:effectRef>
          <a:fontRef idx="minor">
            <a:schemeClr val="dk1"/>
          </a:fontRef>
        </p:style>
        <p:txBody>
          <a:bodyPr>
            <a:normAutofit/>
          </a:bodyPr>
          <a:lstStyle/>
          <a:p>
            <a:pPr algn="ctr"/>
            <a:endParaRPr lang="tr-TR" sz="3200" dirty="0" smtClean="0"/>
          </a:p>
          <a:p>
            <a:pPr algn="ctr"/>
            <a:r>
              <a:rPr lang="tr-TR" sz="3200" b="1" u="sng" dirty="0" smtClean="0"/>
              <a:t>DERS:</a:t>
            </a:r>
          </a:p>
          <a:p>
            <a:pPr algn="ctr"/>
            <a:r>
              <a:rPr lang="tr-TR" sz="3200" b="1" dirty="0" smtClean="0"/>
              <a:t>HAYAT BİLGİSİ</a:t>
            </a:r>
          </a:p>
          <a:p>
            <a:pPr algn="ctr"/>
            <a:endParaRPr lang="tr-TR" sz="3200" b="1" dirty="0"/>
          </a:p>
          <a:p>
            <a:pPr algn="ctr"/>
            <a:r>
              <a:rPr lang="tr-TR" sz="3200" b="1" u="sng" dirty="0" smtClean="0"/>
              <a:t>HAZIRLAYAN:</a:t>
            </a:r>
          </a:p>
          <a:p>
            <a:pPr algn="ctr"/>
            <a:r>
              <a:rPr lang="tr-TR" sz="3200" b="1" dirty="0" smtClean="0"/>
              <a:t>BURAK KAAN ŞEREF</a:t>
            </a:r>
            <a:endParaRPr lang="tr-TR" sz="3200" b="1" dirty="0"/>
          </a:p>
        </p:txBody>
      </p:sp>
      <p:pic>
        <p:nvPicPr>
          <p:cNvPr id="1026" name="Picture 2"/>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83968" y="332656"/>
            <a:ext cx="3888432" cy="583264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468394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2) Şemsi Efendi İlkokulu</a:t>
            </a:r>
            <a:endParaRPr lang="tr-TR" dirty="0"/>
          </a:p>
        </p:txBody>
      </p:sp>
      <p:pic>
        <p:nvPicPr>
          <p:cNvPr id="819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51720" y="1916832"/>
            <a:ext cx="5328592" cy="396044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6192725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3) Selanik Mülkiye Rüştiyesi</a:t>
            </a:r>
            <a:endParaRPr lang="tr-TR" dirty="0"/>
          </a:p>
        </p:txBody>
      </p:sp>
      <p:pic>
        <p:nvPicPr>
          <p:cNvPr id="921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91680" y="1844824"/>
            <a:ext cx="6091748" cy="381642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1522998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4) Selanik Askeri Rüştiyesi</a:t>
            </a:r>
            <a:endParaRPr lang="tr-TR" dirty="0"/>
          </a:p>
        </p:txBody>
      </p:sp>
      <p:pic>
        <p:nvPicPr>
          <p:cNvPr id="10242" name="Picture 2"/>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1619672" y="1844824"/>
            <a:ext cx="5976664" cy="43204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7323717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5) Manastır Askeri İdadisi</a:t>
            </a:r>
            <a:endParaRPr lang="tr-TR" dirty="0"/>
          </a:p>
        </p:txBody>
      </p:sp>
      <p:pic>
        <p:nvPicPr>
          <p:cNvPr id="1126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21659" y="1600200"/>
            <a:ext cx="7100681" cy="45259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5458700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6) Harp Okulu</a:t>
            </a:r>
            <a:endParaRPr lang="tr-TR" dirty="0"/>
          </a:p>
        </p:txBody>
      </p:sp>
      <p:pic>
        <p:nvPicPr>
          <p:cNvPr id="1229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35696" y="1628800"/>
            <a:ext cx="5472608" cy="43204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9416034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7) Harp Akademisi</a:t>
            </a:r>
            <a:endParaRPr lang="tr-TR" dirty="0"/>
          </a:p>
        </p:txBody>
      </p:sp>
      <p:pic>
        <p:nvPicPr>
          <p:cNvPr id="13314"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19672" y="1556792"/>
            <a:ext cx="6120680" cy="4392488"/>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9359595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ATATÜRKÜN KATILDIĞI SAVAŞLAR</a:t>
            </a:r>
            <a:endParaRPr lang="tr-TR" dirty="0"/>
          </a:p>
        </p:txBody>
      </p:sp>
      <p:sp>
        <p:nvSpPr>
          <p:cNvPr id="3" name="İçerik Yer Tutucusu 2"/>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fontScale="85000" lnSpcReduction="20000"/>
          </a:bodyPr>
          <a:lstStyle/>
          <a:p>
            <a:r>
              <a:rPr lang="tr-TR" dirty="0"/>
              <a:t>31 Mart Vakası </a:t>
            </a:r>
            <a:r>
              <a:rPr lang="tr-TR" dirty="0" smtClean="0"/>
              <a:t>(13 </a:t>
            </a:r>
            <a:r>
              <a:rPr lang="tr-TR" dirty="0"/>
              <a:t>Nisan 1909)</a:t>
            </a:r>
          </a:p>
          <a:p>
            <a:r>
              <a:rPr lang="tr-TR" dirty="0"/>
              <a:t>Arnavutluk İsyanı (15 Ocak 1911)</a:t>
            </a:r>
          </a:p>
          <a:p>
            <a:r>
              <a:rPr lang="tr-TR" dirty="0"/>
              <a:t>Trablusgarp Savaşı (29 Eylül 1911)</a:t>
            </a:r>
          </a:p>
          <a:p>
            <a:r>
              <a:rPr lang="tr-TR" dirty="0"/>
              <a:t>İkinci Balkan Savaşı (1912- 1913)</a:t>
            </a:r>
          </a:p>
          <a:p>
            <a:r>
              <a:rPr lang="tr-TR" dirty="0"/>
              <a:t>Çanakkale Savaşı (18 Mart 1915)</a:t>
            </a:r>
          </a:p>
          <a:p>
            <a:r>
              <a:rPr lang="tr-TR" dirty="0"/>
              <a:t>Doğu (Kafkas) Cephesi (1916-1917)</a:t>
            </a:r>
          </a:p>
          <a:p>
            <a:r>
              <a:rPr lang="tr-TR" dirty="0"/>
              <a:t>Suriye-Filistin Cephesi (1917-1918)</a:t>
            </a:r>
          </a:p>
          <a:p>
            <a:r>
              <a:rPr lang="tr-TR" dirty="0"/>
              <a:t>Kurtuluş Savaşı (1919 - 1923)</a:t>
            </a:r>
          </a:p>
          <a:p>
            <a:r>
              <a:rPr lang="tr-TR" dirty="0"/>
              <a:t>Sakarya Savaşı (20 Ekim 1921)</a:t>
            </a:r>
          </a:p>
          <a:p>
            <a:r>
              <a:rPr lang="tr-TR" dirty="0"/>
              <a:t>Büyük Taarruz </a:t>
            </a:r>
            <a:r>
              <a:rPr lang="tr-TR" dirty="0" smtClean="0"/>
              <a:t>(4 </a:t>
            </a:r>
            <a:r>
              <a:rPr lang="tr-TR" dirty="0"/>
              <a:t>Mart 1922)</a:t>
            </a:r>
          </a:p>
        </p:txBody>
      </p:sp>
    </p:spTree>
    <p:extLst>
      <p:ext uri="{BB962C8B-B14F-4D97-AF65-F5344CB8AC3E}">
        <p14:creationId xmlns:p14="http://schemas.microsoft.com/office/powerpoint/2010/main" xmlns="" val="480586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aşlık 8"/>
          <p:cNvSpPr>
            <a:spLocks noGrp="1"/>
          </p:cNvSpPr>
          <p:nvPr>
            <p:ph type="title"/>
          </p:nvPr>
        </p:nvSpPr>
        <p:spPr>
          <a:xfrm>
            <a:off x="457200" y="116632"/>
            <a:ext cx="8229600" cy="1301006"/>
          </a:xfrm>
        </p:spPr>
        <p:style>
          <a:lnRef idx="1">
            <a:schemeClr val="accent1"/>
          </a:lnRef>
          <a:fillRef idx="2">
            <a:schemeClr val="accent1"/>
          </a:fillRef>
          <a:effectRef idx="1">
            <a:schemeClr val="accent1"/>
          </a:effectRef>
          <a:fontRef idx="minor">
            <a:schemeClr val="dk1"/>
          </a:fontRef>
        </p:style>
        <p:txBody>
          <a:bodyPr>
            <a:normAutofit fontScale="90000"/>
          </a:bodyPr>
          <a:lstStyle/>
          <a:p>
            <a:r>
              <a:rPr lang="tr-TR" sz="2800" dirty="0"/>
              <a:t>Mustafa Kemal Atatürk 10 Kasım 1938'de Dolmabahçe Sarayı'nda hayata gözlerini yumdu</a:t>
            </a:r>
            <a:r>
              <a:rPr lang="tr-TR" dirty="0"/>
              <a:t>. </a:t>
            </a:r>
            <a:r>
              <a:rPr lang="tr-TR" sz="2800" dirty="0"/>
              <a:t>Daha sonra Anıtkabir’e nakledildi.</a:t>
            </a:r>
          </a:p>
        </p:txBody>
      </p:sp>
      <p:pic>
        <p:nvPicPr>
          <p:cNvPr id="1026" name="Picture 2"/>
          <p:cNvPicPr>
            <a:picLocks noGrp="1" noChangeAspect="1" noChangeArrowheads="1"/>
          </p:cNvPicPr>
          <p:nvPr>
            <p:ph sz="half"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15801" y="1988840"/>
            <a:ext cx="4644008" cy="388843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7" name="Picture 3"/>
          <p:cNvPicPr>
            <a:picLocks noGrp="1" noChangeAspect="1" noChangeArrowheads="1"/>
          </p:cNvPicPr>
          <p:nvPr>
            <p:ph sz="half" idx="2"/>
          </p:nvPr>
        </p:nvPicPr>
        <p:blipFill>
          <a:blip r:embed="rId4" cstate="print">
            <a:extLst>
              <a:ext uri="{28A0092B-C50C-407E-A947-70E740481C1C}">
                <a14:useLocalDpi xmlns:a14="http://schemas.microsoft.com/office/drawing/2010/main" xmlns="" val="0"/>
              </a:ext>
            </a:extLst>
          </a:blip>
          <a:srcRect/>
          <a:stretch>
            <a:fillRect/>
          </a:stretch>
        </p:blipFill>
        <p:spPr bwMode="auto">
          <a:xfrm>
            <a:off x="4668347" y="1988840"/>
            <a:ext cx="4495801" cy="388843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869870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Başlık 4"/>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normAutofit/>
          </a:bodyPr>
          <a:lstStyle/>
          <a:p>
            <a:r>
              <a:rPr lang="tr-TR" sz="3200" b="1" dirty="0" smtClean="0"/>
              <a:t>MUSTAFA KEMAL ATATÜRK</a:t>
            </a:r>
            <a:endParaRPr lang="tr-TR" sz="3200" b="1" dirty="0"/>
          </a:p>
        </p:txBody>
      </p:sp>
      <p:sp>
        <p:nvSpPr>
          <p:cNvPr id="6" name="İçerik Yer Tutucusu 5"/>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normAutofit/>
          </a:bodyPr>
          <a:lstStyle/>
          <a:p>
            <a:r>
              <a:rPr lang="tr-TR" sz="3600" dirty="0" smtClean="0"/>
              <a:t>Atatürk 1881 yılında, Selanik’te doğdu.</a:t>
            </a:r>
          </a:p>
          <a:p>
            <a:r>
              <a:rPr lang="tr-TR" sz="3600" dirty="0" smtClean="0"/>
              <a:t>Annesinin adı Zübeyde Hanımdır.</a:t>
            </a:r>
          </a:p>
          <a:p>
            <a:r>
              <a:rPr lang="tr-TR" sz="3600" dirty="0" smtClean="0"/>
              <a:t>Babasının adı Ali Rıza Efendidir.</a:t>
            </a:r>
          </a:p>
          <a:p>
            <a:r>
              <a:rPr lang="tr-TR" sz="3600" dirty="0" smtClean="0"/>
              <a:t>Kız kardeşinin adı ise Makbule’dir.</a:t>
            </a:r>
            <a:endParaRPr lang="tr-TR" sz="3600" dirty="0"/>
          </a:p>
        </p:txBody>
      </p:sp>
    </p:spTree>
    <p:extLst>
      <p:ext uri="{BB962C8B-B14F-4D97-AF65-F5344CB8AC3E}">
        <p14:creationId xmlns:p14="http://schemas.microsoft.com/office/powerpoint/2010/main" xmlns="" val="372816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ln/>
        </p:spPr>
        <p:style>
          <a:lnRef idx="1">
            <a:schemeClr val="accent2"/>
          </a:lnRef>
          <a:fillRef idx="2">
            <a:schemeClr val="accent2"/>
          </a:fillRef>
          <a:effectRef idx="1">
            <a:schemeClr val="accent2"/>
          </a:effectRef>
          <a:fontRef idx="minor">
            <a:schemeClr val="dk1"/>
          </a:fontRef>
        </p:style>
        <p:txBody>
          <a:bodyPr>
            <a:normAutofit/>
          </a:bodyPr>
          <a:lstStyle/>
          <a:p>
            <a:r>
              <a:rPr lang="tr-TR" sz="3600" dirty="0" smtClean="0"/>
              <a:t>ZÜBEYDE HANIM</a:t>
            </a:r>
            <a:endParaRPr lang="tr-TR" sz="3600" dirty="0"/>
          </a:p>
        </p:txBody>
      </p:sp>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915816" y="1556792"/>
            <a:ext cx="3710731" cy="50943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711389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188640"/>
            <a:ext cx="8229600" cy="1143000"/>
          </a:xfrm>
        </p:spPr>
        <p:style>
          <a:lnRef idx="1">
            <a:schemeClr val="accent2"/>
          </a:lnRef>
          <a:fillRef idx="2">
            <a:schemeClr val="accent2"/>
          </a:fillRef>
          <a:effectRef idx="1">
            <a:schemeClr val="accent2"/>
          </a:effectRef>
          <a:fontRef idx="minor">
            <a:schemeClr val="dk1"/>
          </a:fontRef>
        </p:style>
        <p:txBody>
          <a:bodyPr/>
          <a:lstStyle/>
          <a:p>
            <a:r>
              <a:rPr lang="tr-TR" dirty="0" smtClean="0"/>
              <a:t>ALİ RIZA EFENDİ</a:t>
            </a:r>
            <a:endParaRPr lang="tr-TR" dirty="0"/>
          </a:p>
        </p:txBody>
      </p:sp>
      <p:pic>
        <p:nvPicPr>
          <p:cNvPr id="3074" name="Picture 2"/>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2771800" y="1441727"/>
            <a:ext cx="3685004" cy="5155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9046501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MAKBULE (ATADAN)HANIM</a:t>
            </a:r>
            <a:endParaRPr lang="tr-TR" dirty="0"/>
          </a:p>
        </p:txBody>
      </p:sp>
      <p:pic>
        <p:nvPicPr>
          <p:cNvPr id="4098"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2627784" y="1772816"/>
            <a:ext cx="4032448" cy="460851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2666039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noAutofit/>
          </a:bodyPr>
          <a:lstStyle/>
          <a:p>
            <a:pPr algn="ctr"/>
            <a:r>
              <a:rPr lang="tr-TR" sz="3200" dirty="0" smtClean="0"/>
              <a:t>ATATÜRK’ÜN</a:t>
            </a:r>
            <a:endParaRPr lang="tr-TR" sz="3200" dirty="0"/>
          </a:p>
        </p:txBody>
      </p:sp>
      <p:sp>
        <p:nvSpPr>
          <p:cNvPr id="6" name="Metin Yer Tutucusu 5"/>
          <p:cNvSpPr>
            <a:spLocks noGrp="1"/>
          </p:cNvSpPr>
          <p:nvPr>
            <p:ph type="body" sz="half" idx="2"/>
          </p:nvPr>
        </p:nvSpPr>
        <p:spPr/>
        <p:style>
          <a:lnRef idx="1">
            <a:schemeClr val="accent1"/>
          </a:lnRef>
          <a:fillRef idx="2">
            <a:schemeClr val="accent1"/>
          </a:fillRef>
          <a:effectRef idx="1">
            <a:schemeClr val="accent1"/>
          </a:effectRef>
          <a:fontRef idx="minor">
            <a:schemeClr val="dk1"/>
          </a:fontRef>
        </p:style>
        <p:txBody>
          <a:bodyPr>
            <a:normAutofit/>
          </a:bodyPr>
          <a:lstStyle/>
          <a:p>
            <a:pPr algn="ctr"/>
            <a:r>
              <a:rPr lang="tr-TR" sz="3200" b="1" dirty="0" smtClean="0"/>
              <a:t>NÜFUS CÜZDANI</a:t>
            </a:r>
            <a:endParaRPr lang="tr-TR" sz="3200" b="1" dirty="0"/>
          </a:p>
        </p:txBody>
      </p:sp>
      <p:pic>
        <p:nvPicPr>
          <p:cNvPr id="5122" name="Picture 2"/>
          <p:cNvPicPr>
            <a:picLocks noGrp="1" noChangeAspect="1" noChangeArrowheads="1"/>
          </p:cNvPicPr>
          <p:nvPr>
            <p:ph type="pic" idx="1"/>
          </p:nvPr>
        </p:nvPicPr>
        <p:blipFill>
          <a:blip r:embed="rId2" cstate="print">
            <a:extLst>
              <a:ext uri="{28A0092B-C50C-407E-A947-70E740481C1C}">
                <a14:useLocalDpi xmlns:a14="http://schemas.microsoft.com/office/drawing/2010/main" xmlns="" val="0"/>
              </a:ext>
            </a:extLst>
          </a:blip>
          <a:srcRect l="1022" r="1022"/>
          <a:stretch>
            <a:fillRect/>
          </a:stretch>
        </p:blipFill>
        <p:spPr bwMode="auto">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895628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827584" y="620688"/>
            <a:ext cx="7344816" cy="5570756"/>
          </a:xfrm>
          <a:prstGeom prst="rect">
            <a:avLst/>
          </a:prstGeom>
        </p:spPr>
        <p:style>
          <a:lnRef idx="1">
            <a:schemeClr val="accent5"/>
          </a:lnRef>
          <a:fillRef idx="2">
            <a:schemeClr val="accent5"/>
          </a:fillRef>
          <a:effectRef idx="1">
            <a:schemeClr val="accent5"/>
          </a:effectRef>
          <a:fontRef idx="minor">
            <a:schemeClr val="dk1"/>
          </a:fontRef>
        </p:style>
        <p:txBody>
          <a:bodyPr wrap="square">
            <a:spAutoFit/>
          </a:bodyPr>
          <a:lstStyle/>
          <a:p>
            <a:pPr algn="just"/>
            <a:r>
              <a:rPr lang="tr-TR" sz="2000" b="1" dirty="0" smtClean="0"/>
              <a:t>Atatürk’ün babası, oğlu Mustafa’nın Şemsi Efendi İlkokuluna gitmesini istiyordu. Annesi ise mahalle mektebine gitmesini istiyordu. Atatürk’ün babası, küçük Mustafa’yı önce mahalle mektebine, sonra Şemsi Efendi İlkokulu'na gönderdi. Atatürk okula başladıktan sonra babası öldü. Babası öldüğünde Atatürk 7 yaşındaydı. Annesi ve kız kardeşi ile birlikte köydeki dayısının yanına yerleştiler. Dayısının işlerinde ona yardımcı oldular. Zübeyde Hanım, oğlunun okuldan ayrılmasına çok üzüldü. Mustafa'yı alıp Selânik'e taşındı. Atatürk, askeri okula gitmek istiyordu. Annesi askeri okula gitmesini istemiyordu. Atatürk, gizlice askeri ortaokul sınavlarına girdi. Sınavı kazandı. Askeri ortaokulda başarılı bir öğrenci olan Mustafa’ya aynı isimi taşıyan matematik öğretmeni "Kemal" ismini verdi.  Adı "Mustafa Kemal" oldu. Askeri ortaokulu bitirdikten sonra 1895 yılında askeri liseye yazıldı. Askeri liseyi iyi derece ile bitirdi. 1899’da harp okuluna girdi. </a:t>
            </a:r>
            <a:br>
              <a:rPr lang="tr-TR" sz="2000" b="1" dirty="0" smtClean="0"/>
            </a:br>
            <a:endParaRPr lang="tr-TR" sz="2000" b="1" dirty="0" smtClean="0"/>
          </a:p>
          <a:p>
            <a:endParaRPr lang="tr-TR" b="1" dirty="0" smtClean="0"/>
          </a:p>
          <a:p>
            <a:endParaRPr lang="tr-TR" b="1" dirty="0"/>
          </a:p>
        </p:txBody>
      </p:sp>
    </p:spTree>
    <p:extLst>
      <p:ext uri="{BB962C8B-B14F-4D97-AF65-F5344CB8AC3E}">
        <p14:creationId xmlns:p14="http://schemas.microsoft.com/office/powerpoint/2010/main" xmlns="" val="1640148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2"/>
          </a:lnRef>
          <a:fillRef idx="2">
            <a:schemeClr val="accent2"/>
          </a:fillRef>
          <a:effectRef idx="1">
            <a:schemeClr val="accent2"/>
          </a:effectRef>
          <a:fontRef idx="minor">
            <a:schemeClr val="dk1"/>
          </a:fontRef>
        </p:style>
        <p:txBody>
          <a:bodyPr/>
          <a:lstStyle/>
          <a:p>
            <a:r>
              <a:rPr lang="tr-TR" dirty="0" smtClean="0"/>
              <a:t>ATATÜRK’ÜN OKUDUĞU OKULLAR</a:t>
            </a:r>
            <a:endParaRPr lang="tr-TR" dirty="0"/>
          </a:p>
        </p:txBody>
      </p:sp>
      <p:sp>
        <p:nvSpPr>
          <p:cNvPr id="4" name="İçerik Yer Tutucusu 3"/>
          <p:cNvSpPr>
            <a:spLocks noGrp="1"/>
          </p:cNvSpPr>
          <p:nvPr>
            <p:ph idx="1"/>
          </p:nvPr>
        </p:nvSpPr>
        <p:spPr/>
        <p:style>
          <a:lnRef idx="1">
            <a:schemeClr val="accent1"/>
          </a:lnRef>
          <a:fillRef idx="2">
            <a:schemeClr val="accent1"/>
          </a:fillRef>
          <a:effectRef idx="1">
            <a:schemeClr val="accent1"/>
          </a:effectRef>
          <a:fontRef idx="minor">
            <a:schemeClr val="dk1"/>
          </a:fontRef>
        </p:style>
        <p:txBody>
          <a:bodyPr/>
          <a:lstStyle/>
          <a:p>
            <a:r>
              <a:rPr lang="tr-TR" b="1" dirty="0" smtClean="0"/>
              <a:t>1) Mahalle Mektebi.</a:t>
            </a:r>
          </a:p>
          <a:p>
            <a:r>
              <a:rPr lang="tr-TR" b="1" dirty="0" smtClean="0"/>
              <a:t>2) Şemsi Efendi İlk</a:t>
            </a:r>
            <a:r>
              <a:rPr lang="tr-TR" b="1" dirty="0"/>
              <a:t>o</a:t>
            </a:r>
            <a:r>
              <a:rPr lang="tr-TR" b="1" dirty="0" smtClean="0"/>
              <a:t>kulu.</a:t>
            </a:r>
          </a:p>
          <a:p>
            <a:r>
              <a:rPr lang="tr-TR" b="1" dirty="0" smtClean="0"/>
              <a:t>3) Selanik Mülkiye Rüştiyesi.</a:t>
            </a:r>
          </a:p>
          <a:p>
            <a:r>
              <a:rPr lang="tr-TR" b="1" dirty="0" smtClean="0"/>
              <a:t>4) Selanik Askeri Rüştiyesi.</a:t>
            </a:r>
          </a:p>
          <a:p>
            <a:r>
              <a:rPr lang="tr-TR" b="1" dirty="0" smtClean="0"/>
              <a:t>5) Manastır Askeri İdadisi.</a:t>
            </a:r>
          </a:p>
          <a:p>
            <a:r>
              <a:rPr lang="tr-TR" b="1" dirty="0" smtClean="0"/>
              <a:t>6) Harp Okulu.</a:t>
            </a:r>
          </a:p>
          <a:p>
            <a:r>
              <a:rPr lang="tr-TR" b="1" dirty="0" smtClean="0"/>
              <a:t>7) Harp Akademisi.</a:t>
            </a:r>
            <a:endParaRPr lang="tr-TR" b="1" dirty="0"/>
          </a:p>
        </p:txBody>
      </p:sp>
    </p:spTree>
    <p:extLst>
      <p:ext uri="{BB962C8B-B14F-4D97-AF65-F5344CB8AC3E}">
        <p14:creationId xmlns:p14="http://schemas.microsoft.com/office/powerpoint/2010/main" xmlns="" val="14059355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1">
            <a:schemeClr val="accent1"/>
          </a:lnRef>
          <a:fillRef idx="2">
            <a:schemeClr val="accent1"/>
          </a:fillRef>
          <a:effectRef idx="1">
            <a:schemeClr val="accent1"/>
          </a:effectRef>
          <a:fontRef idx="minor">
            <a:schemeClr val="dk1"/>
          </a:fontRef>
        </p:style>
        <p:txBody>
          <a:bodyPr/>
          <a:lstStyle/>
          <a:p>
            <a:r>
              <a:rPr lang="tr-TR" dirty="0" smtClean="0"/>
              <a:t>1) Mahalle Mektebi</a:t>
            </a:r>
            <a:endParaRPr lang="tr-TR" dirty="0"/>
          </a:p>
        </p:txBody>
      </p:sp>
      <p:pic>
        <p:nvPicPr>
          <p:cNvPr id="7170" name="Picture 2"/>
          <p:cNvPicPr>
            <a:picLocks noGrp="1" noChangeAspect="1" noChangeArrowheads="1"/>
          </p:cNvPicPr>
          <p:nvPr>
            <p:ph idx="1"/>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31640" y="1556792"/>
            <a:ext cx="6560991" cy="467183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234646748"/>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TotalTime>
  <Words>375</Words>
  <PresentationFormat>Ekran Gösterisi (4:3)</PresentationFormat>
  <Paragraphs>59</Paragraphs>
  <Slides>17</Slides>
  <Notes>7</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Ofis Teması</vt:lpstr>
      <vt:lpstr>ATATÜRK’ÜN HAYATI</vt:lpstr>
      <vt:lpstr>MUSTAFA KEMAL ATATÜRK</vt:lpstr>
      <vt:lpstr>ZÜBEYDE HANIM</vt:lpstr>
      <vt:lpstr>ALİ RIZA EFENDİ</vt:lpstr>
      <vt:lpstr>MAKBULE (ATADAN)HANIM</vt:lpstr>
      <vt:lpstr>ATATÜRK’ÜN</vt:lpstr>
      <vt:lpstr>Slayt 7</vt:lpstr>
      <vt:lpstr>ATATÜRK’ÜN OKUDUĞU OKULLAR</vt:lpstr>
      <vt:lpstr>1) Mahalle Mektebi</vt:lpstr>
      <vt:lpstr>2) Şemsi Efendi İlkokulu</vt:lpstr>
      <vt:lpstr>3) Selanik Mülkiye Rüştiyesi</vt:lpstr>
      <vt:lpstr>4) Selanik Askeri Rüştiyesi</vt:lpstr>
      <vt:lpstr>5) Manastır Askeri İdadisi</vt:lpstr>
      <vt:lpstr>6) Harp Okulu</vt:lpstr>
      <vt:lpstr>7) Harp Akademisi</vt:lpstr>
      <vt:lpstr>ATATÜRKÜN KATILDIĞI SAVAŞLAR</vt:lpstr>
      <vt:lpstr>Mustafa Kemal Atatürk 10 Kasım 1938'de Dolmabahçe Sarayı'nda hayata gözlerini yumdu. Daha sonra Anıtkabir’e nakledildi.</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2018-04-17T12:56:08Z</dcterms:created>
  <dcterms:modified xsi:type="dcterms:W3CDTF">2018-04-20T13:21:36Z</dcterms:modified>
  <cp:category>www.sorubak.com</cp:category>
</cp:coreProperties>
</file>