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58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9" r:id="rId15"/>
    <p:sldId id="320" r:id="rId16"/>
    <p:sldId id="321" r:id="rId17"/>
    <p:sldId id="322" r:id="rId18"/>
    <p:sldId id="308" r:id="rId19"/>
    <p:sldId id="317" r:id="rId20"/>
    <p:sldId id="310" r:id="rId21"/>
    <p:sldId id="311" r:id="rId22"/>
    <p:sldId id="312" r:id="rId23"/>
    <p:sldId id="313" r:id="rId24"/>
    <p:sldId id="323" r:id="rId25"/>
    <p:sldId id="315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273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D8A"/>
    <a:srgbClr val="4F81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34" y="-10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E7A54-2509-4062-AF93-AD1ECD4B8351}" type="datetimeFigureOut">
              <a:rPr lang="tr-TR" smtClean="0"/>
              <a:t>04/04/2018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E3377-C09B-4A11-BA03-9C72F0DFDAF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E3377-C09B-4A11-BA03-9C72F0DFDAF7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5874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061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245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4203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348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534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9756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5901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75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689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4250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F7100-D161-4656-BDC3-68E49070BDCC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8D468-3078-40D0-8931-922E7D66B9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7196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3.png"/><Relationship Id="rId7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31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3.png"/><Relationship Id="rId7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31.png"/><Relationship Id="rId5" Type="http://schemas.openxmlformats.org/officeDocument/2006/relationships/image" Target="../media/image44.png"/><Relationship Id="rId10" Type="http://schemas.openxmlformats.org/officeDocument/2006/relationships/image" Target="../media/image50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81.png"/><Relationship Id="rId4" Type="http://schemas.openxmlformats.org/officeDocument/2006/relationships/image" Target="../media/image7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547" y="553202"/>
            <a:ext cx="6753797" cy="359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161" y="4221088"/>
            <a:ext cx="1338773" cy="1659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293096"/>
            <a:ext cx="4219575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8375" y="5250359"/>
            <a:ext cx="46672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5563" y="2486540"/>
            <a:ext cx="2097932" cy="1374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1452" y="49492"/>
            <a:ext cx="1968463" cy="328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8352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2387"/>
            <a:ext cx="499110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753" y="1228724"/>
            <a:ext cx="8692727" cy="378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6588224" y="1488818"/>
            <a:ext cx="1822434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3200" b="1" dirty="0" smtClean="0"/>
              <a:t>?</a:t>
            </a:r>
            <a:endParaRPr lang="en-US" b="1" dirty="0"/>
          </a:p>
        </p:txBody>
      </p:sp>
      <p:sp>
        <p:nvSpPr>
          <p:cNvPr id="9" name="Dikdörtgen 8"/>
          <p:cNvSpPr/>
          <p:nvPr/>
        </p:nvSpPr>
        <p:spPr>
          <a:xfrm>
            <a:off x="5508104" y="2133861"/>
            <a:ext cx="1822434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3200" b="1" dirty="0" smtClean="0"/>
              <a:t>?</a:t>
            </a:r>
            <a:endParaRPr lang="en-US" b="1" dirty="0"/>
          </a:p>
        </p:txBody>
      </p:sp>
      <p:sp>
        <p:nvSpPr>
          <p:cNvPr id="10" name="Dikdörtgen 9"/>
          <p:cNvSpPr/>
          <p:nvPr/>
        </p:nvSpPr>
        <p:spPr>
          <a:xfrm>
            <a:off x="6998038" y="2853941"/>
            <a:ext cx="1822434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3200" b="1" dirty="0" smtClean="0"/>
              <a:t>?</a:t>
            </a:r>
            <a:endParaRPr lang="en-US" b="1" dirty="0"/>
          </a:p>
        </p:txBody>
      </p:sp>
      <p:sp>
        <p:nvSpPr>
          <p:cNvPr id="11" name="Dikdörtgen 10"/>
          <p:cNvSpPr/>
          <p:nvPr/>
        </p:nvSpPr>
        <p:spPr>
          <a:xfrm>
            <a:off x="3491880" y="3501008"/>
            <a:ext cx="1822434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3200" b="1" dirty="0" smtClean="0"/>
              <a:t>?</a:t>
            </a:r>
            <a:endParaRPr lang="en-US" b="1" dirty="0"/>
          </a:p>
        </p:txBody>
      </p:sp>
      <p:sp>
        <p:nvSpPr>
          <p:cNvPr id="12" name="Dikdörtgen 11"/>
          <p:cNvSpPr/>
          <p:nvPr/>
        </p:nvSpPr>
        <p:spPr>
          <a:xfrm>
            <a:off x="4788024" y="4222093"/>
            <a:ext cx="1822434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3200" b="1" dirty="0" smtClean="0"/>
              <a:t>?</a:t>
            </a:r>
            <a:endParaRPr lang="en-US" b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84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576262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78497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584717" y="2604179"/>
            <a:ext cx="6291539" cy="39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611560" y="3612291"/>
            <a:ext cx="6291539" cy="39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683056" y="4548395"/>
            <a:ext cx="7612762" cy="39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683568" y="5484499"/>
            <a:ext cx="6291539" cy="39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309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7587"/>
            <a:ext cx="707707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961" y="1412776"/>
            <a:ext cx="7237391" cy="2249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309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993" y="1101740"/>
            <a:ext cx="7952423" cy="109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4679" y="2428929"/>
            <a:ext cx="2013294" cy="218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309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7462562" cy="53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9261"/>
            <a:ext cx="1417471" cy="94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25284"/>
            <a:ext cx="7701161" cy="190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58" y="2780928"/>
            <a:ext cx="8340090" cy="3733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val 10"/>
          <p:cNvSpPr/>
          <p:nvPr/>
        </p:nvSpPr>
        <p:spPr>
          <a:xfrm>
            <a:off x="3366946" y="2853481"/>
            <a:ext cx="1277062" cy="364963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22499" y="3247813"/>
            <a:ext cx="1545245" cy="331785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35298" y="3535845"/>
            <a:ext cx="1277062" cy="331785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479350" y="3854466"/>
            <a:ext cx="2262394" cy="331785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22499" y="4214506"/>
            <a:ext cx="1545245" cy="331785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414062" y="4502538"/>
            <a:ext cx="2262394" cy="331785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386795" y="4884241"/>
            <a:ext cx="1545245" cy="301623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31026" y="5185447"/>
            <a:ext cx="1545245" cy="331785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091411" y="5520377"/>
            <a:ext cx="2488633" cy="301623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518677" y="5805264"/>
            <a:ext cx="1869747" cy="401459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362075" y="6142133"/>
            <a:ext cx="1699770" cy="364963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384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25328"/>
            <a:ext cx="51530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175" y="1340768"/>
            <a:ext cx="8130257" cy="4157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38217" y="2811695"/>
            <a:ext cx="242567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</a:t>
            </a:r>
            <a:endParaRPr lang="en-US" dirty="0"/>
          </a:p>
        </p:txBody>
      </p:sp>
      <p:sp>
        <p:nvSpPr>
          <p:cNvPr id="9" name="Dikdörtgen 8"/>
          <p:cNvSpPr/>
          <p:nvPr/>
        </p:nvSpPr>
        <p:spPr>
          <a:xfrm>
            <a:off x="5796136" y="2852936"/>
            <a:ext cx="242567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</a:t>
            </a:r>
            <a:endParaRPr lang="en-US" dirty="0"/>
          </a:p>
        </p:txBody>
      </p:sp>
      <p:sp>
        <p:nvSpPr>
          <p:cNvPr id="10" name="Dikdörtgen 9"/>
          <p:cNvSpPr/>
          <p:nvPr/>
        </p:nvSpPr>
        <p:spPr>
          <a:xfrm>
            <a:off x="1043608" y="4897961"/>
            <a:ext cx="242567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3</a:t>
            </a:r>
            <a:endParaRPr lang="en-US" dirty="0"/>
          </a:p>
        </p:txBody>
      </p:sp>
      <p:sp>
        <p:nvSpPr>
          <p:cNvPr id="11" name="Dikdörtgen 10"/>
          <p:cNvSpPr/>
          <p:nvPr/>
        </p:nvSpPr>
        <p:spPr>
          <a:xfrm>
            <a:off x="5525370" y="4897961"/>
            <a:ext cx="293506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4</a:t>
            </a:r>
            <a:endParaRPr lang="en-US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9115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337185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052" y="1578883"/>
            <a:ext cx="6530284" cy="437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3502812" y="1916832"/>
            <a:ext cx="1656765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</a:t>
            </a:r>
            <a:endParaRPr lang="en-US" dirty="0"/>
          </a:p>
        </p:txBody>
      </p:sp>
      <p:sp>
        <p:nvSpPr>
          <p:cNvPr id="9" name="Dikdörtgen 8"/>
          <p:cNvSpPr/>
          <p:nvPr/>
        </p:nvSpPr>
        <p:spPr>
          <a:xfrm>
            <a:off x="966068" y="3601817"/>
            <a:ext cx="2004686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</a:t>
            </a:r>
            <a:endParaRPr lang="en-US" dirty="0"/>
          </a:p>
        </p:txBody>
      </p:sp>
      <p:sp>
        <p:nvSpPr>
          <p:cNvPr id="10" name="Dikdörtgen 9"/>
          <p:cNvSpPr/>
          <p:nvPr/>
        </p:nvSpPr>
        <p:spPr>
          <a:xfrm>
            <a:off x="1115616" y="2708920"/>
            <a:ext cx="242567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3</a:t>
            </a:r>
            <a:endParaRPr lang="en-US" dirty="0"/>
          </a:p>
        </p:txBody>
      </p:sp>
      <p:sp>
        <p:nvSpPr>
          <p:cNvPr id="11" name="Dikdörtgen 10"/>
          <p:cNvSpPr/>
          <p:nvPr/>
        </p:nvSpPr>
        <p:spPr>
          <a:xfrm>
            <a:off x="5292080" y="2684842"/>
            <a:ext cx="242567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4</a:t>
            </a:r>
            <a:endParaRPr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5148429" y="4653136"/>
            <a:ext cx="242567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5</a:t>
            </a:r>
            <a:endParaRPr lang="en-US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9115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668481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4037" y="908720"/>
            <a:ext cx="7139814" cy="103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1988840"/>
            <a:ext cx="878497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979712" y="2204864"/>
            <a:ext cx="772894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3007018" y="2744355"/>
            <a:ext cx="772894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1525422" y="3232180"/>
            <a:ext cx="1822442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and</a:t>
            </a:r>
            <a:endParaRPr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2623162" y="3754956"/>
            <a:ext cx="580686" cy="39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2485961" y="4240674"/>
            <a:ext cx="2205155" cy="39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and</a:t>
            </a:r>
            <a:endParaRPr lang="en-US" dirty="0"/>
          </a:p>
        </p:txBody>
      </p:sp>
      <p:sp>
        <p:nvSpPr>
          <p:cNvPr id="14" name="Dikdörtgen 13"/>
          <p:cNvSpPr/>
          <p:nvPr/>
        </p:nvSpPr>
        <p:spPr>
          <a:xfrm>
            <a:off x="2935010" y="4869160"/>
            <a:ext cx="772894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ikdörtgen 14"/>
          <p:cNvSpPr/>
          <p:nvPr/>
        </p:nvSpPr>
        <p:spPr>
          <a:xfrm>
            <a:off x="2826759" y="5373216"/>
            <a:ext cx="1028721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kdörtgen 15"/>
          <p:cNvSpPr/>
          <p:nvPr/>
        </p:nvSpPr>
        <p:spPr>
          <a:xfrm>
            <a:off x="1619672" y="5912707"/>
            <a:ext cx="638755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9115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191" y="462522"/>
            <a:ext cx="6730475" cy="33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9455" y="764704"/>
            <a:ext cx="48006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88840"/>
            <a:ext cx="27908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139" y="908720"/>
            <a:ext cx="2330083" cy="1228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2013" y="263452"/>
            <a:ext cx="1102066" cy="22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753" y="2429917"/>
            <a:ext cx="5591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878497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95" t="28651" b="42698"/>
          <a:stretch/>
        </p:blipFill>
        <p:spPr bwMode="auto">
          <a:xfrm>
            <a:off x="927100" y="3195511"/>
            <a:ext cx="4869036" cy="3842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26" t="72330"/>
          <a:stretch/>
        </p:blipFill>
        <p:spPr bwMode="auto">
          <a:xfrm>
            <a:off x="899592" y="4675820"/>
            <a:ext cx="4352890" cy="3373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309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191" y="462522"/>
            <a:ext cx="6730475" cy="33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9455" y="764704"/>
            <a:ext cx="48006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2523" y="1988840"/>
            <a:ext cx="27908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139" y="908720"/>
            <a:ext cx="2330083" cy="1228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2013" y="263452"/>
            <a:ext cx="1102066" cy="22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753" y="2429917"/>
            <a:ext cx="5591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139" y="3300958"/>
            <a:ext cx="8756341" cy="3224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94" t="9153" b="62500"/>
          <a:stretch/>
        </p:blipFill>
        <p:spPr bwMode="auto">
          <a:xfrm>
            <a:off x="742495" y="3300958"/>
            <a:ext cx="4460055" cy="3456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23" t="50000" r="23330" b="25000"/>
          <a:stretch/>
        </p:blipFill>
        <p:spPr bwMode="auto">
          <a:xfrm>
            <a:off x="742495" y="4760751"/>
            <a:ext cx="3314701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2690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72294"/>
            <a:ext cx="7610475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842" y="1340768"/>
            <a:ext cx="8505825" cy="455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4067944" y="3241144"/>
            <a:ext cx="702626" cy="2682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6990717" y="3218226"/>
            <a:ext cx="772889" cy="2682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1277086" y="5517232"/>
            <a:ext cx="702626" cy="2682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4405368" y="5464988"/>
            <a:ext cx="638751" cy="2682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7236296" y="5517232"/>
            <a:ext cx="638751" cy="2682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436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5328"/>
            <a:ext cx="5534025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736459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11771" y="1484784"/>
            <a:ext cx="327781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5669386" y="1441579"/>
            <a:ext cx="293506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251520" y="2132854"/>
            <a:ext cx="327781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5538598" y="2089649"/>
            <a:ext cx="335388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251520" y="2780926"/>
            <a:ext cx="327781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kdörtgen 13"/>
          <p:cNvSpPr/>
          <p:nvPr/>
        </p:nvSpPr>
        <p:spPr>
          <a:xfrm>
            <a:off x="4106419" y="2737721"/>
            <a:ext cx="293506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ikdörtgen 14"/>
          <p:cNvSpPr/>
          <p:nvPr/>
        </p:nvSpPr>
        <p:spPr>
          <a:xfrm>
            <a:off x="211771" y="3356990"/>
            <a:ext cx="327781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kdörtgen 15"/>
          <p:cNvSpPr/>
          <p:nvPr/>
        </p:nvSpPr>
        <p:spPr>
          <a:xfrm>
            <a:off x="4201854" y="3406209"/>
            <a:ext cx="3682513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kdörtgen 16"/>
          <p:cNvSpPr/>
          <p:nvPr/>
        </p:nvSpPr>
        <p:spPr>
          <a:xfrm>
            <a:off x="251520" y="3933054"/>
            <a:ext cx="327781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ikdörtgen 17"/>
          <p:cNvSpPr/>
          <p:nvPr/>
        </p:nvSpPr>
        <p:spPr>
          <a:xfrm>
            <a:off x="4788024" y="3971130"/>
            <a:ext cx="293506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ikdörtgen 18"/>
          <p:cNvSpPr/>
          <p:nvPr/>
        </p:nvSpPr>
        <p:spPr>
          <a:xfrm>
            <a:off x="251520" y="4581126"/>
            <a:ext cx="327781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ikdörtgen 19"/>
          <p:cNvSpPr/>
          <p:nvPr/>
        </p:nvSpPr>
        <p:spPr>
          <a:xfrm>
            <a:off x="4071067" y="4559523"/>
            <a:ext cx="293506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384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510" y="692696"/>
            <a:ext cx="79629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51"/>
          <a:stretch/>
        </p:blipFill>
        <p:spPr bwMode="auto">
          <a:xfrm>
            <a:off x="808608" y="1335352"/>
            <a:ext cx="8155880" cy="223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54" t="7042"/>
          <a:stretch/>
        </p:blipFill>
        <p:spPr bwMode="auto">
          <a:xfrm>
            <a:off x="899592" y="4196934"/>
            <a:ext cx="7162819" cy="182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rbest Form 2"/>
          <p:cNvSpPr/>
          <p:nvPr/>
        </p:nvSpPr>
        <p:spPr>
          <a:xfrm>
            <a:off x="406400" y="1663700"/>
            <a:ext cx="699070" cy="4165600"/>
          </a:xfrm>
          <a:custGeom>
            <a:avLst/>
            <a:gdLst>
              <a:gd name="connsiteX0" fmla="*/ 431800 w 699070"/>
              <a:gd name="connsiteY0" fmla="*/ 0 h 4165600"/>
              <a:gd name="connsiteX1" fmla="*/ 368300 w 699070"/>
              <a:gd name="connsiteY1" fmla="*/ 25400 h 4165600"/>
              <a:gd name="connsiteX2" fmla="*/ 317500 w 699070"/>
              <a:gd name="connsiteY2" fmla="*/ 76200 h 4165600"/>
              <a:gd name="connsiteX3" fmla="*/ 279400 w 699070"/>
              <a:gd name="connsiteY3" fmla="*/ 101600 h 4165600"/>
              <a:gd name="connsiteX4" fmla="*/ 228600 w 699070"/>
              <a:gd name="connsiteY4" fmla="*/ 177800 h 4165600"/>
              <a:gd name="connsiteX5" fmla="*/ 203200 w 699070"/>
              <a:gd name="connsiteY5" fmla="*/ 330200 h 4165600"/>
              <a:gd name="connsiteX6" fmla="*/ 190500 w 699070"/>
              <a:gd name="connsiteY6" fmla="*/ 546100 h 4165600"/>
              <a:gd name="connsiteX7" fmla="*/ 177800 w 699070"/>
              <a:gd name="connsiteY7" fmla="*/ 584200 h 4165600"/>
              <a:gd name="connsiteX8" fmla="*/ 165100 w 699070"/>
              <a:gd name="connsiteY8" fmla="*/ 685800 h 4165600"/>
              <a:gd name="connsiteX9" fmla="*/ 152400 w 699070"/>
              <a:gd name="connsiteY9" fmla="*/ 736600 h 4165600"/>
              <a:gd name="connsiteX10" fmla="*/ 139700 w 699070"/>
              <a:gd name="connsiteY10" fmla="*/ 825500 h 4165600"/>
              <a:gd name="connsiteX11" fmla="*/ 127000 w 699070"/>
              <a:gd name="connsiteY11" fmla="*/ 901700 h 4165600"/>
              <a:gd name="connsiteX12" fmla="*/ 114300 w 699070"/>
              <a:gd name="connsiteY12" fmla="*/ 1041400 h 4165600"/>
              <a:gd name="connsiteX13" fmla="*/ 88900 w 699070"/>
              <a:gd name="connsiteY13" fmla="*/ 1143000 h 4165600"/>
              <a:gd name="connsiteX14" fmla="*/ 76200 w 699070"/>
              <a:gd name="connsiteY14" fmla="*/ 1282700 h 4165600"/>
              <a:gd name="connsiteX15" fmla="*/ 63500 w 699070"/>
              <a:gd name="connsiteY15" fmla="*/ 1333500 h 4165600"/>
              <a:gd name="connsiteX16" fmla="*/ 38100 w 699070"/>
              <a:gd name="connsiteY16" fmla="*/ 1612900 h 4165600"/>
              <a:gd name="connsiteX17" fmla="*/ 25400 w 699070"/>
              <a:gd name="connsiteY17" fmla="*/ 1790700 h 4165600"/>
              <a:gd name="connsiteX18" fmla="*/ 12700 w 699070"/>
              <a:gd name="connsiteY18" fmla="*/ 1854200 h 4165600"/>
              <a:gd name="connsiteX19" fmla="*/ 0 w 699070"/>
              <a:gd name="connsiteY19" fmla="*/ 2184400 h 4165600"/>
              <a:gd name="connsiteX20" fmla="*/ 12700 w 699070"/>
              <a:gd name="connsiteY20" fmla="*/ 2679700 h 4165600"/>
              <a:gd name="connsiteX21" fmla="*/ 38100 w 699070"/>
              <a:gd name="connsiteY21" fmla="*/ 2844800 h 4165600"/>
              <a:gd name="connsiteX22" fmla="*/ 50800 w 699070"/>
              <a:gd name="connsiteY22" fmla="*/ 2895600 h 4165600"/>
              <a:gd name="connsiteX23" fmla="*/ 88900 w 699070"/>
              <a:gd name="connsiteY23" fmla="*/ 3035300 h 4165600"/>
              <a:gd name="connsiteX24" fmla="*/ 165100 w 699070"/>
              <a:gd name="connsiteY24" fmla="*/ 3162300 h 4165600"/>
              <a:gd name="connsiteX25" fmla="*/ 203200 w 699070"/>
              <a:gd name="connsiteY25" fmla="*/ 3213100 h 4165600"/>
              <a:gd name="connsiteX26" fmla="*/ 228600 w 699070"/>
              <a:gd name="connsiteY26" fmla="*/ 3263900 h 4165600"/>
              <a:gd name="connsiteX27" fmla="*/ 254000 w 699070"/>
              <a:gd name="connsiteY27" fmla="*/ 3302000 h 4165600"/>
              <a:gd name="connsiteX28" fmla="*/ 292100 w 699070"/>
              <a:gd name="connsiteY28" fmla="*/ 3352800 h 4165600"/>
              <a:gd name="connsiteX29" fmla="*/ 355600 w 699070"/>
              <a:gd name="connsiteY29" fmla="*/ 3454400 h 4165600"/>
              <a:gd name="connsiteX30" fmla="*/ 393700 w 699070"/>
              <a:gd name="connsiteY30" fmla="*/ 3543300 h 4165600"/>
              <a:gd name="connsiteX31" fmla="*/ 431800 w 699070"/>
              <a:gd name="connsiteY31" fmla="*/ 3657600 h 4165600"/>
              <a:gd name="connsiteX32" fmla="*/ 457200 w 699070"/>
              <a:gd name="connsiteY32" fmla="*/ 3721100 h 4165600"/>
              <a:gd name="connsiteX33" fmla="*/ 495300 w 699070"/>
              <a:gd name="connsiteY33" fmla="*/ 3848100 h 4165600"/>
              <a:gd name="connsiteX34" fmla="*/ 520700 w 699070"/>
              <a:gd name="connsiteY34" fmla="*/ 3886200 h 4165600"/>
              <a:gd name="connsiteX35" fmla="*/ 546100 w 699070"/>
              <a:gd name="connsiteY35" fmla="*/ 3962400 h 4165600"/>
              <a:gd name="connsiteX36" fmla="*/ 558800 w 699070"/>
              <a:gd name="connsiteY36" fmla="*/ 4000500 h 4165600"/>
              <a:gd name="connsiteX37" fmla="*/ 647700 w 699070"/>
              <a:gd name="connsiteY37" fmla="*/ 4114800 h 4165600"/>
              <a:gd name="connsiteX38" fmla="*/ 685800 w 699070"/>
              <a:gd name="connsiteY38" fmla="*/ 4140200 h 4165600"/>
              <a:gd name="connsiteX39" fmla="*/ 698500 w 699070"/>
              <a:gd name="connsiteY39" fmla="*/ 4102100 h 4165600"/>
              <a:gd name="connsiteX40" fmla="*/ 685800 w 699070"/>
              <a:gd name="connsiteY40" fmla="*/ 3962400 h 4165600"/>
              <a:gd name="connsiteX41" fmla="*/ 673100 w 699070"/>
              <a:gd name="connsiteY41" fmla="*/ 4165600 h 4165600"/>
              <a:gd name="connsiteX42" fmla="*/ 520700 w 699070"/>
              <a:gd name="connsiteY42" fmla="*/ 4152900 h 4165600"/>
              <a:gd name="connsiteX43" fmla="*/ 469900 w 699070"/>
              <a:gd name="connsiteY43" fmla="*/ 414020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99070" h="4165600">
                <a:moveTo>
                  <a:pt x="431800" y="0"/>
                </a:moveTo>
                <a:cubicBezTo>
                  <a:pt x="410633" y="8467"/>
                  <a:pt x="387268" y="12754"/>
                  <a:pt x="368300" y="25400"/>
                </a:cubicBezTo>
                <a:cubicBezTo>
                  <a:pt x="348375" y="38684"/>
                  <a:pt x="335682" y="60615"/>
                  <a:pt x="317500" y="76200"/>
                </a:cubicBezTo>
                <a:cubicBezTo>
                  <a:pt x="305911" y="86133"/>
                  <a:pt x="292100" y="93133"/>
                  <a:pt x="279400" y="101600"/>
                </a:cubicBezTo>
                <a:cubicBezTo>
                  <a:pt x="262467" y="127000"/>
                  <a:pt x="234587" y="147866"/>
                  <a:pt x="228600" y="177800"/>
                </a:cubicBezTo>
                <a:cubicBezTo>
                  <a:pt x="210029" y="270653"/>
                  <a:pt x="218953" y="219931"/>
                  <a:pt x="203200" y="330200"/>
                </a:cubicBezTo>
                <a:cubicBezTo>
                  <a:pt x="198967" y="402167"/>
                  <a:pt x="197673" y="474367"/>
                  <a:pt x="190500" y="546100"/>
                </a:cubicBezTo>
                <a:cubicBezTo>
                  <a:pt x="189168" y="559421"/>
                  <a:pt x="180195" y="571029"/>
                  <a:pt x="177800" y="584200"/>
                </a:cubicBezTo>
                <a:cubicBezTo>
                  <a:pt x="171695" y="617780"/>
                  <a:pt x="170711" y="652134"/>
                  <a:pt x="165100" y="685800"/>
                </a:cubicBezTo>
                <a:cubicBezTo>
                  <a:pt x="162231" y="703017"/>
                  <a:pt x="155522" y="719427"/>
                  <a:pt x="152400" y="736600"/>
                </a:cubicBezTo>
                <a:cubicBezTo>
                  <a:pt x="147045" y="766051"/>
                  <a:pt x="144252" y="795914"/>
                  <a:pt x="139700" y="825500"/>
                </a:cubicBezTo>
                <a:cubicBezTo>
                  <a:pt x="135784" y="850951"/>
                  <a:pt x="130009" y="876126"/>
                  <a:pt x="127000" y="901700"/>
                </a:cubicBezTo>
                <a:cubicBezTo>
                  <a:pt x="121537" y="948138"/>
                  <a:pt x="120100" y="995002"/>
                  <a:pt x="114300" y="1041400"/>
                </a:cubicBezTo>
                <a:cubicBezTo>
                  <a:pt x="108170" y="1090441"/>
                  <a:pt x="102723" y="1101530"/>
                  <a:pt x="88900" y="1143000"/>
                </a:cubicBezTo>
                <a:cubicBezTo>
                  <a:pt x="84667" y="1189567"/>
                  <a:pt x="82380" y="1236351"/>
                  <a:pt x="76200" y="1282700"/>
                </a:cubicBezTo>
                <a:cubicBezTo>
                  <a:pt x="73893" y="1300001"/>
                  <a:pt x="65080" y="1316117"/>
                  <a:pt x="63500" y="1333500"/>
                </a:cubicBezTo>
                <a:cubicBezTo>
                  <a:pt x="36164" y="1634200"/>
                  <a:pt x="72436" y="1475557"/>
                  <a:pt x="38100" y="1612900"/>
                </a:cubicBezTo>
                <a:cubicBezTo>
                  <a:pt x="33867" y="1672167"/>
                  <a:pt x="31620" y="1731609"/>
                  <a:pt x="25400" y="1790700"/>
                </a:cubicBezTo>
                <a:cubicBezTo>
                  <a:pt x="23140" y="1812167"/>
                  <a:pt x="14090" y="1832659"/>
                  <a:pt x="12700" y="1854200"/>
                </a:cubicBezTo>
                <a:cubicBezTo>
                  <a:pt x="5608" y="1964120"/>
                  <a:pt x="4233" y="2074333"/>
                  <a:pt x="0" y="2184400"/>
                </a:cubicBezTo>
                <a:cubicBezTo>
                  <a:pt x="4233" y="2349500"/>
                  <a:pt x="5679" y="2514695"/>
                  <a:pt x="12700" y="2679700"/>
                </a:cubicBezTo>
                <a:cubicBezTo>
                  <a:pt x="14726" y="2727305"/>
                  <a:pt x="27151" y="2795529"/>
                  <a:pt x="38100" y="2844800"/>
                </a:cubicBezTo>
                <a:cubicBezTo>
                  <a:pt x="41886" y="2861839"/>
                  <a:pt x="47377" y="2878484"/>
                  <a:pt x="50800" y="2895600"/>
                </a:cubicBezTo>
                <a:cubicBezTo>
                  <a:pt x="69639" y="2989793"/>
                  <a:pt x="51820" y="2951870"/>
                  <a:pt x="88900" y="3035300"/>
                </a:cubicBezTo>
                <a:cubicBezTo>
                  <a:pt x="110389" y="3083651"/>
                  <a:pt x="132118" y="3118324"/>
                  <a:pt x="165100" y="3162300"/>
                </a:cubicBezTo>
                <a:cubicBezTo>
                  <a:pt x="177800" y="3179233"/>
                  <a:pt x="191982" y="3195151"/>
                  <a:pt x="203200" y="3213100"/>
                </a:cubicBezTo>
                <a:cubicBezTo>
                  <a:pt x="213234" y="3229154"/>
                  <a:pt x="219207" y="3247462"/>
                  <a:pt x="228600" y="3263900"/>
                </a:cubicBezTo>
                <a:cubicBezTo>
                  <a:pt x="236173" y="3277152"/>
                  <a:pt x="245128" y="3289580"/>
                  <a:pt x="254000" y="3302000"/>
                </a:cubicBezTo>
                <a:cubicBezTo>
                  <a:pt x="266303" y="3319224"/>
                  <a:pt x="281821" y="3334297"/>
                  <a:pt x="292100" y="3352800"/>
                </a:cubicBezTo>
                <a:cubicBezTo>
                  <a:pt x="352232" y="3461037"/>
                  <a:pt x="279272" y="3378072"/>
                  <a:pt x="355600" y="3454400"/>
                </a:cubicBezTo>
                <a:cubicBezTo>
                  <a:pt x="389195" y="3588781"/>
                  <a:pt x="343583" y="3430536"/>
                  <a:pt x="393700" y="3543300"/>
                </a:cubicBezTo>
                <a:cubicBezTo>
                  <a:pt x="419100" y="3600450"/>
                  <a:pt x="412750" y="3609975"/>
                  <a:pt x="431800" y="3657600"/>
                </a:cubicBezTo>
                <a:cubicBezTo>
                  <a:pt x="440267" y="3678767"/>
                  <a:pt x="449991" y="3699473"/>
                  <a:pt x="457200" y="3721100"/>
                </a:cubicBezTo>
                <a:cubicBezTo>
                  <a:pt x="469032" y="3756597"/>
                  <a:pt x="475672" y="3818658"/>
                  <a:pt x="495300" y="3848100"/>
                </a:cubicBezTo>
                <a:cubicBezTo>
                  <a:pt x="503767" y="3860800"/>
                  <a:pt x="514501" y="3872252"/>
                  <a:pt x="520700" y="3886200"/>
                </a:cubicBezTo>
                <a:cubicBezTo>
                  <a:pt x="531574" y="3910666"/>
                  <a:pt x="537633" y="3937000"/>
                  <a:pt x="546100" y="3962400"/>
                </a:cubicBezTo>
                <a:cubicBezTo>
                  <a:pt x="550333" y="3975100"/>
                  <a:pt x="551374" y="3989361"/>
                  <a:pt x="558800" y="4000500"/>
                </a:cubicBezTo>
                <a:cubicBezTo>
                  <a:pt x="594201" y="4053602"/>
                  <a:pt x="602936" y="4077496"/>
                  <a:pt x="647700" y="4114800"/>
                </a:cubicBezTo>
                <a:cubicBezTo>
                  <a:pt x="659426" y="4124571"/>
                  <a:pt x="673100" y="4131733"/>
                  <a:pt x="685800" y="4140200"/>
                </a:cubicBezTo>
                <a:cubicBezTo>
                  <a:pt x="690033" y="4127500"/>
                  <a:pt x="698500" y="4115487"/>
                  <a:pt x="698500" y="4102100"/>
                </a:cubicBezTo>
                <a:cubicBezTo>
                  <a:pt x="698500" y="4055341"/>
                  <a:pt x="703166" y="3918986"/>
                  <a:pt x="685800" y="3962400"/>
                </a:cubicBezTo>
                <a:cubicBezTo>
                  <a:pt x="660595" y="4025412"/>
                  <a:pt x="677333" y="4097867"/>
                  <a:pt x="673100" y="4165600"/>
                </a:cubicBezTo>
                <a:cubicBezTo>
                  <a:pt x="622300" y="4161367"/>
                  <a:pt x="571229" y="4159637"/>
                  <a:pt x="520700" y="4152900"/>
                </a:cubicBezTo>
                <a:cubicBezTo>
                  <a:pt x="415410" y="4138861"/>
                  <a:pt x="515964" y="4140200"/>
                  <a:pt x="469900" y="4140200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erbest Form 10"/>
          <p:cNvSpPr/>
          <p:nvPr/>
        </p:nvSpPr>
        <p:spPr>
          <a:xfrm>
            <a:off x="395536" y="2143720"/>
            <a:ext cx="709934" cy="3229496"/>
          </a:xfrm>
          <a:custGeom>
            <a:avLst/>
            <a:gdLst>
              <a:gd name="connsiteX0" fmla="*/ 431800 w 699070"/>
              <a:gd name="connsiteY0" fmla="*/ 0 h 4165600"/>
              <a:gd name="connsiteX1" fmla="*/ 368300 w 699070"/>
              <a:gd name="connsiteY1" fmla="*/ 25400 h 4165600"/>
              <a:gd name="connsiteX2" fmla="*/ 317500 w 699070"/>
              <a:gd name="connsiteY2" fmla="*/ 76200 h 4165600"/>
              <a:gd name="connsiteX3" fmla="*/ 279400 w 699070"/>
              <a:gd name="connsiteY3" fmla="*/ 101600 h 4165600"/>
              <a:gd name="connsiteX4" fmla="*/ 228600 w 699070"/>
              <a:gd name="connsiteY4" fmla="*/ 177800 h 4165600"/>
              <a:gd name="connsiteX5" fmla="*/ 203200 w 699070"/>
              <a:gd name="connsiteY5" fmla="*/ 330200 h 4165600"/>
              <a:gd name="connsiteX6" fmla="*/ 190500 w 699070"/>
              <a:gd name="connsiteY6" fmla="*/ 546100 h 4165600"/>
              <a:gd name="connsiteX7" fmla="*/ 177800 w 699070"/>
              <a:gd name="connsiteY7" fmla="*/ 584200 h 4165600"/>
              <a:gd name="connsiteX8" fmla="*/ 165100 w 699070"/>
              <a:gd name="connsiteY8" fmla="*/ 685800 h 4165600"/>
              <a:gd name="connsiteX9" fmla="*/ 152400 w 699070"/>
              <a:gd name="connsiteY9" fmla="*/ 736600 h 4165600"/>
              <a:gd name="connsiteX10" fmla="*/ 139700 w 699070"/>
              <a:gd name="connsiteY10" fmla="*/ 825500 h 4165600"/>
              <a:gd name="connsiteX11" fmla="*/ 127000 w 699070"/>
              <a:gd name="connsiteY11" fmla="*/ 901700 h 4165600"/>
              <a:gd name="connsiteX12" fmla="*/ 114300 w 699070"/>
              <a:gd name="connsiteY12" fmla="*/ 1041400 h 4165600"/>
              <a:gd name="connsiteX13" fmla="*/ 88900 w 699070"/>
              <a:gd name="connsiteY13" fmla="*/ 1143000 h 4165600"/>
              <a:gd name="connsiteX14" fmla="*/ 76200 w 699070"/>
              <a:gd name="connsiteY14" fmla="*/ 1282700 h 4165600"/>
              <a:gd name="connsiteX15" fmla="*/ 63500 w 699070"/>
              <a:gd name="connsiteY15" fmla="*/ 1333500 h 4165600"/>
              <a:gd name="connsiteX16" fmla="*/ 38100 w 699070"/>
              <a:gd name="connsiteY16" fmla="*/ 1612900 h 4165600"/>
              <a:gd name="connsiteX17" fmla="*/ 25400 w 699070"/>
              <a:gd name="connsiteY17" fmla="*/ 1790700 h 4165600"/>
              <a:gd name="connsiteX18" fmla="*/ 12700 w 699070"/>
              <a:gd name="connsiteY18" fmla="*/ 1854200 h 4165600"/>
              <a:gd name="connsiteX19" fmla="*/ 0 w 699070"/>
              <a:gd name="connsiteY19" fmla="*/ 2184400 h 4165600"/>
              <a:gd name="connsiteX20" fmla="*/ 12700 w 699070"/>
              <a:gd name="connsiteY20" fmla="*/ 2679700 h 4165600"/>
              <a:gd name="connsiteX21" fmla="*/ 38100 w 699070"/>
              <a:gd name="connsiteY21" fmla="*/ 2844800 h 4165600"/>
              <a:gd name="connsiteX22" fmla="*/ 50800 w 699070"/>
              <a:gd name="connsiteY22" fmla="*/ 2895600 h 4165600"/>
              <a:gd name="connsiteX23" fmla="*/ 88900 w 699070"/>
              <a:gd name="connsiteY23" fmla="*/ 3035300 h 4165600"/>
              <a:gd name="connsiteX24" fmla="*/ 165100 w 699070"/>
              <a:gd name="connsiteY24" fmla="*/ 3162300 h 4165600"/>
              <a:gd name="connsiteX25" fmla="*/ 203200 w 699070"/>
              <a:gd name="connsiteY25" fmla="*/ 3213100 h 4165600"/>
              <a:gd name="connsiteX26" fmla="*/ 228600 w 699070"/>
              <a:gd name="connsiteY26" fmla="*/ 3263900 h 4165600"/>
              <a:gd name="connsiteX27" fmla="*/ 254000 w 699070"/>
              <a:gd name="connsiteY27" fmla="*/ 3302000 h 4165600"/>
              <a:gd name="connsiteX28" fmla="*/ 292100 w 699070"/>
              <a:gd name="connsiteY28" fmla="*/ 3352800 h 4165600"/>
              <a:gd name="connsiteX29" fmla="*/ 355600 w 699070"/>
              <a:gd name="connsiteY29" fmla="*/ 3454400 h 4165600"/>
              <a:gd name="connsiteX30" fmla="*/ 393700 w 699070"/>
              <a:gd name="connsiteY30" fmla="*/ 3543300 h 4165600"/>
              <a:gd name="connsiteX31" fmla="*/ 431800 w 699070"/>
              <a:gd name="connsiteY31" fmla="*/ 3657600 h 4165600"/>
              <a:gd name="connsiteX32" fmla="*/ 457200 w 699070"/>
              <a:gd name="connsiteY32" fmla="*/ 3721100 h 4165600"/>
              <a:gd name="connsiteX33" fmla="*/ 495300 w 699070"/>
              <a:gd name="connsiteY33" fmla="*/ 3848100 h 4165600"/>
              <a:gd name="connsiteX34" fmla="*/ 520700 w 699070"/>
              <a:gd name="connsiteY34" fmla="*/ 3886200 h 4165600"/>
              <a:gd name="connsiteX35" fmla="*/ 546100 w 699070"/>
              <a:gd name="connsiteY35" fmla="*/ 3962400 h 4165600"/>
              <a:gd name="connsiteX36" fmla="*/ 558800 w 699070"/>
              <a:gd name="connsiteY36" fmla="*/ 4000500 h 4165600"/>
              <a:gd name="connsiteX37" fmla="*/ 647700 w 699070"/>
              <a:gd name="connsiteY37" fmla="*/ 4114800 h 4165600"/>
              <a:gd name="connsiteX38" fmla="*/ 685800 w 699070"/>
              <a:gd name="connsiteY38" fmla="*/ 4140200 h 4165600"/>
              <a:gd name="connsiteX39" fmla="*/ 698500 w 699070"/>
              <a:gd name="connsiteY39" fmla="*/ 4102100 h 4165600"/>
              <a:gd name="connsiteX40" fmla="*/ 685800 w 699070"/>
              <a:gd name="connsiteY40" fmla="*/ 3962400 h 4165600"/>
              <a:gd name="connsiteX41" fmla="*/ 673100 w 699070"/>
              <a:gd name="connsiteY41" fmla="*/ 4165600 h 4165600"/>
              <a:gd name="connsiteX42" fmla="*/ 520700 w 699070"/>
              <a:gd name="connsiteY42" fmla="*/ 4152900 h 4165600"/>
              <a:gd name="connsiteX43" fmla="*/ 469900 w 699070"/>
              <a:gd name="connsiteY43" fmla="*/ 414020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99070" h="4165600">
                <a:moveTo>
                  <a:pt x="431800" y="0"/>
                </a:moveTo>
                <a:cubicBezTo>
                  <a:pt x="410633" y="8467"/>
                  <a:pt x="387268" y="12754"/>
                  <a:pt x="368300" y="25400"/>
                </a:cubicBezTo>
                <a:cubicBezTo>
                  <a:pt x="348375" y="38684"/>
                  <a:pt x="335682" y="60615"/>
                  <a:pt x="317500" y="76200"/>
                </a:cubicBezTo>
                <a:cubicBezTo>
                  <a:pt x="305911" y="86133"/>
                  <a:pt x="292100" y="93133"/>
                  <a:pt x="279400" y="101600"/>
                </a:cubicBezTo>
                <a:cubicBezTo>
                  <a:pt x="262467" y="127000"/>
                  <a:pt x="234587" y="147866"/>
                  <a:pt x="228600" y="177800"/>
                </a:cubicBezTo>
                <a:cubicBezTo>
                  <a:pt x="210029" y="270653"/>
                  <a:pt x="218953" y="219931"/>
                  <a:pt x="203200" y="330200"/>
                </a:cubicBezTo>
                <a:cubicBezTo>
                  <a:pt x="198967" y="402167"/>
                  <a:pt x="197673" y="474367"/>
                  <a:pt x="190500" y="546100"/>
                </a:cubicBezTo>
                <a:cubicBezTo>
                  <a:pt x="189168" y="559421"/>
                  <a:pt x="180195" y="571029"/>
                  <a:pt x="177800" y="584200"/>
                </a:cubicBezTo>
                <a:cubicBezTo>
                  <a:pt x="171695" y="617780"/>
                  <a:pt x="170711" y="652134"/>
                  <a:pt x="165100" y="685800"/>
                </a:cubicBezTo>
                <a:cubicBezTo>
                  <a:pt x="162231" y="703017"/>
                  <a:pt x="155522" y="719427"/>
                  <a:pt x="152400" y="736600"/>
                </a:cubicBezTo>
                <a:cubicBezTo>
                  <a:pt x="147045" y="766051"/>
                  <a:pt x="144252" y="795914"/>
                  <a:pt x="139700" y="825500"/>
                </a:cubicBezTo>
                <a:cubicBezTo>
                  <a:pt x="135784" y="850951"/>
                  <a:pt x="130009" y="876126"/>
                  <a:pt x="127000" y="901700"/>
                </a:cubicBezTo>
                <a:cubicBezTo>
                  <a:pt x="121537" y="948138"/>
                  <a:pt x="120100" y="995002"/>
                  <a:pt x="114300" y="1041400"/>
                </a:cubicBezTo>
                <a:cubicBezTo>
                  <a:pt x="108170" y="1090441"/>
                  <a:pt x="102723" y="1101530"/>
                  <a:pt x="88900" y="1143000"/>
                </a:cubicBezTo>
                <a:cubicBezTo>
                  <a:pt x="84667" y="1189567"/>
                  <a:pt x="82380" y="1236351"/>
                  <a:pt x="76200" y="1282700"/>
                </a:cubicBezTo>
                <a:cubicBezTo>
                  <a:pt x="73893" y="1300001"/>
                  <a:pt x="65080" y="1316117"/>
                  <a:pt x="63500" y="1333500"/>
                </a:cubicBezTo>
                <a:cubicBezTo>
                  <a:pt x="36164" y="1634200"/>
                  <a:pt x="72436" y="1475557"/>
                  <a:pt x="38100" y="1612900"/>
                </a:cubicBezTo>
                <a:cubicBezTo>
                  <a:pt x="33867" y="1672167"/>
                  <a:pt x="31620" y="1731609"/>
                  <a:pt x="25400" y="1790700"/>
                </a:cubicBezTo>
                <a:cubicBezTo>
                  <a:pt x="23140" y="1812167"/>
                  <a:pt x="14090" y="1832659"/>
                  <a:pt x="12700" y="1854200"/>
                </a:cubicBezTo>
                <a:cubicBezTo>
                  <a:pt x="5608" y="1964120"/>
                  <a:pt x="4233" y="2074333"/>
                  <a:pt x="0" y="2184400"/>
                </a:cubicBezTo>
                <a:cubicBezTo>
                  <a:pt x="4233" y="2349500"/>
                  <a:pt x="5679" y="2514695"/>
                  <a:pt x="12700" y="2679700"/>
                </a:cubicBezTo>
                <a:cubicBezTo>
                  <a:pt x="14726" y="2727305"/>
                  <a:pt x="27151" y="2795529"/>
                  <a:pt x="38100" y="2844800"/>
                </a:cubicBezTo>
                <a:cubicBezTo>
                  <a:pt x="41886" y="2861839"/>
                  <a:pt x="47377" y="2878484"/>
                  <a:pt x="50800" y="2895600"/>
                </a:cubicBezTo>
                <a:cubicBezTo>
                  <a:pt x="69639" y="2989793"/>
                  <a:pt x="51820" y="2951870"/>
                  <a:pt x="88900" y="3035300"/>
                </a:cubicBezTo>
                <a:cubicBezTo>
                  <a:pt x="110389" y="3083651"/>
                  <a:pt x="132118" y="3118324"/>
                  <a:pt x="165100" y="3162300"/>
                </a:cubicBezTo>
                <a:cubicBezTo>
                  <a:pt x="177800" y="3179233"/>
                  <a:pt x="191982" y="3195151"/>
                  <a:pt x="203200" y="3213100"/>
                </a:cubicBezTo>
                <a:cubicBezTo>
                  <a:pt x="213234" y="3229154"/>
                  <a:pt x="219207" y="3247462"/>
                  <a:pt x="228600" y="3263900"/>
                </a:cubicBezTo>
                <a:cubicBezTo>
                  <a:pt x="236173" y="3277152"/>
                  <a:pt x="245128" y="3289580"/>
                  <a:pt x="254000" y="3302000"/>
                </a:cubicBezTo>
                <a:cubicBezTo>
                  <a:pt x="266303" y="3319224"/>
                  <a:pt x="281821" y="3334297"/>
                  <a:pt x="292100" y="3352800"/>
                </a:cubicBezTo>
                <a:cubicBezTo>
                  <a:pt x="352232" y="3461037"/>
                  <a:pt x="279272" y="3378072"/>
                  <a:pt x="355600" y="3454400"/>
                </a:cubicBezTo>
                <a:cubicBezTo>
                  <a:pt x="389195" y="3588781"/>
                  <a:pt x="343583" y="3430536"/>
                  <a:pt x="393700" y="3543300"/>
                </a:cubicBezTo>
                <a:cubicBezTo>
                  <a:pt x="419100" y="3600450"/>
                  <a:pt x="412750" y="3609975"/>
                  <a:pt x="431800" y="3657600"/>
                </a:cubicBezTo>
                <a:cubicBezTo>
                  <a:pt x="440267" y="3678767"/>
                  <a:pt x="449991" y="3699473"/>
                  <a:pt x="457200" y="3721100"/>
                </a:cubicBezTo>
                <a:cubicBezTo>
                  <a:pt x="469032" y="3756597"/>
                  <a:pt x="475672" y="3818658"/>
                  <a:pt x="495300" y="3848100"/>
                </a:cubicBezTo>
                <a:cubicBezTo>
                  <a:pt x="503767" y="3860800"/>
                  <a:pt x="514501" y="3872252"/>
                  <a:pt x="520700" y="3886200"/>
                </a:cubicBezTo>
                <a:cubicBezTo>
                  <a:pt x="531574" y="3910666"/>
                  <a:pt x="537633" y="3937000"/>
                  <a:pt x="546100" y="3962400"/>
                </a:cubicBezTo>
                <a:cubicBezTo>
                  <a:pt x="550333" y="3975100"/>
                  <a:pt x="551374" y="3989361"/>
                  <a:pt x="558800" y="4000500"/>
                </a:cubicBezTo>
                <a:cubicBezTo>
                  <a:pt x="594201" y="4053602"/>
                  <a:pt x="602936" y="4077496"/>
                  <a:pt x="647700" y="4114800"/>
                </a:cubicBezTo>
                <a:cubicBezTo>
                  <a:pt x="659426" y="4124571"/>
                  <a:pt x="673100" y="4131733"/>
                  <a:pt x="685800" y="4140200"/>
                </a:cubicBezTo>
                <a:cubicBezTo>
                  <a:pt x="690033" y="4127500"/>
                  <a:pt x="698500" y="4115487"/>
                  <a:pt x="698500" y="4102100"/>
                </a:cubicBezTo>
                <a:cubicBezTo>
                  <a:pt x="698500" y="4055341"/>
                  <a:pt x="703166" y="3918986"/>
                  <a:pt x="685800" y="3962400"/>
                </a:cubicBezTo>
                <a:cubicBezTo>
                  <a:pt x="660595" y="4025412"/>
                  <a:pt x="677333" y="4097867"/>
                  <a:pt x="673100" y="4165600"/>
                </a:cubicBezTo>
                <a:cubicBezTo>
                  <a:pt x="622300" y="4161367"/>
                  <a:pt x="571229" y="4159637"/>
                  <a:pt x="520700" y="4152900"/>
                </a:cubicBezTo>
                <a:cubicBezTo>
                  <a:pt x="415410" y="4138861"/>
                  <a:pt x="515964" y="4140200"/>
                  <a:pt x="469900" y="4140200"/>
                </a:cubicBezTo>
              </a:path>
            </a:pathLst>
          </a:custGeom>
          <a:ln>
            <a:solidFill>
              <a:schemeClr val="bg2">
                <a:lumMod val="1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erbest Form 11"/>
          <p:cNvSpPr/>
          <p:nvPr/>
        </p:nvSpPr>
        <p:spPr>
          <a:xfrm>
            <a:off x="395536" y="2647776"/>
            <a:ext cx="699070" cy="2293392"/>
          </a:xfrm>
          <a:custGeom>
            <a:avLst/>
            <a:gdLst>
              <a:gd name="connsiteX0" fmla="*/ 431800 w 699070"/>
              <a:gd name="connsiteY0" fmla="*/ 0 h 4165600"/>
              <a:gd name="connsiteX1" fmla="*/ 368300 w 699070"/>
              <a:gd name="connsiteY1" fmla="*/ 25400 h 4165600"/>
              <a:gd name="connsiteX2" fmla="*/ 317500 w 699070"/>
              <a:gd name="connsiteY2" fmla="*/ 76200 h 4165600"/>
              <a:gd name="connsiteX3" fmla="*/ 279400 w 699070"/>
              <a:gd name="connsiteY3" fmla="*/ 101600 h 4165600"/>
              <a:gd name="connsiteX4" fmla="*/ 228600 w 699070"/>
              <a:gd name="connsiteY4" fmla="*/ 177800 h 4165600"/>
              <a:gd name="connsiteX5" fmla="*/ 203200 w 699070"/>
              <a:gd name="connsiteY5" fmla="*/ 330200 h 4165600"/>
              <a:gd name="connsiteX6" fmla="*/ 190500 w 699070"/>
              <a:gd name="connsiteY6" fmla="*/ 546100 h 4165600"/>
              <a:gd name="connsiteX7" fmla="*/ 177800 w 699070"/>
              <a:gd name="connsiteY7" fmla="*/ 584200 h 4165600"/>
              <a:gd name="connsiteX8" fmla="*/ 165100 w 699070"/>
              <a:gd name="connsiteY8" fmla="*/ 685800 h 4165600"/>
              <a:gd name="connsiteX9" fmla="*/ 152400 w 699070"/>
              <a:gd name="connsiteY9" fmla="*/ 736600 h 4165600"/>
              <a:gd name="connsiteX10" fmla="*/ 139700 w 699070"/>
              <a:gd name="connsiteY10" fmla="*/ 825500 h 4165600"/>
              <a:gd name="connsiteX11" fmla="*/ 127000 w 699070"/>
              <a:gd name="connsiteY11" fmla="*/ 901700 h 4165600"/>
              <a:gd name="connsiteX12" fmla="*/ 114300 w 699070"/>
              <a:gd name="connsiteY12" fmla="*/ 1041400 h 4165600"/>
              <a:gd name="connsiteX13" fmla="*/ 88900 w 699070"/>
              <a:gd name="connsiteY13" fmla="*/ 1143000 h 4165600"/>
              <a:gd name="connsiteX14" fmla="*/ 76200 w 699070"/>
              <a:gd name="connsiteY14" fmla="*/ 1282700 h 4165600"/>
              <a:gd name="connsiteX15" fmla="*/ 63500 w 699070"/>
              <a:gd name="connsiteY15" fmla="*/ 1333500 h 4165600"/>
              <a:gd name="connsiteX16" fmla="*/ 38100 w 699070"/>
              <a:gd name="connsiteY16" fmla="*/ 1612900 h 4165600"/>
              <a:gd name="connsiteX17" fmla="*/ 25400 w 699070"/>
              <a:gd name="connsiteY17" fmla="*/ 1790700 h 4165600"/>
              <a:gd name="connsiteX18" fmla="*/ 12700 w 699070"/>
              <a:gd name="connsiteY18" fmla="*/ 1854200 h 4165600"/>
              <a:gd name="connsiteX19" fmla="*/ 0 w 699070"/>
              <a:gd name="connsiteY19" fmla="*/ 2184400 h 4165600"/>
              <a:gd name="connsiteX20" fmla="*/ 12700 w 699070"/>
              <a:gd name="connsiteY20" fmla="*/ 2679700 h 4165600"/>
              <a:gd name="connsiteX21" fmla="*/ 38100 w 699070"/>
              <a:gd name="connsiteY21" fmla="*/ 2844800 h 4165600"/>
              <a:gd name="connsiteX22" fmla="*/ 50800 w 699070"/>
              <a:gd name="connsiteY22" fmla="*/ 2895600 h 4165600"/>
              <a:gd name="connsiteX23" fmla="*/ 88900 w 699070"/>
              <a:gd name="connsiteY23" fmla="*/ 3035300 h 4165600"/>
              <a:gd name="connsiteX24" fmla="*/ 165100 w 699070"/>
              <a:gd name="connsiteY24" fmla="*/ 3162300 h 4165600"/>
              <a:gd name="connsiteX25" fmla="*/ 203200 w 699070"/>
              <a:gd name="connsiteY25" fmla="*/ 3213100 h 4165600"/>
              <a:gd name="connsiteX26" fmla="*/ 228600 w 699070"/>
              <a:gd name="connsiteY26" fmla="*/ 3263900 h 4165600"/>
              <a:gd name="connsiteX27" fmla="*/ 254000 w 699070"/>
              <a:gd name="connsiteY27" fmla="*/ 3302000 h 4165600"/>
              <a:gd name="connsiteX28" fmla="*/ 292100 w 699070"/>
              <a:gd name="connsiteY28" fmla="*/ 3352800 h 4165600"/>
              <a:gd name="connsiteX29" fmla="*/ 355600 w 699070"/>
              <a:gd name="connsiteY29" fmla="*/ 3454400 h 4165600"/>
              <a:gd name="connsiteX30" fmla="*/ 393700 w 699070"/>
              <a:gd name="connsiteY30" fmla="*/ 3543300 h 4165600"/>
              <a:gd name="connsiteX31" fmla="*/ 431800 w 699070"/>
              <a:gd name="connsiteY31" fmla="*/ 3657600 h 4165600"/>
              <a:gd name="connsiteX32" fmla="*/ 457200 w 699070"/>
              <a:gd name="connsiteY32" fmla="*/ 3721100 h 4165600"/>
              <a:gd name="connsiteX33" fmla="*/ 495300 w 699070"/>
              <a:gd name="connsiteY33" fmla="*/ 3848100 h 4165600"/>
              <a:gd name="connsiteX34" fmla="*/ 520700 w 699070"/>
              <a:gd name="connsiteY34" fmla="*/ 3886200 h 4165600"/>
              <a:gd name="connsiteX35" fmla="*/ 546100 w 699070"/>
              <a:gd name="connsiteY35" fmla="*/ 3962400 h 4165600"/>
              <a:gd name="connsiteX36" fmla="*/ 558800 w 699070"/>
              <a:gd name="connsiteY36" fmla="*/ 4000500 h 4165600"/>
              <a:gd name="connsiteX37" fmla="*/ 647700 w 699070"/>
              <a:gd name="connsiteY37" fmla="*/ 4114800 h 4165600"/>
              <a:gd name="connsiteX38" fmla="*/ 685800 w 699070"/>
              <a:gd name="connsiteY38" fmla="*/ 4140200 h 4165600"/>
              <a:gd name="connsiteX39" fmla="*/ 698500 w 699070"/>
              <a:gd name="connsiteY39" fmla="*/ 4102100 h 4165600"/>
              <a:gd name="connsiteX40" fmla="*/ 685800 w 699070"/>
              <a:gd name="connsiteY40" fmla="*/ 3962400 h 4165600"/>
              <a:gd name="connsiteX41" fmla="*/ 673100 w 699070"/>
              <a:gd name="connsiteY41" fmla="*/ 4165600 h 4165600"/>
              <a:gd name="connsiteX42" fmla="*/ 520700 w 699070"/>
              <a:gd name="connsiteY42" fmla="*/ 4152900 h 4165600"/>
              <a:gd name="connsiteX43" fmla="*/ 469900 w 699070"/>
              <a:gd name="connsiteY43" fmla="*/ 414020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99070" h="4165600">
                <a:moveTo>
                  <a:pt x="431800" y="0"/>
                </a:moveTo>
                <a:cubicBezTo>
                  <a:pt x="410633" y="8467"/>
                  <a:pt x="387268" y="12754"/>
                  <a:pt x="368300" y="25400"/>
                </a:cubicBezTo>
                <a:cubicBezTo>
                  <a:pt x="348375" y="38684"/>
                  <a:pt x="335682" y="60615"/>
                  <a:pt x="317500" y="76200"/>
                </a:cubicBezTo>
                <a:cubicBezTo>
                  <a:pt x="305911" y="86133"/>
                  <a:pt x="292100" y="93133"/>
                  <a:pt x="279400" y="101600"/>
                </a:cubicBezTo>
                <a:cubicBezTo>
                  <a:pt x="262467" y="127000"/>
                  <a:pt x="234587" y="147866"/>
                  <a:pt x="228600" y="177800"/>
                </a:cubicBezTo>
                <a:cubicBezTo>
                  <a:pt x="210029" y="270653"/>
                  <a:pt x="218953" y="219931"/>
                  <a:pt x="203200" y="330200"/>
                </a:cubicBezTo>
                <a:cubicBezTo>
                  <a:pt x="198967" y="402167"/>
                  <a:pt x="197673" y="474367"/>
                  <a:pt x="190500" y="546100"/>
                </a:cubicBezTo>
                <a:cubicBezTo>
                  <a:pt x="189168" y="559421"/>
                  <a:pt x="180195" y="571029"/>
                  <a:pt x="177800" y="584200"/>
                </a:cubicBezTo>
                <a:cubicBezTo>
                  <a:pt x="171695" y="617780"/>
                  <a:pt x="170711" y="652134"/>
                  <a:pt x="165100" y="685800"/>
                </a:cubicBezTo>
                <a:cubicBezTo>
                  <a:pt x="162231" y="703017"/>
                  <a:pt x="155522" y="719427"/>
                  <a:pt x="152400" y="736600"/>
                </a:cubicBezTo>
                <a:cubicBezTo>
                  <a:pt x="147045" y="766051"/>
                  <a:pt x="144252" y="795914"/>
                  <a:pt x="139700" y="825500"/>
                </a:cubicBezTo>
                <a:cubicBezTo>
                  <a:pt x="135784" y="850951"/>
                  <a:pt x="130009" y="876126"/>
                  <a:pt x="127000" y="901700"/>
                </a:cubicBezTo>
                <a:cubicBezTo>
                  <a:pt x="121537" y="948138"/>
                  <a:pt x="120100" y="995002"/>
                  <a:pt x="114300" y="1041400"/>
                </a:cubicBezTo>
                <a:cubicBezTo>
                  <a:pt x="108170" y="1090441"/>
                  <a:pt x="102723" y="1101530"/>
                  <a:pt x="88900" y="1143000"/>
                </a:cubicBezTo>
                <a:cubicBezTo>
                  <a:pt x="84667" y="1189567"/>
                  <a:pt x="82380" y="1236351"/>
                  <a:pt x="76200" y="1282700"/>
                </a:cubicBezTo>
                <a:cubicBezTo>
                  <a:pt x="73893" y="1300001"/>
                  <a:pt x="65080" y="1316117"/>
                  <a:pt x="63500" y="1333500"/>
                </a:cubicBezTo>
                <a:cubicBezTo>
                  <a:pt x="36164" y="1634200"/>
                  <a:pt x="72436" y="1475557"/>
                  <a:pt x="38100" y="1612900"/>
                </a:cubicBezTo>
                <a:cubicBezTo>
                  <a:pt x="33867" y="1672167"/>
                  <a:pt x="31620" y="1731609"/>
                  <a:pt x="25400" y="1790700"/>
                </a:cubicBezTo>
                <a:cubicBezTo>
                  <a:pt x="23140" y="1812167"/>
                  <a:pt x="14090" y="1832659"/>
                  <a:pt x="12700" y="1854200"/>
                </a:cubicBezTo>
                <a:cubicBezTo>
                  <a:pt x="5608" y="1964120"/>
                  <a:pt x="4233" y="2074333"/>
                  <a:pt x="0" y="2184400"/>
                </a:cubicBezTo>
                <a:cubicBezTo>
                  <a:pt x="4233" y="2349500"/>
                  <a:pt x="5679" y="2514695"/>
                  <a:pt x="12700" y="2679700"/>
                </a:cubicBezTo>
                <a:cubicBezTo>
                  <a:pt x="14726" y="2727305"/>
                  <a:pt x="27151" y="2795529"/>
                  <a:pt x="38100" y="2844800"/>
                </a:cubicBezTo>
                <a:cubicBezTo>
                  <a:pt x="41886" y="2861839"/>
                  <a:pt x="47377" y="2878484"/>
                  <a:pt x="50800" y="2895600"/>
                </a:cubicBezTo>
                <a:cubicBezTo>
                  <a:pt x="69639" y="2989793"/>
                  <a:pt x="51820" y="2951870"/>
                  <a:pt x="88900" y="3035300"/>
                </a:cubicBezTo>
                <a:cubicBezTo>
                  <a:pt x="110389" y="3083651"/>
                  <a:pt x="132118" y="3118324"/>
                  <a:pt x="165100" y="3162300"/>
                </a:cubicBezTo>
                <a:cubicBezTo>
                  <a:pt x="177800" y="3179233"/>
                  <a:pt x="191982" y="3195151"/>
                  <a:pt x="203200" y="3213100"/>
                </a:cubicBezTo>
                <a:cubicBezTo>
                  <a:pt x="213234" y="3229154"/>
                  <a:pt x="219207" y="3247462"/>
                  <a:pt x="228600" y="3263900"/>
                </a:cubicBezTo>
                <a:cubicBezTo>
                  <a:pt x="236173" y="3277152"/>
                  <a:pt x="245128" y="3289580"/>
                  <a:pt x="254000" y="3302000"/>
                </a:cubicBezTo>
                <a:cubicBezTo>
                  <a:pt x="266303" y="3319224"/>
                  <a:pt x="281821" y="3334297"/>
                  <a:pt x="292100" y="3352800"/>
                </a:cubicBezTo>
                <a:cubicBezTo>
                  <a:pt x="352232" y="3461037"/>
                  <a:pt x="279272" y="3378072"/>
                  <a:pt x="355600" y="3454400"/>
                </a:cubicBezTo>
                <a:cubicBezTo>
                  <a:pt x="389195" y="3588781"/>
                  <a:pt x="343583" y="3430536"/>
                  <a:pt x="393700" y="3543300"/>
                </a:cubicBezTo>
                <a:cubicBezTo>
                  <a:pt x="419100" y="3600450"/>
                  <a:pt x="412750" y="3609975"/>
                  <a:pt x="431800" y="3657600"/>
                </a:cubicBezTo>
                <a:cubicBezTo>
                  <a:pt x="440267" y="3678767"/>
                  <a:pt x="449991" y="3699473"/>
                  <a:pt x="457200" y="3721100"/>
                </a:cubicBezTo>
                <a:cubicBezTo>
                  <a:pt x="469032" y="3756597"/>
                  <a:pt x="475672" y="3818658"/>
                  <a:pt x="495300" y="3848100"/>
                </a:cubicBezTo>
                <a:cubicBezTo>
                  <a:pt x="503767" y="3860800"/>
                  <a:pt x="514501" y="3872252"/>
                  <a:pt x="520700" y="3886200"/>
                </a:cubicBezTo>
                <a:cubicBezTo>
                  <a:pt x="531574" y="3910666"/>
                  <a:pt x="537633" y="3937000"/>
                  <a:pt x="546100" y="3962400"/>
                </a:cubicBezTo>
                <a:cubicBezTo>
                  <a:pt x="550333" y="3975100"/>
                  <a:pt x="551374" y="3989361"/>
                  <a:pt x="558800" y="4000500"/>
                </a:cubicBezTo>
                <a:cubicBezTo>
                  <a:pt x="594201" y="4053602"/>
                  <a:pt x="602936" y="4077496"/>
                  <a:pt x="647700" y="4114800"/>
                </a:cubicBezTo>
                <a:cubicBezTo>
                  <a:pt x="659426" y="4124571"/>
                  <a:pt x="673100" y="4131733"/>
                  <a:pt x="685800" y="4140200"/>
                </a:cubicBezTo>
                <a:cubicBezTo>
                  <a:pt x="690033" y="4127500"/>
                  <a:pt x="698500" y="4115487"/>
                  <a:pt x="698500" y="4102100"/>
                </a:cubicBezTo>
                <a:cubicBezTo>
                  <a:pt x="698500" y="4055341"/>
                  <a:pt x="703166" y="3918986"/>
                  <a:pt x="685800" y="3962400"/>
                </a:cubicBezTo>
                <a:cubicBezTo>
                  <a:pt x="660595" y="4025412"/>
                  <a:pt x="677333" y="4097867"/>
                  <a:pt x="673100" y="4165600"/>
                </a:cubicBezTo>
                <a:cubicBezTo>
                  <a:pt x="622300" y="4161367"/>
                  <a:pt x="571229" y="4159637"/>
                  <a:pt x="520700" y="4152900"/>
                </a:cubicBezTo>
                <a:cubicBezTo>
                  <a:pt x="415410" y="4138861"/>
                  <a:pt x="515964" y="4140200"/>
                  <a:pt x="469900" y="4140200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rbest Form 12"/>
          <p:cNvSpPr/>
          <p:nvPr/>
        </p:nvSpPr>
        <p:spPr>
          <a:xfrm>
            <a:off x="395536" y="3151832"/>
            <a:ext cx="709934" cy="1357288"/>
          </a:xfrm>
          <a:custGeom>
            <a:avLst/>
            <a:gdLst>
              <a:gd name="connsiteX0" fmla="*/ 431800 w 699070"/>
              <a:gd name="connsiteY0" fmla="*/ 0 h 4165600"/>
              <a:gd name="connsiteX1" fmla="*/ 368300 w 699070"/>
              <a:gd name="connsiteY1" fmla="*/ 25400 h 4165600"/>
              <a:gd name="connsiteX2" fmla="*/ 317500 w 699070"/>
              <a:gd name="connsiteY2" fmla="*/ 76200 h 4165600"/>
              <a:gd name="connsiteX3" fmla="*/ 279400 w 699070"/>
              <a:gd name="connsiteY3" fmla="*/ 101600 h 4165600"/>
              <a:gd name="connsiteX4" fmla="*/ 228600 w 699070"/>
              <a:gd name="connsiteY4" fmla="*/ 177800 h 4165600"/>
              <a:gd name="connsiteX5" fmla="*/ 203200 w 699070"/>
              <a:gd name="connsiteY5" fmla="*/ 330200 h 4165600"/>
              <a:gd name="connsiteX6" fmla="*/ 190500 w 699070"/>
              <a:gd name="connsiteY6" fmla="*/ 546100 h 4165600"/>
              <a:gd name="connsiteX7" fmla="*/ 177800 w 699070"/>
              <a:gd name="connsiteY7" fmla="*/ 584200 h 4165600"/>
              <a:gd name="connsiteX8" fmla="*/ 165100 w 699070"/>
              <a:gd name="connsiteY8" fmla="*/ 685800 h 4165600"/>
              <a:gd name="connsiteX9" fmla="*/ 152400 w 699070"/>
              <a:gd name="connsiteY9" fmla="*/ 736600 h 4165600"/>
              <a:gd name="connsiteX10" fmla="*/ 139700 w 699070"/>
              <a:gd name="connsiteY10" fmla="*/ 825500 h 4165600"/>
              <a:gd name="connsiteX11" fmla="*/ 127000 w 699070"/>
              <a:gd name="connsiteY11" fmla="*/ 901700 h 4165600"/>
              <a:gd name="connsiteX12" fmla="*/ 114300 w 699070"/>
              <a:gd name="connsiteY12" fmla="*/ 1041400 h 4165600"/>
              <a:gd name="connsiteX13" fmla="*/ 88900 w 699070"/>
              <a:gd name="connsiteY13" fmla="*/ 1143000 h 4165600"/>
              <a:gd name="connsiteX14" fmla="*/ 76200 w 699070"/>
              <a:gd name="connsiteY14" fmla="*/ 1282700 h 4165600"/>
              <a:gd name="connsiteX15" fmla="*/ 63500 w 699070"/>
              <a:gd name="connsiteY15" fmla="*/ 1333500 h 4165600"/>
              <a:gd name="connsiteX16" fmla="*/ 38100 w 699070"/>
              <a:gd name="connsiteY16" fmla="*/ 1612900 h 4165600"/>
              <a:gd name="connsiteX17" fmla="*/ 25400 w 699070"/>
              <a:gd name="connsiteY17" fmla="*/ 1790700 h 4165600"/>
              <a:gd name="connsiteX18" fmla="*/ 12700 w 699070"/>
              <a:gd name="connsiteY18" fmla="*/ 1854200 h 4165600"/>
              <a:gd name="connsiteX19" fmla="*/ 0 w 699070"/>
              <a:gd name="connsiteY19" fmla="*/ 2184400 h 4165600"/>
              <a:gd name="connsiteX20" fmla="*/ 12700 w 699070"/>
              <a:gd name="connsiteY20" fmla="*/ 2679700 h 4165600"/>
              <a:gd name="connsiteX21" fmla="*/ 38100 w 699070"/>
              <a:gd name="connsiteY21" fmla="*/ 2844800 h 4165600"/>
              <a:gd name="connsiteX22" fmla="*/ 50800 w 699070"/>
              <a:gd name="connsiteY22" fmla="*/ 2895600 h 4165600"/>
              <a:gd name="connsiteX23" fmla="*/ 88900 w 699070"/>
              <a:gd name="connsiteY23" fmla="*/ 3035300 h 4165600"/>
              <a:gd name="connsiteX24" fmla="*/ 165100 w 699070"/>
              <a:gd name="connsiteY24" fmla="*/ 3162300 h 4165600"/>
              <a:gd name="connsiteX25" fmla="*/ 203200 w 699070"/>
              <a:gd name="connsiteY25" fmla="*/ 3213100 h 4165600"/>
              <a:gd name="connsiteX26" fmla="*/ 228600 w 699070"/>
              <a:gd name="connsiteY26" fmla="*/ 3263900 h 4165600"/>
              <a:gd name="connsiteX27" fmla="*/ 254000 w 699070"/>
              <a:gd name="connsiteY27" fmla="*/ 3302000 h 4165600"/>
              <a:gd name="connsiteX28" fmla="*/ 292100 w 699070"/>
              <a:gd name="connsiteY28" fmla="*/ 3352800 h 4165600"/>
              <a:gd name="connsiteX29" fmla="*/ 355600 w 699070"/>
              <a:gd name="connsiteY29" fmla="*/ 3454400 h 4165600"/>
              <a:gd name="connsiteX30" fmla="*/ 393700 w 699070"/>
              <a:gd name="connsiteY30" fmla="*/ 3543300 h 4165600"/>
              <a:gd name="connsiteX31" fmla="*/ 431800 w 699070"/>
              <a:gd name="connsiteY31" fmla="*/ 3657600 h 4165600"/>
              <a:gd name="connsiteX32" fmla="*/ 457200 w 699070"/>
              <a:gd name="connsiteY32" fmla="*/ 3721100 h 4165600"/>
              <a:gd name="connsiteX33" fmla="*/ 495300 w 699070"/>
              <a:gd name="connsiteY33" fmla="*/ 3848100 h 4165600"/>
              <a:gd name="connsiteX34" fmla="*/ 520700 w 699070"/>
              <a:gd name="connsiteY34" fmla="*/ 3886200 h 4165600"/>
              <a:gd name="connsiteX35" fmla="*/ 546100 w 699070"/>
              <a:gd name="connsiteY35" fmla="*/ 3962400 h 4165600"/>
              <a:gd name="connsiteX36" fmla="*/ 558800 w 699070"/>
              <a:gd name="connsiteY36" fmla="*/ 4000500 h 4165600"/>
              <a:gd name="connsiteX37" fmla="*/ 647700 w 699070"/>
              <a:gd name="connsiteY37" fmla="*/ 4114800 h 4165600"/>
              <a:gd name="connsiteX38" fmla="*/ 685800 w 699070"/>
              <a:gd name="connsiteY38" fmla="*/ 4140200 h 4165600"/>
              <a:gd name="connsiteX39" fmla="*/ 698500 w 699070"/>
              <a:gd name="connsiteY39" fmla="*/ 4102100 h 4165600"/>
              <a:gd name="connsiteX40" fmla="*/ 685800 w 699070"/>
              <a:gd name="connsiteY40" fmla="*/ 3962400 h 4165600"/>
              <a:gd name="connsiteX41" fmla="*/ 673100 w 699070"/>
              <a:gd name="connsiteY41" fmla="*/ 4165600 h 4165600"/>
              <a:gd name="connsiteX42" fmla="*/ 520700 w 699070"/>
              <a:gd name="connsiteY42" fmla="*/ 4152900 h 4165600"/>
              <a:gd name="connsiteX43" fmla="*/ 469900 w 699070"/>
              <a:gd name="connsiteY43" fmla="*/ 414020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99070" h="4165600">
                <a:moveTo>
                  <a:pt x="431800" y="0"/>
                </a:moveTo>
                <a:cubicBezTo>
                  <a:pt x="410633" y="8467"/>
                  <a:pt x="387268" y="12754"/>
                  <a:pt x="368300" y="25400"/>
                </a:cubicBezTo>
                <a:cubicBezTo>
                  <a:pt x="348375" y="38684"/>
                  <a:pt x="335682" y="60615"/>
                  <a:pt x="317500" y="76200"/>
                </a:cubicBezTo>
                <a:cubicBezTo>
                  <a:pt x="305911" y="86133"/>
                  <a:pt x="292100" y="93133"/>
                  <a:pt x="279400" y="101600"/>
                </a:cubicBezTo>
                <a:cubicBezTo>
                  <a:pt x="262467" y="127000"/>
                  <a:pt x="234587" y="147866"/>
                  <a:pt x="228600" y="177800"/>
                </a:cubicBezTo>
                <a:cubicBezTo>
                  <a:pt x="210029" y="270653"/>
                  <a:pt x="218953" y="219931"/>
                  <a:pt x="203200" y="330200"/>
                </a:cubicBezTo>
                <a:cubicBezTo>
                  <a:pt x="198967" y="402167"/>
                  <a:pt x="197673" y="474367"/>
                  <a:pt x="190500" y="546100"/>
                </a:cubicBezTo>
                <a:cubicBezTo>
                  <a:pt x="189168" y="559421"/>
                  <a:pt x="180195" y="571029"/>
                  <a:pt x="177800" y="584200"/>
                </a:cubicBezTo>
                <a:cubicBezTo>
                  <a:pt x="171695" y="617780"/>
                  <a:pt x="170711" y="652134"/>
                  <a:pt x="165100" y="685800"/>
                </a:cubicBezTo>
                <a:cubicBezTo>
                  <a:pt x="162231" y="703017"/>
                  <a:pt x="155522" y="719427"/>
                  <a:pt x="152400" y="736600"/>
                </a:cubicBezTo>
                <a:cubicBezTo>
                  <a:pt x="147045" y="766051"/>
                  <a:pt x="144252" y="795914"/>
                  <a:pt x="139700" y="825500"/>
                </a:cubicBezTo>
                <a:cubicBezTo>
                  <a:pt x="135784" y="850951"/>
                  <a:pt x="130009" y="876126"/>
                  <a:pt x="127000" y="901700"/>
                </a:cubicBezTo>
                <a:cubicBezTo>
                  <a:pt x="121537" y="948138"/>
                  <a:pt x="120100" y="995002"/>
                  <a:pt x="114300" y="1041400"/>
                </a:cubicBezTo>
                <a:cubicBezTo>
                  <a:pt x="108170" y="1090441"/>
                  <a:pt x="102723" y="1101530"/>
                  <a:pt x="88900" y="1143000"/>
                </a:cubicBezTo>
                <a:cubicBezTo>
                  <a:pt x="84667" y="1189567"/>
                  <a:pt x="82380" y="1236351"/>
                  <a:pt x="76200" y="1282700"/>
                </a:cubicBezTo>
                <a:cubicBezTo>
                  <a:pt x="73893" y="1300001"/>
                  <a:pt x="65080" y="1316117"/>
                  <a:pt x="63500" y="1333500"/>
                </a:cubicBezTo>
                <a:cubicBezTo>
                  <a:pt x="36164" y="1634200"/>
                  <a:pt x="72436" y="1475557"/>
                  <a:pt x="38100" y="1612900"/>
                </a:cubicBezTo>
                <a:cubicBezTo>
                  <a:pt x="33867" y="1672167"/>
                  <a:pt x="31620" y="1731609"/>
                  <a:pt x="25400" y="1790700"/>
                </a:cubicBezTo>
                <a:cubicBezTo>
                  <a:pt x="23140" y="1812167"/>
                  <a:pt x="14090" y="1832659"/>
                  <a:pt x="12700" y="1854200"/>
                </a:cubicBezTo>
                <a:cubicBezTo>
                  <a:pt x="5608" y="1964120"/>
                  <a:pt x="4233" y="2074333"/>
                  <a:pt x="0" y="2184400"/>
                </a:cubicBezTo>
                <a:cubicBezTo>
                  <a:pt x="4233" y="2349500"/>
                  <a:pt x="5679" y="2514695"/>
                  <a:pt x="12700" y="2679700"/>
                </a:cubicBezTo>
                <a:cubicBezTo>
                  <a:pt x="14726" y="2727305"/>
                  <a:pt x="27151" y="2795529"/>
                  <a:pt x="38100" y="2844800"/>
                </a:cubicBezTo>
                <a:cubicBezTo>
                  <a:pt x="41886" y="2861839"/>
                  <a:pt x="47377" y="2878484"/>
                  <a:pt x="50800" y="2895600"/>
                </a:cubicBezTo>
                <a:cubicBezTo>
                  <a:pt x="69639" y="2989793"/>
                  <a:pt x="51820" y="2951870"/>
                  <a:pt x="88900" y="3035300"/>
                </a:cubicBezTo>
                <a:cubicBezTo>
                  <a:pt x="110389" y="3083651"/>
                  <a:pt x="132118" y="3118324"/>
                  <a:pt x="165100" y="3162300"/>
                </a:cubicBezTo>
                <a:cubicBezTo>
                  <a:pt x="177800" y="3179233"/>
                  <a:pt x="191982" y="3195151"/>
                  <a:pt x="203200" y="3213100"/>
                </a:cubicBezTo>
                <a:cubicBezTo>
                  <a:pt x="213234" y="3229154"/>
                  <a:pt x="219207" y="3247462"/>
                  <a:pt x="228600" y="3263900"/>
                </a:cubicBezTo>
                <a:cubicBezTo>
                  <a:pt x="236173" y="3277152"/>
                  <a:pt x="245128" y="3289580"/>
                  <a:pt x="254000" y="3302000"/>
                </a:cubicBezTo>
                <a:cubicBezTo>
                  <a:pt x="266303" y="3319224"/>
                  <a:pt x="281821" y="3334297"/>
                  <a:pt x="292100" y="3352800"/>
                </a:cubicBezTo>
                <a:cubicBezTo>
                  <a:pt x="352232" y="3461037"/>
                  <a:pt x="279272" y="3378072"/>
                  <a:pt x="355600" y="3454400"/>
                </a:cubicBezTo>
                <a:cubicBezTo>
                  <a:pt x="389195" y="3588781"/>
                  <a:pt x="343583" y="3430536"/>
                  <a:pt x="393700" y="3543300"/>
                </a:cubicBezTo>
                <a:cubicBezTo>
                  <a:pt x="419100" y="3600450"/>
                  <a:pt x="412750" y="3609975"/>
                  <a:pt x="431800" y="3657600"/>
                </a:cubicBezTo>
                <a:cubicBezTo>
                  <a:pt x="440267" y="3678767"/>
                  <a:pt x="449991" y="3699473"/>
                  <a:pt x="457200" y="3721100"/>
                </a:cubicBezTo>
                <a:cubicBezTo>
                  <a:pt x="469032" y="3756597"/>
                  <a:pt x="475672" y="3818658"/>
                  <a:pt x="495300" y="3848100"/>
                </a:cubicBezTo>
                <a:cubicBezTo>
                  <a:pt x="503767" y="3860800"/>
                  <a:pt x="514501" y="3872252"/>
                  <a:pt x="520700" y="3886200"/>
                </a:cubicBezTo>
                <a:cubicBezTo>
                  <a:pt x="531574" y="3910666"/>
                  <a:pt x="537633" y="3937000"/>
                  <a:pt x="546100" y="3962400"/>
                </a:cubicBezTo>
                <a:cubicBezTo>
                  <a:pt x="550333" y="3975100"/>
                  <a:pt x="551374" y="3989361"/>
                  <a:pt x="558800" y="4000500"/>
                </a:cubicBezTo>
                <a:cubicBezTo>
                  <a:pt x="594201" y="4053602"/>
                  <a:pt x="602936" y="4077496"/>
                  <a:pt x="647700" y="4114800"/>
                </a:cubicBezTo>
                <a:cubicBezTo>
                  <a:pt x="659426" y="4124571"/>
                  <a:pt x="673100" y="4131733"/>
                  <a:pt x="685800" y="4140200"/>
                </a:cubicBezTo>
                <a:cubicBezTo>
                  <a:pt x="690033" y="4127500"/>
                  <a:pt x="698500" y="4115487"/>
                  <a:pt x="698500" y="4102100"/>
                </a:cubicBezTo>
                <a:cubicBezTo>
                  <a:pt x="698500" y="4055341"/>
                  <a:pt x="703166" y="3918986"/>
                  <a:pt x="685800" y="3962400"/>
                </a:cubicBezTo>
                <a:cubicBezTo>
                  <a:pt x="660595" y="4025412"/>
                  <a:pt x="677333" y="4097867"/>
                  <a:pt x="673100" y="4165600"/>
                </a:cubicBezTo>
                <a:cubicBezTo>
                  <a:pt x="622300" y="4161367"/>
                  <a:pt x="571229" y="4159637"/>
                  <a:pt x="520700" y="4152900"/>
                </a:cubicBezTo>
                <a:cubicBezTo>
                  <a:pt x="415410" y="4138861"/>
                  <a:pt x="515964" y="4140200"/>
                  <a:pt x="469900" y="4140200"/>
                </a:cubicBezTo>
              </a:path>
            </a:pathLst>
          </a:custGeom>
          <a:ln>
            <a:solidFill>
              <a:srgbClr val="00206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384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71437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256" y="1628800"/>
            <a:ext cx="885348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6466809" y="1703782"/>
            <a:ext cx="2425671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6466809" y="2207838"/>
            <a:ext cx="2425671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6444208" y="2711894"/>
            <a:ext cx="2425671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6444208" y="3215950"/>
            <a:ext cx="2425671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6444208" y="3645024"/>
            <a:ext cx="2425671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6444208" y="4149080"/>
            <a:ext cx="2425671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384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03870"/>
            <a:ext cx="5238750" cy="48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09" y="1224709"/>
            <a:ext cx="8963187" cy="3212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Yuvarlatılmış Dikdörtgen 1"/>
          <p:cNvSpPr/>
          <p:nvPr/>
        </p:nvSpPr>
        <p:spPr>
          <a:xfrm>
            <a:off x="2699792" y="1310074"/>
            <a:ext cx="648072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Yuvarlatılmış Dikdörtgen 9"/>
          <p:cNvSpPr/>
          <p:nvPr/>
        </p:nvSpPr>
        <p:spPr>
          <a:xfrm>
            <a:off x="2179784" y="1811394"/>
            <a:ext cx="1528120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Yuvarlatılmış Dikdörtgen 10"/>
          <p:cNvSpPr/>
          <p:nvPr/>
        </p:nvSpPr>
        <p:spPr>
          <a:xfrm>
            <a:off x="2880202" y="2315450"/>
            <a:ext cx="1043726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Yuvarlatılmış Dikdörtgen 11"/>
          <p:cNvSpPr/>
          <p:nvPr/>
        </p:nvSpPr>
        <p:spPr>
          <a:xfrm>
            <a:off x="2843808" y="2852936"/>
            <a:ext cx="1680932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Yuvarlatılmış Dikdörtgen 12"/>
          <p:cNvSpPr/>
          <p:nvPr/>
        </p:nvSpPr>
        <p:spPr>
          <a:xfrm>
            <a:off x="2195736" y="3356992"/>
            <a:ext cx="486905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Yuvarlatılmış Dikdörtgen 13"/>
          <p:cNvSpPr/>
          <p:nvPr/>
        </p:nvSpPr>
        <p:spPr>
          <a:xfrm>
            <a:off x="2555776" y="3899626"/>
            <a:ext cx="1389200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384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3" y="1340768"/>
            <a:ext cx="882967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43714" y="2816829"/>
            <a:ext cx="8374078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kdörtgen 7"/>
          <p:cNvSpPr/>
          <p:nvPr/>
        </p:nvSpPr>
        <p:spPr>
          <a:xfrm>
            <a:off x="312953" y="3717032"/>
            <a:ext cx="8374078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456969" y="4593839"/>
            <a:ext cx="8374078" cy="357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86011"/>
            <a:ext cx="70199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8975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955" y="476672"/>
            <a:ext cx="877252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12189"/>
            <a:ext cx="6791485" cy="5341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392926" y="2982073"/>
            <a:ext cx="5199643" cy="39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2309654" y="4260363"/>
            <a:ext cx="5199643" cy="39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2339752" y="5556507"/>
            <a:ext cx="5199643" cy="392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56" t="25968" r="16545" b="27605"/>
          <a:stretch/>
        </p:blipFill>
        <p:spPr bwMode="auto">
          <a:xfrm>
            <a:off x="7360425" y="120570"/>
            <a:ext cx="437498" cy="356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384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952" y="829356"/>
            <a:ext cx="7704464" cy="1591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2624" y="3191144"/>
            <a:ext cx="2819496" cy="232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238975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056" y="525328"/>
            <a:ext cx="2971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139" y="1052736"/>
            <a:ext cx="830970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Yuvarlatılmış Dikdörtgen 8"/>
          <p:cNvSpPr/>
          <p:nvPr/>
        </p:nvSpPr>
        <p:spPr>
          <a:xfrm>
            <a:off x="3187896" y="1382949"/>
            <a:ext cx="1528120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Yuvarlatılmış Dikdörtgen 9"/>
          <p:cNvSpPr/>
          <p:nvPr/>
        </p:nvSpPr>
        <p:spPr>
          <a:xfrm>
            <a:off x="3107092" y="2133570"/>
            <a:ext cx="1680932" cy="325182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Yuvarlatılmış Dikdörtgen 10"/>
          <p:cNvSpPr/>
          <p:nvPr/>
        </p:nvSpPr>
        <p:spPr>
          <a:xfrm>
            <a:off x="899592" y="2780928"/>
            <a:ext cx="1262909" cy="29562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Yuvarlatılmış Dikdörtgen 11"/>
          <p:cNvSpPr/>
          <p:nvPr/>
        </p:nvSpPr>
        <p:spPr>
          <a:xfrm>
            <a:off x="831613" y="3429000"/>
            <a:ext cx="1148099" cy="325182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Yuvarlatılmış Dikdörtgen 12"/>
          <p:cNvSpPr/>
          <p:nvPr/>
        </p:nvSpPr>
        <p:spPr>
          <a:xfrm>
            <a:off x="3182800" y="4077072"/>
            <a:ext cx="1389200" cy="325182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Yuvarlatılmış Dikdörtgen 13"/>
          <p:cNvSpPr/>
          <p:nvPr/>
        </p:nvSpPr>
        <p:spPr>
          <a:xfrm>
            <a:off x="804686" y="4725144"/>
            <a:ext cx="1680932" cy="325182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Yuvarlatılmış Dikdörtgen 14"/>
          <p:cNvSpPr/>
          <p:nvPr/>
        </p:nvSpPr>
        <p:spPr>
          <a:xfrm>
            <a:off x="3187896" y="5407360"/>
            <a:ext cx="1528120" cy="325182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Yuvarlatılmış Dikdörtgen 15"/>
          <p:cNvSpPr/>
          <p:nvPr/>
        </p:nvSpPr>
        <p:spPr>
          <a:xfrm>
            <a:off x="889068" y="6021288"/>
            <a:ext cx="1389200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79736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5328"/>
            <a:ext cx="4467225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197" y="944719"/>
            <a:ext cx="5486019" cy="41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40960" cy="432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706446" y="1700808"/>
            <a:ext cx="702631" cy="632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3419872" y="2493901"/>
            <a:ext cx="638755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4517441" y="3113220"/>
            <a:ext cx="702631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4369889" y="3789040"/>
            <a:ext cx="850183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2843808" y="4408359"/>
            <a:ext cx="1244752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kdörtgen 13"/>
          <p:cNvSpPr/>
          <p:nvPr/>
        </p:nvSpPr>
        <p:spPr>
          <a:xfrm>
            <a:off x="3224889" y="5186950"/>
            <a:ext cx="1028721" cy="5750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79736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61341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87075"/>
            <a:ext cx="8496944" cy="261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1934" y="4220269"/>
            <a:ext cx="6378418" cy="1873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236296" y="1257672"/>
            <a:ext cx="527896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8364584" y="1916832"/>
            <a:ext cx="527896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8100636" y="2572591"/>
            <a:ext cx="527896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6660232" y="3140968"/>
            <a:ext cx="527896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79736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532" y="541657"/>
            <a:ext cx="3362325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45" y="1501783"/>
            <a:ext cx="8874443" cy="279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6292037" y="1576865"/>
            <a:ext cx="1277062" cy="401459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928033" y="2019429"/>
            <a:ext cx="792955" cy="401459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365782" y="2492896"/>
            <a:ext cx="792955" cy="401459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16216" y="2883525"/>
            <a:ext cx="792955" cy="401459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946818" y="3356992"/>
            <a:ext cx="959475" cy="401459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79314" y="3747621"/>
            <a:ext cx="1277062" cy="401459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84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52197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972" y="1484784"/>
            <a:ext cx="85725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6156176" y="1628800"/>
            <a:ext cx="850183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539552" y="2161657"/>
            <a:ext cx="93520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7711756" y="2161657"/>
            <a:ext cx="93520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3687288" y="2737721"/>
            <a:ext cx="124475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251483" y="3284984"/>
            <a:ext cx="102872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Dikdörtgen 12"/>
          <p:cNvSpPr/>
          <p:nvPr/>
        </p:nvSpPr>
        <p:spPr>
          <a:xfrm>
            <a:off x="8208856" y="2780928"/>
            <a:ext cx="467600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79736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304800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172095" cy="272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Yuvarlatılmış Dikdörtgen 8"/>
          <p:cNvSpPr/>
          <p:nvPr/>
        </p:nvSpPr>
        <p:spPr>
          <a:xfrm>
            <a:off x="5580112" y="1382949"/>
            <a:ext cx="1849025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Yuvarlatılmış Dikdörtgen 9"/>
          <p:cNvSpPr/>
          <p:nvPr/>
        </p:nvSpPr>
        <p:spPr>
          <a:xfrm>
            <a:off x="5796136" y="1883402"/>
            <a:ext cx="1148099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Yuvarlatılmış Dikdörtgen 10"/>
          <p:cNvSpPr/>
          <p:nvPr/>
        </p:nvSpPr>
        <p:spPr>
          <a:xfrm>
            <a:off x="5287007" y="2420888"/>
            <a:ext cx="2237321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Yuvarlatılmış Dikdörtgen 11"/>
          <p:cNvSpPr/>
          <p:nvPr/>
        </p:nvSpPr>
        <p:spPr>
          <a:xfrm>
            <a:off x="2683840" y="2921341"/>
            <a:ext cx="1528120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Yuvarlatılmış Dikdörtgen 12"/>
          <p:cNvSpPr/>
          <p:nvPr/>
        </p:nvSpPr>
        <p:spPr>
          <a:xfrm>
            <a:off x="5063275" y="3399173"/>
            <a:ext cx="2461053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79736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148" y="548680"/>
            <a:ext cx="30956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521" y="1052736"/>
            <a:ext cx="820695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Yuvarlatılmış Dikdörtgen 8"/>
          <p:cNvSpPr/>
          <p:nvPr/>
        </p:nvSpPr>
        <p:spPr>
          <a:xfrm>
            <a:off x="6228184" y="1556792"/>
            <a:ext cx="1849025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Yuvarlatılmış Dikdörtgen 9"/>
          <p:cNvSpPr/>
          <p:nvPr/>
        </p:nvSpPr>
        <p:spPr>
          <a:xfrm>
            <a:off x="3659079" y="2348880"/>
            <a:ext cx="1849025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Yuvarlatılmış Dikdörtgen 10"/>
          <p:cNvSpPr/>
          <p:nvPr/>
        </p:nvSpPr>
        <p:spPr>
          <a:xfrm>
            <a:off x="6373211" y="3179546"/>
            <a:ext cx="1849025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Yuvarlatılmış Dikdörtgen 11"/>
          <p:cNvSpPr/>
          <p:nvPr/>
        </p:nvSpPr>
        <p:spPr>
          <a:xfrm>
            <a:off x="1263661" y="3971634"/>
            <a:ext cx="1148099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Yuvarlatılmış Dikdörtgen 12"/>
          <p:cNvSpPr/>
          <p:nvPr/>
        </p:nvSpPr>
        <p:spPr>
          <a:xfrm>
            <a:off x="3481344" y="4763722"/>
            <a:ext cx="1849025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Yuvarlatılmış Dikdörtgen 13"/>
          <p:cNvSpPr/>
          <p:nvPr/>
        </p:nvSpPr>
        <p:spPr>
          <a:xfrm>
            <a:off x="6471702" y="5589240"/>
            <a:ext cx="1389200" cy="393470"/>
          </a:xfrm>
          <a:prstGeom prst="roundRect">
            <a:avLst/>
          </a:prstGeom>
          <a:solidFill>
            <a:srgbClr val="4F81BD">
              <a:alpha val="45098"/>
            </a:srgbClr>
          </a:solidFill>
          <a:ln>
            <a:solidFill>
              <a:srgbClr val="385D8A">
                <a:alpha val="4588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57909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45" y="560487"/>
            <a:ext cx="53625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58084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195736" y="1145452"/>
            <a:ext cx="182244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1681909" y="1657601"/>
            <a:ext cx="124475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1527048" y="2161657"/>
            <a:ext cx="1244752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2861257" y="2636912"/>
            <a:ext cx="70263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1835696" y="3645024"/>
            <a:ext cx="1028721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1475656" y="4293096"/>
            <a:ext cx="631997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kdörtgen 13"/>
          <p:cNvSpPr/>
          <p:nvPr/>
        </p:nvSpPr>
        <p:spPr>
          <a:xfrm>
            <a:off x="5172215" y="4263249"/>
            <a:ext cx="479905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57909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53625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35292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463518" y="2017641"/>
            <a:ext cx="1506150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3059832" y="2809729"/>
            <a:ext cx="2205155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…. </a:t>
            </a:r>
            <a:r>
              <a:rPr lang="tr-TR" dirty="0" err="1" smtClean="0"/>
              <a:t>usually</a:t>
            </a:r>
            <a:r>
              <a:rPr lang="tr-TR" dirty="0" smtClean="0"/>
              <a:t> …</a:t>
            </a:r>
            <a:endParaRPr lang="en-US" dirty="0"/>
          </a:p>
        </p:txBody>
      </p:sp>
      <p:sp>
        <p:nvSpPr>
          <p:cNvPr id="10" name="Dikdörtgen 9"/>
          <p:cNvSpPr/>
          <p:nvPr/>
        </p:nvSpPr>
        <p:spPr>
          <a:xfrm>
            <a:off x="3994861" y="3529809"/>
            <a:ext cx="1369227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3184398" y="4293096"/>
            <a:ext cx="850183" cy="475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Düz Bağlayıcı 2"/>
          <p:cNvCxnSpPr/>
          <p:nvPr/>
        </p:nvCxnSpPr>
        <p:spPr>
          <a:xfrm>
            <a:off x="2246984" y="1844824"/>
            <a:ext cx="1892968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>
            <a:off x="5873198" y="3212976"/>
            <a:ext cx="88308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>
            <a:off x="1043055" y="4005064"/>
            <a:ext cx="1892968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2489277" y="4768351"/>
            <a:ext cx="729823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57909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726" y="525328"/>
            <a:ext cx="588645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8784976" cy="381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429021" y="1484782"/>
            <a:ext cx="850183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3183239" y="1916830"/>
            <a:ext cx="1028721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2843808" y="2348880"/>
            <a:ext cx="1028721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kdörtgen 13"/>
          <p:cNvSpPr/>
          <p:nvPr/>
        </p:nvSpPr>
        <p:spPr>
          <a:xfrm>
            <a:off x="2411760" y="2852936"/>
            <a:ext cx="527896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ikdörtgen 14"/>
          <p:cNvSpPr/>
          <p:nvPr/>
        </p:nvSpPr>
        <p:spPr>
          <a:xfrm>
            <a:off x="3215386" y="3284984"/>
            <a:ext cx="2004686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kdörtgen 15"/>
          <p:cNvSpPr/>
          <p:nvPr/>
        </p:nvSpPr>
        <p:spPr>
          <a:xfrm>
            <a:off x="2798893" y="3789040"/>
            <a:ext cx="2205155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kdörtgen 16"/>
          <p:cNvSpPr/>
          <p:nvPr/>
        </p:nvSpPr>
        <p:spPr>
          <a:xfrm>
            <a:off x="2195736" y="4243782"/>
            <a:ext cx="1028721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ikdörtgen 17"/>
          <p:cNvSpPr/>
          <p:nvPr/>
        </p:nvSpPr>
        <p:spPr>
          <a:xfrm>
            <a:off x="2699792" y="4675830"/>
            <a:ext cx="436277" cy="432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57909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3333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461" y="980728"/>
            <a:ext cx="8252979" cy="552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043608" y="1041575"/>
            <a:ext cx="702631" cy="9584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1017360" y="2132856"/>
            <a:ext cx="702631" cy="9584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1044071" y="3262733"/>
            <a:ext cx="702631" cy="9584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1017823" y="4342781"/>
            <a:ext cx="702631" cy="9584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1033526" y="5494909"/>
            <a:ext cx="702631" cy="9584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5366" y="83627"/>
            <a:ext cx="461010" cy="380334"/>
          </a:xfrm>
          <a:prstGeom prst="rect">
            <a:avLst/>
          </a:prstGeom>
          <a:solidFill>
            <a:srgbClr val="4F81BD"/>
          </a:solidFill>
          <a:ln>
            <a:solidFill>
              <a:srgbClr val="385D8A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57909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Çapraz Köşesi Kesik Dikdörtgen 1"/>
          <p:cNvSpPr/>
          <p:nvPr/>
        </p:nvSpPr>
        <p:spPr>
          <a:xfrm>
            <a:off x="1434540" y="3667594"/>
            <a:ext cx="5842873" cy="2065662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/>
              <a:t>Arif SOĞUKPINAR</a:t>
            </a:r>
          </a:p>
          <a:p>
            <a:pPr algn="ctr"/>
            <a:r>
              <a:rPr lang="tr-TR" sz="4400" b="1" dirty="0" smtClean="0"/>
              <a:t>2018 </a:t>
            </a:r>
            <a:endParaRPr lang="en-US" sz="4400" b="1" dirty="0"/>
          </a:p>
        </p:txBody>
      </p:sp>
      <p:sp>
        <p:nvSpPr>
          <p:cNvPr id="8" name="Çapraz Köşesi Kesik Dikdörtgen 7"/>
          <p:cNvSpPr/>
          <p:nvPr/>
        </p:nvSpPr>
        <p:spPr>
          <a:xfrm>
            <a:off x="821038" y="787273"/>
            <a:ext cx="7069876" cy="2065663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9600" b="1" dirty="0" smtClean="0"/>
              <a:t>THE END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xmlns="" val="373205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711" y="587921"/>
            <a:ext cx="32385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5" y="1390650"/>
            <a:ext cx="7943850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val 10"/>
          <p:cNvSpPr/>
          <p:nvPr/>
        </p:nvSpPr>
        <p:spPr>
          <a:xfrm>
            <a:off x="683568" y="1873588"/>
            <a:ext cx="4849639" cy="364963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61935" y="2636912"/>
            <a:ext cx="2262393" cy="364963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99228" y="3408923"/>
            <a:ext cx="2737495" cy="364963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83568" y="4221088"/>
            <a:ext cx="4007966" cy="364963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27584" y="4941168"/>
            <a:ext cx="2488632" cy="364963"/>
          </a:xfrm>
          <a:prstGeom prst="ellipse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84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481" y="502798"/>
            <a:ext cx="73818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512209" cy="629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377" y="1611422"/>
            <a:ext cx="7594023" cy="5134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096905" y="2708920"/>
            <a:ext cx="935196" cy="2217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2072292" y="4456876"/>
            <a:ext cx="1131588" cy="2682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5885598" y="1772816"/>
            <a:ext cx="702626" cy="2682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5810054" y="3107010"/>
            <a:ext cx="850178" cy="2682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5879668" y="4427473"/>
            <a:ext cx="702626" cy="2682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84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06971"/>
            <a:ext cx="43243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6469" y="1556792"/>
            <a:ext cx="5438775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779558" y="1628800"/>
            <a:ext cx="327781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kdörtgen 8"/>
          <p:cNvSpPr/>
          <p:nvPr/>
        </p:nvSpPr>
        <p:spPr>
          <a:xfrm>
            <a:off x="1763688" y="2053785"/>
            <a:ext cx="327781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2369428" y="2341817"/>
            <a:ext cx="2205155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1795947" y="2629849"/>
            <a:ext cx="327781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1795947" y="2996952"/>
            <a:ext cx="327781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1835696" y="3421937"/>
            <a:ext cx="327781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kdörtgen 13"/>
          <p:cNvSpPr/>
          <p:nvPr/>
        </p:nvSpPr>
        <p:spPr>
          <a:xfrm>
            <a:off x="2479826" y="3709969"/>
            <a:ext cx="2668238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ikdörtgen 14"/>
          <p:cNvSpPr/>
          <p:nvPr/>
        </p:nvSpPr>
        <p:spPr>
          <a:xfrm>
            <a:off x="1795947" y="3998001"/>
            <a:ext cx="327781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kdörtgen 15"/>
          <p:cNvSpPr/>
          <p:nvPr/>
        </p:nvSpPr>
        <p:spPr>
          <a:xfrm>
            <a:off x="1763688" y="4430049"/>
            <a:ext cx="327781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kdörtgen 16"/>
          <p:cNvSpPr/>
          <p:nvPr/>
        </p:nvSpPr>
        <p:spPr>
          <a:xfrm>
            <a:off x="2555776" y="4697288"/>
            <a:ext cx="2425671" cy="243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ikdörtgen 17"/>
          <p:cNvSpPr/>
          <p:nvPr/>
        </p:nvSpPr>
        <p:spPr>
          <a:xfrm>
            <a:off x="1763688" y="5013176"/>
            <a:ext cx="327781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ikdörtgen 18"/>
          <p:cNvSpPr/>
          <p:nvPr/>
        </p:nvSpPr>
        <p:spPr>
          <a:xfrm>
            <a:off x="1763688" y="5438161"/>
            <a:ext cx="327781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84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585" y="764704"/>
            <a:ext cx="3429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8717" y="1229363"/>
            <a:ext cx="30765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846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962" y="478716"/>
            <a:ext cx="555307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486775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914" y="1988840"/>
            <a:ext cx="873556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900500" y="2191451"/>
            <a:ext cx="935196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900500" y="2701857"/>
            <a:ext cx="935196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894973" y="3205913"/>
            <a:ext cx="580683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877973" y="3717032"/>
            <a:ext cx="479904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827741" y="4256523"/>
            <a:ext cx="479904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kdörtgen 13"/>
          <p:cNvSpPr/>
          <p:nvPr/>
        </p:nvSpPr>
        <p:spPr>
          <a:xfrm>
            <a:off x="899592" y="4790089"/>
            <a:ext cx="935196" cy="295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84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44624"/>
            <a:ext cx="3998915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1600" dirty="0"/>
              <a:t>Şehit Ahmet Özsoy Anadolu İmam Hatip </a:t>
            </a:r>
            <a:r>
              <a:rPr lang="tr-TR" sz="1600" dirty="0" smtClean="0"/>
              <a:t>Lisesi</a:t>
            </a:r>
            <a:endParaRPr lang="en-US" sz="16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430953"/>
            <a:ext cx="878497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24"/>
            <a:ext cx="387795" cy="4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4517"/>
            <a:ext cx="2381840" cy="39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25328"/>
            <a:ext cx="58674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727" y="1052736"/>
            <a:ext cx="777686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549717" y="1736243"/>
            <a:ext cx="6291539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kdörtgen 9"/>
          <p:cNvSpPr/>
          <p:nvPr/>
        </p:nvSpPr>
        <p:spPr>
          <a:xfrm>
            <a:off x="1592829" y="2528331"/>
            <a:ext cx="6291539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kdörtgen 10"/>
          <p:cNvSpPr/>
          <p:nvPr/>
        </p:nvSpPr>
        <p:spPr>
          <a:xfrm>
            <a:off x="1547664" y="3429000"/>
            <a:ext cx="6291539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kdörtgen 11"/>
          <p:cNvSpPr/>
          <p:nvPr/>
        </p:nvSpPr>
        <p:spPr>
          <a:xfrm>
            <a:off x="1702117" y="4256523"/>
            <a:ext cx="6291539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kdörtgen 12"/>
          <p:cNvSpPr/>
          <p:nvPr/>
        </p:nvSpPr>
        <p:spPr>
          <a:xfrm>
            <a:off x="1691680" y="5085184"/>
            <a:ext cx="6291539" cy="3246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629849" y="1196752"/>
            <a:ext cx="432048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X</a:t>
            </a:r>
            <a:endParaRPr lang="tr-TR" sz="3600" b="1" dirty="0"/>
          </a:p>
        </p:txBody>
      </p:sp>
      <p:sp>
        <p:nvSpPr>
          <p:cNvPr id="15" name="Oval 14"/>
          <p:cNvSpPr/>
          <p:nvPr/>
        </p:nvSpPr>
        <p:spPr>
          <a:xfrm>
            <a:off x="611560" y="2852936"/>
            <a:ext cx="432048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X</a:t>
            </a:r>
            <a:endParaRPr lang="tr-TR" sz="3600" b="1" dirty="0"/>
          </a:p>
        </p:txBody>
      </p:sp>
      <p:sp>
        <p:nvSpPr>
          <p:cNvPr id="16" name="Oval 15"/>
          <p:cNvSpPr/>
          <p:nvPr/>
        </p:nvSpPr>
        <p:spPr>
          <a:xfrm>
            <a:off x="611560" y="3717032"/>
            <a:ext cx="432048" cy="64807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X</a:t>
            </a:r>
            <a:endParaRPr lang="tr-TR" sz="3600" b="1" dirty="0"/>
          </a:p>
        </p:txBody>
      </p:sp>
      <p:sp>
        <p:nvSpPr>
          <p:cNvPr id="17" name="Dikdörtgen 16"/>
          <p:cNvSpPr/>
          <p:nvPr/>
        </p:nvSpPr>
        <p:spPr>
          <a:xfrm>
            <a:off x="505896" y="1212259"/>
            <a:ext cx="638755" cy="632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ikdörtgen 17"/>
          <p:cNvSpPr/>
          <p:nvPr/>
        </p:nvSpPr>
        <p:spPr>
          <a:xfrm>
            <a:off x="467544" y="1988840"/>
            <a:ext cx="638755" cy="632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ikdörtgen 18"/>
          <p:cNvSpPr/>
          <p:nvPr/>
        </p:nvSpPr>
        <p:spPr>
          <a:xfrm>
            <a:off x="467544" y="2868443"/>
            <a:ext cx="638755" cy="632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ikdörtgen 19"/>
          <p:cNvSpPr/>
          <p:nvPr/>
        </p:nvSpPr>
        <p:spPr>
          <a:xfrm>
            <a:off x="539552" y="3717032"/>
            <a:ext cx="638755" cy="632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ikdörtgen 20"/>
          <p:cNvSpPr/>
          <p:nvPr/>
        </p:nvSpPr>
        <p:spPr>
          <a:xfrm>
            <a:off x="539552" y="4509120"/>
            <a:ext cx="638755" cy="632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3" t="16668" r="20194" b="18176"/>
          <a:stretch/>
        </p:blipFill>
        <p:spPr bwMode="auto">
          <a:xfrm>
            <a:off x="7524328" y="65548"/>
            <a:ext cx="445294" cy="3452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84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288</Words>
  <PresentationFormat>Ekran Gösterisi (4:3)</PresentationFormat>
  <Paragraphs>62</Paragraphs>
  <Slides>37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2018-02-13T14:40:44Z</dcterms:created>
  <dcterms:modified xsi:type="dcterms:W3CDTF">2018-04-04T13:20:19Z</dcterms:modified>
  <cp:category>www.sorubak.com</cp:category>
</cp:coreProperties>
</file>