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2" r:id="rId3"/>
    <p:sldId id="308" r:id="rId4"/>
    <p:sldId id="283" r:id="rId5"/>
    <p:sldId id="317" r:id="rId6"/>
    <p:sldId id="318" r:id="rId7"/>
    <p:sldId id="293" r:id="rId8"/>
    <p:sldId id="257" r:id="rId9"/>
    <p:sldId id="294" r:id="rId10"/>
    <p:sldId id="304" r:id="rId11"/>
    <p:sldId id="303" r:id="rId12"/>
    <p:sldId id="295" r:id="rId13"/>
    <p:sldId id="297" r:id="rId14"/>
    <p:sldId id="296" r:id="rId15"/>
    <p:sldId id="299" r:id="rId16"/>
    <p:sldId id="300" r:id="rId17"/>
    <p:sldId id="301" r:id="rId18"/>
    <p:sldId id="306" r:id="rId19"/>
    <p:sldId id="305" r:id="rId20"/>
    <p:sldId id="316" r:id="rId21"/>
    <p:sldId id="309" r:id="rId22"/>
    <p:sldId id="307" r:id="rId23"/>
    <p:sldId id="311" r:id="rId24"/>
    <p:sldId id="312" r:id="rId25"/>
    <p:sldId id="313" r:id="rId26"/>
    <p:sldId id="315" r:id="rId27"/>
    <p:sldId id="314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68C5"/>
    <a:srgbClr val="E5E5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21/05/2018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21/05/2018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21/05/2018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21/05/2018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21/05/2018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21/05/2018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21/05/2018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428604"/>
            <a:ext cx="8429684" cy="6143668"/>
          </a:xfrm>
          <a:ln w="63500" cap="sq" cmpd="thickThin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NOKTALAMA İŞARETLERİ </a:t>
            </a:r>
            <a:b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UYARILAR </a:t>
            </a:r>
            <a:b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VE </a:t>
            </a:r>
            <a:b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</a:br>
            <a:r>
              <a:rPr lang="tr-TR" sz="66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KISA TEKRAR</a:t>
            </a:r>
            <a:endParaRPr lang="tr-TR" sz="6600" b="1" dirty="0">
              <a:solidFill>
                <a:srgbClr val="FF0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928826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sz="3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Bilinmeyen, kesin olmayan veya şüpheyle karşılanan yer, tarih vb. durumlar için hangi noktalama işareti kullanılır?</a:t>
            </a:r>
            <a:endParaRPr lang="tr-TR" sz="3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357430"/>
            <a:ext cx="8429684" cy="1714512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lang="tr-TR" sz="4800" i="1" dirty="0" smtClean="0"/>
          </a:p>
          <a:p>
            <a:pPr algn="ctr">
              <a:spcBef>
                <a:spcPct val="0"/>
              </a:spcBef>
              <a:defRPr/>
            </a:pPr>
            <a:r>
              <a:rPr lang="tr-TR" sz="9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Yunus Emre (1240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…..</a:t>
            </a:r>
            <a:r>
              <a:rPr lang="tr-TR" sz="9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-1320)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4214818"/>
            <a:ext cx="8429684" cy="2214578"/>
          </a:xfrm>
          <a:prstGeom prst="rect">
            <a:avLst/>
          </a:prstGeom>
          <a:solidFill>
            <a:srgbClr val="92D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Nokta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Ünlem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Üç nokta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Soru işareti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785950"/>
          </a:xfrm>
          <a:ln w="63500" cap="sq" cmpd="thickThin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Virgüllerle ayrılmış tür veya takımları birbirinden ayırmak için </a:t>
            </a:r>
            <a:r>
              <a:rPr lang="tr-TR" sz="3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hangi noktalama işareti kullanılır?</a:t>
            </a:r>
            <a:endParaRPr lang="tr-TR" sz="3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071678"/>
            <a:ext cx="8429684" cy="2500330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Erkek çocuklara Doğan, Tuğrul, Aslan, Orhan </a:t>
            </a:r>
            <a:r>
              <a:rPr lang="tr-TR" sz="3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  )</a:t>
            </a:r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kız çocuklara ise İnci, Çiçek, Gönül, Yonca adları verilir.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4714884"/>
            <a:ext cx="8429684" cy="2000264"/>
          </a:xfrm>
          <a:prstGeom prst="rect">
            <a:avLst/>
          </a:prstGeom>
          <a:solidFill>
            <a:srgbClr val="92D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Nokta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Virgül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Noktalı virgül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İki</a:t>
            </a:r>
            <a:r>
              <a:rPr kumimoji="0" lang="tr-TR" sz="6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nokta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78595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Satır sonuna sığmayan özel adların yazımıyla ilgili hangisi doğrudur?</a:t>
            </a:r>
            <a:endParaRPr lang="tr-T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285992"/>
            <a:ext cx="8429684" cy="1214446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Ayşe-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ye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3714752"/>
            <a:ext cx="8429684" cy="1214446"/>
          </a:xfrm>
          <a:prstGeom prst="rect">
            <a:avLst/>
          </a:prstGeom>
          <a:solidFill>
            <a:srgbClr val="92D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Ayşe’-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ye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85720" y="5143512"/>
            <a:ext cx="8429684" cy="1214446"/>
          </a:xfrm>
          <a:prstGeom prst="rect">
            <a:avLst/>
          </a:prstGeom>
          <a:solidFill>
            <a:srgbClr val="00B0F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Ayşe’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ye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78595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Kitap künyesi yazarken hangi noktalama işareti kullanılır?</a:t>
            </a:r>
            <a:endParaRPr lang="tr-T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143116"/>
            <a:ext cx="8429684" cy="1928826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400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lang="tr-TR" sz="4800" i="1" dirty="0" smtClean="0"/>
          </a:p>
          <a:p>
            <a:pPr algn="ctr">
              <a:spcBef>
                <a:spcPct val="0"/>
              </a:spcBef>
              <a:defRPr/>
            </a:pP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R.Nuri Güntekin (   ) Çalıkuşu (   ) Şule Yayınları (   ) İstanbul (   ) 2000.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4214818"/>
            <a:ext cx="8429684" cy="2214578"/>
          </a:xfrm>
          <a:prstGeom prst="rect">
            <a:avLst/>
          </a:prstGeom>
          <a:solidFill>
            <a:srgbClr val="92D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Nokta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Virgül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Kısa çizgi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Noktalı virgül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785950"/>
          </a:xfrm>
          <a:ln w="63500" cap="sq" cmpd="thickThin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Ara sözlerin başına ve sonunda  noktalama işaretlerinden hangisi veya hangileri kullanılabilir?</a:t>
            </a:r>
            <a:endParaRPr lang="tr-TR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143116"/>
            <a:ext cx="8429684" cy="1928826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Ankara’yı (  ) çocukluğumun hayal şehrini</a:t>
            </a:r>
            <a:r>
              <a:rPr kumimoji="0" lang="tr-TR" sz="6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  ) yıllar sonra gezdim.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4214818"/>
            <a:ext cx="8429684" cy="2214578"/>
          </a:xfrm>
          <a:prstGeom prst="rect">
            <a:avLst/>
          </a:prstGeom>
          <a:solidFill>
            <a:srgbClr val="92D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Nokta – İki nokta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Virgül – Noktalı virgül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Kısa çizgi – Virgül 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Noktalı virgül – Üç nokta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928694"/>
          </a:xfrm>
          <a:ln w="63500" cap="sq" cmpd="thickThin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 E V AP</a:t>
            </a:r>
            <a:endParaRPr lang="tr-TR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1285860"/>
            <a:ext cx="8429684" cy="2286016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Ankara’yı </a:t>
            </a: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(,) çocukluğumun hayal şehrini</a:t>
            </a:r>
            <a:r>
              <a:rPr kumimoji="0" lang="tr-TR" sz="6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(,)</a:t>
            </a:r>
            <a:r>
              <a:rPr kumimoji="0" lang="tr-TR" sz="6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yıllar sonra gezdim.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285720" y="3929066"/>
            <a:ext cx="8429684" cy="2357454"/>
          </a:xfrm>
          <a:prstGeom prst="rect">
            <a:avLst/>
          </a:prstGeom>
          <a:solidFill>
            <a:srgbClr val="00B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Ankara’yı </a:t>
            </a: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(-) çocukluğumun hayal şehrini</a:t>
            </a:r>
            <a:r>
              <a:rPr kumimoji="0" lang="tr-TR" sz="6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(-)</a:t>
            </a:r>
            <a:r>
              <a:rPr kumimoji="0" lang="tr-TR" sz="6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yıllar sonra gezdim.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928826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Alay ve küçümseme anlamı kazandırılmak istenen sözden hemen sonra yay ayraç içinde hangi noktalama işareti kullanılır?</a:t>
            </a:r>
            <a:endParaRPr lang="tr-TR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357430"/>
            <a:ext cx="8429684" cy="1714512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lang="tr-TR" sz="4800" i="1" dirty="0" smtClean="0"/>
          </a:p>
          <a:p>
            <a:pPr algn="ctr">
              <a:spcBef>
                <a:spcPct val="0"/>
              </a:spcBef>
              <a:defRPr/>
            </a:pPr>
            <a:r>
              <a:rPr lang="tr-TR" sz="9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Adamın, ne kadar akıllı ( ) olduğu zaten belliydi.</a:t>
            </a:r>
            <a:endParaRPr kumimoji="0" lang="tr-TR" sz="6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4214818"/>
            <a:ext cx="8429684" cy="2214578"/>
          </a:xfrm>
          <a:prstGeom prst="rect">
            <a:avLst/>
          </a:prstGeom>
          <a:solidFill>
            <a:srgbClr val="92D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Nokta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Virgül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Üç nokta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Ünlem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928826"/>
          </a:xfrm>
          <a:ln w="63500" cap="sq" cmpd="thickThin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3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Tırnak içinde olmayan aktarma (alıntı) cümlelerinden sonra hangi noktalama işareti kullanılır?</a:t>
            </a:r>
            <a:endParaRPr lang="tr-TR" sz="3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357430"/>
            <a:ext cx="8429684" cy="1714512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lang="tr-TR" sz="4800" i="1" dirty="0" smtClean="0"/>
          </a:p>
          <a:p>
            <a:pPr algn="ctr">
              <a:spcBef>
                <a:spcPct val="0"/>
              </a:spcBef>
              <a:defRPr/>
            </a:pPr>
            <a:r>
              <a:rPr lang="tr-TR" sz="9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Datça'ya yarın gideceğim 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 )</a:t>
            </a:r>
            <a:r>
              <a:rPr lang="tr-TR" sz="9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dedi.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4214818"/>
            <a:ext cx="8429684" cy="2214578"/>
          </a:xfrm>
          <a:prstGeom prst="rect">
            <a:avLst/>
          </a:prstGeom>
          <a:solidFill>
            <a:srgbClr val="92D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Nokta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Virgül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Üç nokta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İki</a:t>
            </a:r>
            <a:r>
              <a:rPr kumimoji="0" lang="tr-TR" sz="6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nokta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78595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cap="all" dirty="0" smtClean="0"/>
              <a:t>ÖZEL İSME GELEN VE SAYGI BİLDİREN KELİMELERE EK GELDİĞİNDE NASIL YAZILIR?</a:t>
            </a:r>
            <a:endParaRPr lang="tr-T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285992"/>
            <a:ext cx="8429684" cy="1714512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Mine Hanım’a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4500570"/>
            <a:ext cx="8429684" cy="1714512"/>
          </a:xfrm>
          <a:prstGeom prst="rect">
            <a:avLst/>
          </a:prstGeom>
          <a:solidFill>
            <a:srgbClr val="00B0F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Mine Hanıma</a:t>
            </a:r>
            <a:endParaRPr lang="tr-TR" sz="6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78595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cap="all" dirty="0" smtClean="0"/>
              <a:t>ÖZEL İSME GELEN VE SAYGI BİLDİREN KELİMELERE EK GELDİĞİNDE NASIL YAZILIR?</a:t>
            </a:r>
            <a:endParaRPr lang="tr-T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285992"/>
            <a:ext cx="8429684" cy="1714512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Mehmet Bey’e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4500570"/>
            <a:ext cx="8429684" cy="1714512"/>
          </a:xfrm>
          <a:prstGeom prst="rect">
            <a:avLst/>
          </a:prstGeom>
          <a:solidFill>
            <a:srgbClr val="00B0F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Mehmet Beye</a:t>
            </a:r>
            <a:endParaRPr lang="tr-TR" sz="6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928826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Ret, kabul, teşvik bildiren hayır, yok, evet, peki, pekâlâ, tamam gibi kelimelerden sonra </a:t>
            </a:r>
            <a:r>
              <a:rPr lang="tr-TR" sz="3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hangi noktalama işareti kullanılır?</a:t>
            </a:r>
            <a:endParaRPr lang="tr-TR" sz="3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357430"/>
            <a:ext cx="8429684" cy="1714512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lang="tr-TR" sz="4800" i="1" dirty="0" smtClean="0"/>
          </a:p>
          <a:p>
            <a:pPr algn="ctr">
              <a:spcBef>
                <a:spcPct val="0"/>
              </a:spcBef>
              <a:defRPr/>
            </a:pPr>
            <a:r>
              <a:rPr lang="tr-TR" sz="9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Peki 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  )</a:t>
            </a:r>
            <a:r>
              <a:rPr lang="tr-TR" sz="9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ben de size katılırım. 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4214818"/>
            <a:ext cx="8429684" cy="2214578"/>
          </a:xfrm>
          <a:prstGeom prst="rect">
            <a:avLst/>
          </a:prstGeom>
          <a:solidFill>
            <a:srgbClr val="92D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Nokta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Virgül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Noktalı virgül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İki</a:t>
            </a:r>
            <a:r>
              <a:rPr kumimoji="0" lang="tr-TR" sz="6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nokta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928826"/>
          </a:xfrm>
          <a:ln w="63500" cap="sq" cmpd="thickThin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Kısa çizgi aşağıdaki örneklerde niçin kullanılmıştır?</a:t>
            </a:r>
            <a:b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(Ayrı ayrı belirtiniz.)</a:t>
            </a:r>
            <a:endParaRPr lang="tr-TR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357430"/>
            <a:ext cx="8429684" cy="1285884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7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Anne-</a:t>
            </a:r>
            <a:r>
              <a:rPr lang="tr-TR" sz="47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miz</a:t>
            </a:r>
            <a:r>
              <a:rPr lang="tr-TR" sz="47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-den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285720" y="3857628"/>
            <a:ext cx="8429684" cy="1285884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7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An-ne-</a:t>
            </a:r>
            <a:r>
              <a:rPr lang="tr-TR" sz="47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miz</a:t>
            </a:r>
            <a:r>
              <a:rPr lang="tr-TR" sz="47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-den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429684" cy="500066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CEVAP</a:t>
            </a:r>
            <a:endParaRPr lang="tr-TR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357158" y="857232"/>
            <a:ext cx="8429684" cy="857256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7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Anne-</a:t>
            </a:r>
            <a:r>
              <a:rPr lang="tr-TR" sz="47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miz</a:t>
            </a:r>
            <a:r>
              <a:rPr lang="tr-TR" sz="47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-den</a:t>
            </a: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357158" y="3571876"/>
            <a:ext cx="8429684" cy="857256"/>
          </a:xfrm>
          <a:prstGeom prst="rect">
            <a:avLst/>
          </a:prstGeom>
          <a:solidFill>
            <a:srgbClr val="00B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7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An-ne-</a:t>
            </a:r>
            <a:r>
              <a:rPr lang="tr-TR" sz="47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miz</a:t>
            </a:r>
            <a:r>
              <a:rPr lang="tr-TR" sz="47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-den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357158" y="1928802"/>
            <a:ext cx="8429684" cy="857256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92500"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7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Kök ve ekleri göstermek için</a:t>
            </a: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357158" y="4643446"/>
            <a:ext cx="8429684" cy="857256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7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Heceleri göstermek için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928826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Şiirde seslerin hece ölçüsünü ayarlamak için düştüğünü göstermek için hangi noktalama işareti kullanılır?</a:t>
            </a:r>
            <a:endParaRPr lang="tr-TR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357430"/>
            <a:ext cx="8429684" cy="1714512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Engel aramızı açtı n</a:t>
            </a:r>
            <a:r>
              <a:rPr lang="tr-TR" sz="47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()</a:t>
            </a:r>
            <a:r>
              <a:rPr lang="tr-TR" sz="47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eyleyim</a:t>
            </a:r>
            <a:r>
              <a:rPr lang="tr-TR" sz="4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!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4214818"/>
            <a:ext cx="8429684" cy="2214578"/>
          </a:xfrm>
          <a:prstGeom prst="rect">
            <a:avLst/>
          </a:prstGeom>
          <a:solidFill>
            <a:srgbClr val="92D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Nokta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Kesme işareti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Üç nokta</a:t>
            </a:r>
          </a:p>
          <a:p>
            <a:pPr marL="1143000" marR="0" lvl="0" indent="-11430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Ünlem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250033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Cümle içerisinde kitapların ve yazıların adlarını belirtmek için hangi noktalama işareti kullanılır?</a:t>
            </a:r>
            <a:endParaRPr lang="tr-T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857496"/>
            <a:ext cx="8429684" cy="2714644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475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lang="tr-TR" sz="4800" i="1" dirty="0" smtClean="0"/>
          </a:p>
          <a:p>
            <a:pPr algn="ctr">
              <a:spcBef>
                <a:spcPct val="0"/>
              </a:spcBef>
              <a:defRPr/>
            </a:pP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Yahya Kemal'in bazı şiirleri </a:t>
            </a:r>
          </a:p>
          <a:p>
            <a:pPr algn="ctr">
              <a:spcBef>
                <a:spcPct val="0"/>
              </a:spcBef>
              <a:defRPr/>
            </a:pP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 )</a:t>
            </a: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Kendi Gök Kubbemiz</a:t>
            </a:r>
            <a:r>
              <a:rPr lang="tr-TR" sz="9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 ) </a:t>
            </a:r>
          </a:p>
          <a:p>
            <a:pPr algn="ctr">
              <a:spcBef>
                <a:spcPct val="0"/>
              </a:spcBef>
              <a:defRPr/>
            </a:pPr>
            <a:r>
              <a:rPr lang="tr-TR" sz="9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adlı kitabında toplanmıştır.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250033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Uzun çizgi cümlelerde konuşmaları göstermek için metnin/cümlenin neresinde veya nerelerinde kullanılabilir?</a:t>
            </a:r>
            <a:endParaRPr lang="tr-T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857496"/>
            <a:ext cx="8429684" cy="3643338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Satır başında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Cümle ortasında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Satır sonunda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250033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Uzun çizgi cümlelerde konuşmaları göstermek için metnin/cümlenin neresinde veya nerelerinde kullanılabilir?</a:t>
            </a:r>
            <a:endParaRPr lang="tr-T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857496"/>
            <a:ext cx="8429684" cy="3643338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Sadece s</a:t>
            </a:r>
            <a:r>
              <a:rPr kumimoji="0" lang="tr-TR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atır</a:t>
            </a: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başında kullanılır.</a:t>
            </a:r>
          </a:p>
          <a:p>
            <a:pPr lvl="0">
              <a:spcBef>
                <a:spcPct val="0"/>
              </a:spcBef>
              <a:defRPr/>
            </a:pPr>
            <a:r>
              <a:rPr lang="tr-TR" sz="16600" b="1" i="1" dirty="0" smtClean="0">
                <a:solidFill>
                  <a:srgbClr val="002060"/>
                </a:solidFill>
              </a:rPr>
              <a:t>—</a:t>
            </a:r>
            <a:endParaRPr kumimoji="0" lang="tr-TR" sz="16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250033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Testlerde uzun çizgi için satırbaşı dışında bir yeri gösteren şık varsa onu kolayca elemek mümkündür.</a:t>
            </a:r>
            <a:endParaRPr lang="tr-T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857496"/>
            <a:ext cx="8429684" cy="3643338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Sadece s</a:t>
            </a:r>
            <a:r>
              <a:rPr kumimoji="0" lang="tr-TR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atır</a:t>
            </a: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başında kullanılır.</a:t>
            </a:r>
          </a:p>
          <a:p>
            <a:pPr lvl="0">
              <a:spcBef>
                <a:spcPct val="0"/>
              </a:spcBef>
              <a:defRPr/>
            </a:pPr>
            <a:r>
              <a:rPr lang="tr-TR" sz="16600" b="1" i="1" dirty="0" smtClean="0">
                <a:solidFill>
                  <a:srgbClr val="002060"/>
                </a:solidFill>
              </a:rPr>
              <a:t>—</a:t>
            </a:r>
            <a:endParaRPr kumimoji="0" lang="tr-TR" sz="16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285720" y="142852"/>
            <a:ext cx="8429684" cy="2714644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Uzun çizgi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sadece s</a:t>
            </a:r>
            <a:r>
              <a:rPr kumimoji="0" lang="tr-TR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atır</a:t>
            </a: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başında kullanılır.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Kısa çizgi ile karıştırmayınız. Görevleri tamamen farklıdır.</a:t>
            </a:r>
            <a:endParaRPr kumimoji="0" lang="tr-TR" sz="6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tr-TR" sz="6000" b="1" i="1" dirty="0" smtClean="0">
                <a:solidFill>
                  <a:srgbClr val="FF0000"/>
                </a:solidFill>
              </a:rPr>
              <a:t>—</a:t>
            </a:r>
            <a:endParaRPr kumimoji="0" lang="tr-TR" sz="6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3143248"/>
            <a:ext cx="8429684" cy="2714644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Öğretmen şöyle dedi:</a:t>
            </a:r>
            <a:endParaRPr kumimoji="0" lang="tr-TR" sz="400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tr-TR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—</a:t>
            </a:r>
            <a:r>
              <a:rPr lang="tr-TR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Sınav tarihini duymayan var mı?</a:t>
            </a:r>
            <a:endParaRPr kumimoji="0" lang="tr-TR" sz="400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928826"/>
          </a:xfrm>
          <a:ln w="63500" cap="sq" cmpd="thickThin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Yan yana yazılması gereken durumlarda dizelerin arasına hangi noktalama işareti kullanılır?</a:t>
            </a:r>
            <a:endParaRPr lang="tr-TR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357430"/>
            <a:ext cx="8429684" cy="4143404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Korkma! Sönmez bu şafaklarda yüzen al sancak </a:t>
            </a:r>
            <a:r>
              <a:rPr lang="tr-TR" sz="47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 )</a:t>
            </a:r>
            <a:r>
              <a:rPr lang="tr-TR" sz="4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Sönmeden yurdumun üstünde tüten en son ocak </a:t>
            </a:r>
            <a:r>
              <a:rPr lang="tr-TR" sz="47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 )</a:t>
            </a:r>
            <a:r>
              <a:rPr lang="tr-TR" sz="4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 benim milletimin yıldızıdır parlayacak </a:t>
            </a:r>
            <a:r>
              <a:rPr lang="tr-TR" sz="47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 )</a:t>
            </a:r>
            <a:r>
              <a:rPr lang="tr-TR" sz="4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O benimdir o benim milletimindir ancak.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78595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cap="all" dirty="0" smtClean="0">
                <a:latin typeface="Times New Roman" pitchFamily="18" charset="0"/>
                <a:cs typeface="Times New Roman" pitchFamily="18" charset="0"/>
              </a:rPr>
              <a:t>Saatlerin yazIMI İLE İLGİLİ HANGİSİ VEYA HANGİLERİ DOĞRUDUR?</a:t>
            </a:r>
            <a:endParaRPr lang="tr-TR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143116"/>
            <a:ext cx="8429684" cy="928694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13-45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285720" y="3286124"/>
            <a:ext cx="8429684" cy="928694"/>
          </a:xfrm>
          <a:prstGeom prst="rect">
            <a:avLst/>
          </a:prstGeom>
          <a:solidFill>
            <a:srgbClr val="00B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13:45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85720" y="4429132"/>
            <a:ext cx="8429684" cy="100013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13.45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285720" y="5643578"/>
            <a:ext cx="8429684" cy="9286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13,45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78595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cap="all" dirty="0" smtClean="0">
                <a:latin typeface="Times New Roman" pitchFamily="18" charset="0"/>
                <a:cs typeface="Times New Roman" pitchFamily="18" charset="0"/>
              </a:rPr>
              <a:t>Saatlerin yazIMI İLE İLGİLİ HANGİSİ VEYA HANGİLERİ DOĞRUDUR?</a:t>
            </a:r>
            <a:endParaRPr lang="tr-TR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143116"/>
            <a:ext cx="8429684" cy="1500198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 12.00’da geldim.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285720" y="3929066"/>
            <a:ext cx="8429684" cy="1571636"/>
          </a:xfrm>
          <a:prstGeom prst="rect">
            <a:avLst/>
          </a:prstGeom>
          <a:solidFill>
            <a:srgbClr val="00B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 12.00’de geldim.</a:t>
            </a:r>
            <a:endParaRPr lang="tr-TR" sz="6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78595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cap="all" dirty="0" smtClean="0">
                <a:latin typeface="Times New Roman" pitchFamily="18" charset="0"/>
                <a:cs typeface="Times New Roman" pitchFamily="18" charset="0"/>
              </a:rPr>
              <a:t>Saatlerin yazIMI İLE İLGİLİ HANGİSİ VEYA HANGİLERİ DOĞRUDUR?</a:t>
            </a:r>
            <a:endParaRPr lang="tr-TR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143116"/>
            <a:ext cx="8429684" cy="1500198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 11.15’te geldim.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285720" y="3929066"/>
            <a:ext cx="8429684" cy="1571636"/>
          </a:xfrm>
          <a:prstGeom prst="rect">
            <a:avLst/>
          </a:prstGeom>
          <a:solidFill>
            <a:srgbClr val="00B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Ben 11.15’de geldim.</a:t>
            </a:r>
            <a:endParaRPr lang="tr-TR" sz="6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78595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cap="all" dirty="0" smtClean="0">
                <a:latin typeface="Times New Roman" pitchFamily="18" charset="0"/>
                <a:cs typeface="Times New Roman" pitchFamily="18" charset="0"/>
              </a:rPr>
              <a:t>TARİHLERİN yazIMI İLE İLGİLİ HANGİSİ VEYA HANGİLERİ DOĞRUDUR?</a:t>
            </a:r>
            <a:endParaRPr lang="tr-TR" b="1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143116"/>
            <a:ext cx="8429684" cy="928694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21-05-2018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285720" y="3286124"/>
            <a:ext cx="8429684" cy="928694"/>
          </a:xfrm>
          <a:prstGeom prst="rect">
            <a:avLst/>
          </a:prstGeom>
          <a:solidFill>
            <a:srgbClr val="00B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21,05,2018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85720" y="4429132"/>
            <a:ext cx="8429684" cy="100013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21.05.2018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285720" y="5643578"/>
            <a:ext cx="8429684" cy="92869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21/05/2018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785950"/>
          </a:xfrm>
          <a:ln w="63500" cap="sq" cmpd="thickThin"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Satır sonuna sığmayan kelimelerin yazımıyla ilgili hangisi doğrudur?</a:t>
            </a:r>
            <a:endParaRPr lang="tr-TR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285992"/>
            <a:ext cx="8429684" cy="1214446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a-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rabaya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3714752"/>
            <a:ext cx="8429684" cy="1214446"/>
          </a:xfrm>
          <a:prstGeom prst="rect">
            <a:avLst/>
          </a:prstGeom>
          <a:solidFill>
            <a:srgbClr val="92D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ara-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baya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85720" y="5143512"/>
            <a:ext cx="8429684" cy="1214446"/>
          </a:xfrm>
          <a:prstGeom prst="rect">
            <a:avLst/>
          </a:prstGeom>
          <a:solidFill>
            <a:srgbClr val="00B0F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ar-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abaya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429684" cy="1785950"/>
          </a:xfrm>
          <a:ln w="63500" cap="sq" cmpd="thickThin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tr-TR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Satır sonuna sığmayan kelimelerin yazımıyla ilgili hangisi veya hangileri doğrudur?</a:t>
            </a:r>
            <a:endParaRPr lang="tr-TR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85720" y="2143116"/>
            <a:ext cx="8429684" cy="1000132"/>
          </a:xfrm>
          <a:prstGeom prst="rect">
            <a:avLst/>
          </a:prstGeom>
          <a:solidFill>
            <a:srgbClr val="E5E527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sp</a:t>
            </a: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orcular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85720" y="3357562"/>
            <a:ext cx="8429684" cy="1000132"/>
          </a:xfrm>
          <a:prstGeom prst="rect">
            <a:avLst/>
          </a:prstGeom>
          <a:solidFill>
            <a:srgbClr val="92D05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spor-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cular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85720" y="4572008"/>
            <a:ext cx="8429684" cy="928694"/>
          </a:xfrm>
          <a:prstGeom prst="rect">
            <a:avLst/>
          </a:prstGeom>
          <a:solidFill>
            <a:srgbClr val="00B0F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spo</a:t>
            </a: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</a:t>
            </a:r>
            <a:r>
              <a:rPr kumimoji="0" lang="tr-TR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cular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285720" y="5715016"/>
            <a:ext cx="8429684" cy="928694"/>
          </a:xfrm>
          <a:prstGeom prst="rect">
            <a:avLst/>
          </a:prstGeom>
          <a:solidFill>
            <a:srgbClr val="C00000"/>
          </a:solidFill>
          <a:ln w="63500" cap="sq" cmpd="thickThin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s-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6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por</a:t>
            </a:r>
            <a:r>
              <a:rPr kumimoji="0" lang="tr-TR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cular</a:t>
            </a:r>
            <a:endParaRPr kumimoji="0" lang="tr-TR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621</Words>
  <PresentationFormat>Ekran Gösterisi (4:3)</PresentationFormat>
  <Paragraphs>133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NOKTALAMA İŞARETLERİ  UYARILAR  VE  KISA TEKRAR</vt:lpstr>
      <vt:lpstr>Ret, kabul, teşvik bildiren hayır, yok, evet, peki, pekâlâ, tamam gibi kelimelerden sonra hangi noktalama işareti kullanılır?</vt:lpstr>
      <vt:lpstr>Yan yana yazılması gereken durumlarda dizelerin arasına hangi noktalama işareti kullanılır?</vt:lpstr>
      <vt:lpstr>Saatlerin yazIMI İLE İLGİLİ HANGİSİ VEYA HANGİLERİ DOĞRUDUR?</vt:lpstr>
      <vt:lpstr>Saatlerin yazIMI İLE İLGİLİ HANGİSİ VEYA HANGİLERİ DOĞRUDUR?</vt:lpstr>
      <vt:lpstr>Saatlerin yazIMI İLE İLGİLİ HANGİSİ VEYA HANGİLERİ DOĞRUDUR?</vt:lpstr>
      <vt:lpstr>TARİHLERİN yazIMI İLE İLGİLİ HANGİSİ VEYA HANGİLERİ DOĞRUDUR?</vt:lpstr>
      <vt:lpstr>Satır sonuna sığmayan kelimelerin yazımıyla ilgili hangisi doğrudur?</vt:lpstr>
      <vt:lpstr>Satır sonuna sığmayan kelimelerin yazımıyla ilgili hangisi veya hangileri doğrudur?</vt:lpstr>
      <vt:lpstr>Bilinmeyen, kesin olmayan veya şüpheyle karşılanan yer, tarih vb. durumlar için hangi noktalama işareti kullanılır?</vt:lpstr>
      <vt:lpstr>Virgüllerle ayrılmış tür veya takımları birbirinden ayırmak için hangi noktalama işareti kullanılır?</vt:lpstr>
      <vt:lpstr>Satır sonuna sığmayan özel adların yazımıyla ilgili hangisi doğrudur?</vt:lpstr>
      <vt:lpstr>Kitap künyesi yazarken hangi noktalama işareti kullanılır?</vt:lpstr>
      <vt:lpstr>Ara sözlerin başına ve sonunda  noktalama işaretlerinden hangisi veya hangileri kullanılabilir?</vt:lpstr>
      <vt:lpstr>C E V AP</vt:lpstr>
      <vt:lpstr>Alay ve küçümseme anlamı kazandırılmak istenen sözden hemen sonra yay ayraç içinde hangi noktalama işareti kullanılır?</vt:lpstr>
      <vt:lpstr>Tırnak içinde olmayan aktarma (alıntı) cümlelerinden sonra hangi noktalama işareti kullanılır?</vt:lpstr>
      <vt:lpstr>ÖZEL İSME GELEN VE SAYGI BİLDİREN KELİMELERE EK GELDİĞİNDE NASIL YAZILIR?</vt:lpstr>
      <vt:lpstr>ÖZEL İSME GELEN VE SAYGI BİLDİREN KELİMELERE EK GELDİĞİNDE NASIL YAZILIR?</vt:lpstr>
      <vt:lpstr>Kısa çizgi aşağıdaki örneklerde niçin kullanılmıştır? (Ayrı ayrı belirtiniz.)</vt:lpstr>
      <vt:lpstr>CEVAP</vt:lpstr>
      <vt:lpstr>Şiirde seslerin hece ölçüsünü ayarlamak için düştüğünü göstermek için hangi noktalama işareti kullanılır?</vt:lpstr>
      <vt:lpstr>Cümle içerisinde kitapların ve yazıların adlarını belirtmek için hangi noktalama işareti kullanılır?</vt:lpstr>
      <vt:lpstr>Uzun çizgi cümlelerde konuşmaları göstermek için metnin/cümlenin neresinde veya nerelerinde kullanılabilir?</vt:lpstr>
      <vt:lpstr>Uzun çizgi cümlelerde konuşmaları göstermek için metnin/cümlenin neresinde veya nerelerinde kullanılabilir?</vt:lpstr>
      <vt:lpstr>Testlerde uzun çizgi için satırbaşı dışında bir yeri gösteren şık varsa onu kolayca elemek mümkündür.</vt:lpstr>
      <vt:lpstr>Slayt 27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2018-05-15T20:58:15Z</dcterms:created>
  <dcterms:modified xsi:type="dcterms:W3CDTF">2018-05-21T13:57:44Z</dcterms:modified>
  <cp:category>www.sorubak.com</cp:category>
</cp:coreProperties>
</file>