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ags/tag4.xml" ContentType="application/vnd.openxmlformats-officedocument.presentationml.tag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8" r:id="rId1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343" autoAdjust="0"/>
  </p:normalViewPr>
  <p:slideViewPr>
    <p:cSldViewPr snapToGrid="0">
      <p:cViewPr varScale="1">
        <p:scale>
          <a:sx n="116" d="100"/>
          <a:sy n="116" d="100"/>
        </p:scale>
        <p:origin x="-390" y="-11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61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1048662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A14EBA7-E26F-4736-9283-AE93D9573B40}" type="datetimeFigureOut">
              <a:rPr lang="zh-CN" altLang="en-US" smtClean="0"/>
              <a:pPr/>
              <a:t>2018/4/30</a:t>
            </a:fld>
            <a:endParaRPr lang="zh-CN" altLang="en-US"/>
          </a:p>
        </p:txBody>
      </p:sp>
      <p:sp>
        <p:nvSpPr>
          <p:cNvPr id="1048663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1048664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1048665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1048666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9D8B2E6-F2D6-4617-8D5B-51AE35E8ABC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88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048589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8590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D8B2E6-F2D6-4617-8D5B-51AE35E8ABC3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D8B2E6-F2D6-4617-8D5B-51AE35E8ABC3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67966944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05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048606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8607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0E829A-D93B-4641-8AF3-0FA31E9770BB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D8B2E6-F2D6-4617-8D5B-51AE35E8ABC3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6313220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D8B2E6-F2D6-4617-8D5B-51AE35E8ABC3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93579524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D8B2E6-F2D6-4617-8D5B-51AE35E8ABC3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36566463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D8B2E6-F2D6-4617-8D5B-51AE35E8ABC3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75000504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D8B2E6-F2D6-4617-8D5B-51AE35E8ABC3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68500744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D8B2E6-F2D6-4617-8D5B-51AE35E8ABC3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667847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81" name="标题 1"/>
          <p:cNvSpPr>
            <a:spLocks noGrp="1"/>
          </p:cNvSpPr>
          <p:nvPr>
            <p:ph type="ctrTitle" hasCustomPrompt="1"/>
          </p:nvPr>
        </p:nvSpPr>
        <p:spPr>
          <a:xfrm>
            <a:off x="190800" y="1584000"/>
            <a:ext cx="5760000" cy="1821600"/>
          </a:xfrm>
        </p:spPr>
        <p:txBody>
          <a:bodyPr anchor="b">
            <a:normAutofit/>
          </a:bodyPr>
          <a:lstStyle>
            <a:lvl1pPr algn="ctr">
              <a:defRPr sz="6000" b="1">
                <a:solidFill>
                  <a:schemeClr val="bg2"/>
                </a:solidFill>
              </a:defRPr>
            </a:lvl1pPr>
          </a:lstStyle>
          <a:p>
            <a:r>
              <a:rPr lang="zh-CN" altLang="en-US" dirty="0" smtClean="0"/>
              <a:t>编辑标题</a:t>
            </a:r>
            <a:endParaRPr lang="zh-CN" altLang="en-US" dirty="0"/>
          </a:p>
        </p:txBody>
      </p:sp>
      <p:sp>
        <p:nvSpPr>
          <p:cNvPr id="1048582" name="副标题 2"/>
          <p:cNvSpPr>
            <a:spLocks noGrp="1"/>
          </p:cNvSpPr>
          <p:nvPr>
            <p:ph type="subTitle" idx="1"/>
          </p:nvPr>
        </p:nvSpPr>
        <p:spPr>
          <a:xfrm>
            <a:off x="190800" y="3495600"/>
            <a:ext cx="5760000" cy="576000"/>
          </a:xfrm>
        </p:spPr>
        <p:txBody>
          <a:bodyPr/>
          <a:lstStyle>
            <a:lvl1pPr marL="0" indent="0" algn="ctr">
              <a:buNone/>
              <a:defRPr sz="2400" b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 smtClean="0"/>
              <a:t>单击此处编辑母版副标题样式</a:t>
            </a:r>
            <a:endParaRPr lang="zh-CN" altLang="en-US" dirty="0"/>
          </a:p>
        </p:txBody>
      </p:sp>
      <p:sp>
        <p:nvSpPr>
          <p:cNvPr id="104858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215679-ECB8-439A-AA27-992A671610AC}" type="datetimeFigureOut">
              <a:rPr lang="zh-CN" altLang="en-US" smtClean="0"/>
              <a:pPr/>
              <a:t>2018/4/30</a:t>
            </a:fld>
            <a:endParaRPr lang="zh-CN" altLang="en-US"/>
          </a:p>
        </p:txBody>
      </p:sp>
      <p:sp>
        <p:nvSpPr>
          <p:cNvPr id="104858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858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90B348-FC9E-4000-8988-EBA503E5966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57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215679-ECB8-439A-AA27-992A671610AC}" type="datetimeFigureOut">
              <a:rPr lang="zh-CN" altLang="en-US" smtClean="0"/>
              <a:pPr/>
              <a:t>2018/4/30</a:t>
            </a:fld>
            <a:endParaRPr lang="zh-CN" altLang="en-US"/>
          </a:p>
        </p:txBody>
      </p:sp>
      <p:sp>
        <p:nvSpPr>
          <p:cNvPr id="1048658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8659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90B348-FC9E-4000-8988-EBA503E5966C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048660" name="内容占位符 6"/>
          <p:cNvSpPr>
            <a:spLocks noGrp="1"/>
          </p:cNvSpPr>
          <p:nvPr>
            <p:ph sz="quarter" idx="13"/>
          </p:nvPr>
        </p:nvSpPr>
        <p:spPr>
          <a:xfrm>
            <a:off x="1103313" y="441325"/>
            <a:ext cx="10547350" cy="591502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3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104863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r>
              <a:rPr lang="zh-CN" altLang="en-US" sz="2400" dirty="0" smtClean="0"/>
              <a:t>单击此处编辑文本</a:t>
            </a:r>
            <a:endParaRPr lang="en-US" altLang="zh-CN" sz="2400" dirty="0" smtClean="0"/>
          </a:p>
          <a:p>
            <a:pPr lvl="1"/>
            <a:r>
              <a:rPr lang="zh-CN" altLang="en-US" sz="2000" dirty="0" smtClean="0"/>
              <a:t>第二级</a:t>
            </a:r>
          </a:p>
          <a:p>
            <a:pPr lvl="2"/>
            <a:r>
              <a:rPr lang="zh-CN" altLang="en-US" sz="1800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104863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215679-ECB8-439A-AA27-992A671610AC}" type="datetimeFigureOut">
              <a:rPr lang="zh-CN" altLang="en-US" smtClean="0"/>
              <a:pPr/>
              <a:t>2018/4/30</a:t>
            </a:fld>
            <a:endParaRPr lang="zh-CN" altLang="en-US"/>
          </a:p>
        </p:txBody>
      </p:sp>
      <p:sp>
        <p:nvSpPr>
          <p:cNvPr id="104863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863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90B348-FC9E-4000-8988-EBA503E5966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12" name="标题 1"/>
          <p:cNvSpPr>
            <a:spLocks noGrp="1"/>
          </p:cNvSpPr>
          <p:nvPr>
            <p:ph type="title" hasCustomPrompt="1"/>
          </p:nvPr>
        </p:nvSpPr>
        <p:spPr>
          <a:xfrm>
            <a:off x="4852800" y="2073600"/>
            <a:ext cx="6501600" cy="1414800"/>
          </a:xfrm>
        </p:spPr>
        <p:txBody>
          <a:bodyPr anchor="b">
            <a:normAutofit/>
          </a:bodyPr>
          <a:lstStyle>
            <a:lvl1pPr>
              <a:defRPr sz="5400">
                <a:solidFill>
                  <a:schemeClr val="bg2"/>
                </a:solidFill>
              </a:defRPr>
            </a:lvl1pPr>
          </a:lstStyle>
          <a:p>
            <a:r>
              <a:rPr lang="zh-CN" altLang="en-US" dirty="0" smtClean="0"/>
              <a:t>单击此处编辑标题</a:t>
            </a:r>
            <a:endParaRPr lang="zh-CN" altLang="en-US" dirty="0"/>
          </a:p>
        </p:txBody>
      </p:sp>
      <p:sp>
        <p:nvSpPr>
          <p:cNvPr id="1048613" name="文本占位符 2"/>
          <p:cNvSpPr>
            <a:spLocks noGrp="1"/>
          </p:cNvSpPr>
          <p:nvPr>
            <p:ph type="body" idx="1"/>
          </p:nvPr>
        </p:nvSpPr>
        <p:spPr>
          <a:xfrm>
            <a:off x="4852800" y="3517200"/>
            <a:ext cx="6501600" cy="694800"/>
          </a:xfrm>
        </p:spPr>
        <p:txBody>
          <a:bodyPr/>
          <a:lstStyle>
            <a:lvl1pPr marL="0" indent="0" algn="just">
              <a:buNone/>
              <a:defRPr sz="2400">
                <a:solidFill>
                  <a:schemeClr val="bg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04861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215679-ECB8-439A-AA27-992A671610AC}" type="datetimeFigureOut">
              <a:rPr lang="zh-CN" altLang="en-US" smtClean="0"/>
              <a:pPr/>
              <a:t>2018/4/30</a:t>
            </a:fld>
            <a:endParaRPr lang="zh-CN" altLang="en-US"/>
          </a:p>
        </p:txBody>
      </p:sp>
      <p:sp>
        <p:nvSpPr>
          <p:cNvPr id="104861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861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90B348-FC9E-4000-8988-EBA503E5966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23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1048624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>
            <a:normAutofit/>
          </a:bodyPr>
          <a:lstStyle>
            <a:lvl1pPr marL="0" indent="0">
              <a:buFont typeface="Arial" panose="020B0604020202020204" pitchFamily="34" charset="0"/>
              <a:buNone/>
              <a:defRPr sz="2400" b="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</a:lstStyle>
          <a:p>
            <a:r>
              <a:rPr lang="zh-CN" altLang="en-US" sz="2400" dirty="0" smtClean="0"/>
              <a:t>单击此处编辑文本</a:t>
            </a:r>
            <a:endParaRPr lang="en-US" altLang="zh-CN" sz="2400" dirty="0" smtClean="0"/>
          </a:p>
          <a:p>
            <a:pPr lvl="1"/>
            <a:r>
              <a:rPr lang="zh-CN" altLang="en-US" sz="2000" dirty="0" smtClean="0"/>
              <a:t>第二级</a:t>
            </a:r>
          </a:p>
          <a:p>
            <a:pPr lvl="2"/>
            <a:r>
              <a:rPr lang="zh-CN" altLang="en-US" sz="1800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1048625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>
            <a:normAutofit/>
          </a:bodyPr>
          <a:lstStyle>
            <a:lvl1pPr marL="0" indent="0">
              <a:buFont typeface="Arial" panose="020B0604020202020204" pitchFamily="34" charset="0"/>
              <a:buNone/>
              <a:defRPr sz="2400" b="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</a:lstStyle>
          <a:p>
            <a:r>
              <a:rPr lang="zh-CN" altLang="en-US" sz="2400" dirty="0" smtClean="0"/>
              <a:t>单击此处编辑文本</a:t>
            </a:r>
            <a:endParaRPr lang="en-US" altLang="zh-CN" sz="2400" dirty="0" smtClean="0"/>
          </a:p>
          <a:p>
            <a:pPr lvl="1"/>
            <a:r>
              <a:rPr lang="zh-CN" altLang="en-US" sz="2000" dirty="0" smtClean="0"/>
              <a:t>第二级</a:t>
            </a:r>
          </a:p>
          <a:p>
            <a:pPr lvl="2"/>
            <a:r>
              <a:rPr lang="zh-CN" altLang="en-US" sz="1800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1048626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215679-ECB8-439A-AA27-992A671610AC}" type="datetimeFigureOut">
              <a:rPr lang="zh-CN" altLang="en-US" smtClean="0"/>
              <a:pPr/>
              <a:t>2018/4/30</a:t>
            </a:fld>
            <a:endParaRPr lang="zh-CN" altLang="en-US"/>
          </a:p>
        </p:txBody>
      </p:sp>
      <p:sp>
        <p:nvSpPr>
          <p:cNvPr id="1048627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8628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90B348-FC9E-4000-8988-EBA503E5966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37" name="标题 1"/>
          <p:cNvSpPr>
            <a:spLocks noGrp="1"/>
          </p:cNvSpPr>
          <p:nvPr>
            <p:ph type="title"/>
          </p:nvPr>
        </p:nvSpPr>
        <p:spPr>
          <a:xfrm>
            <a:off x="1065600" y="331200"/>
            <a:ext cx="10288800" cy="532800"/>
          </a:xfrm>
        </p:spPr>
        <p:txBody>
          <a:bodyPr/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1048638" name="文本占位符 2"/>
          <p:cNvSpPr>
            <a:spLocks noGrp="1"/>
          </p:cNvSpPr>
          <p:nvPr>
            <p:ph type="body" idx="1"/>
          </p:nvPr>
        </p:nvSpPr>
        <p:spPr>
          <a:xfrm>
            <a:off x="839788" y="1291423"/>
            <a:ext cx="5157787" cy="823912"/>
          </a:xfrm>
        </p:spPr>
        <p:txBody>
          <a:bodyPr anchor="b">
            <a:normAutofit/>
          </a:bodyPr>
          <a:lstStyle>
            <a:lvl1pPr marL="0" indent="0">
              <a:buNone/>
              <a:defRPr sz="2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048639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115335"/>
            <a:ext cx="5157787" cy="3684588"/>
          </a:xfrm>
        </p:spPr>
        <p:txBody>
          <a:bodyPr>
            <a:normAutofit/>
          </a:bodyPr>
          <a:lstStyle>
            <a:lvl1pPr marL="342900" indent="-342900">
              <a:buFont typeface="Arial" panose="020B0604020202020204" pitchFamily="34" charset="0"/>
              <a:buChar char="•"/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r>
              <a:rPr lang="zh-CN" altLang="en-US" sz="2400" dirty="0" smtClean="0"/>
              <a:t>单击此处编辑文本</a:t>
            </a:r>
            <a:endParaRPr lang="en-US" altLang="zh-CN" sz="2400" dirty="0" smtClean="0"/>
          </a:p>
          <a:p>
            <a:pPr lvl="1"/>
            <a:r>
              <a:rPr lang="zh-CN" altLang="en-US" sz="2000" dirty="0" smtClean="0"/>
              <a:t>第二级</a:t>
            </a:r>
          </a:p>
          <a:p>
            <a:pPr lvl="2"/>
            <a:r>
              <a:rPr lang="zh-CN" altLang="en-US" sz="1800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1048640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291423"/>
            <a:ext cx="5183188" cy="823912"/>
          </a:xfrm>
        </p:spPr>
        <p:txBody>
          <a:bodyPr anchor="b">
            <a:normAutofit/>
          </a:bodyPr>
          <a:lstStyle>
            <a:lvl1pPr marL="0" indent="0">
              <a:buNone/>
              <a:defRPr sz="2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1048641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115335"/>
            <a:ext cx="5183188" cy="3684588"/>
          </a:xfrm>
        </p:spPr>
        <p:txBody>
          <a:bodyPr>
            <a:normAutofit/>
          </a:bodyPr>
          <a:lstStyle>
            <a:lvl1pPr marL="342900" indent="-342900">
              <a:buFont typeface="Arial" panose="020B0604020202020204" pitchFamily="34" charset="0"/>
              <a:buChar char="•"/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r>
              <a:rPr lang="zh-CN" altLang="en-US" sz="2400" dirty="0" smtClean="0"/>
              <a:t>单击此处编辑文本</a:t>
            </a:r>
            <a:endParaRPr lang="en-US" altLang="zh-CN" sz="2400" dirty="0" smtClean="0"/>
          </a:p>
          <a:p>
            <a:pPr lvl="1"/>
            <a:r>
              <a:rPr lang="zh-CN" altLang="en-US" sz="2000" dirty="0" smtClean="0"/>
              <a:t>第二级</a:t>
            </a:r>
          </a:p>
          <a:p>
            <a:pPr lvl="2"/>
            <a:r>
              <a:rPr lang="zh-CN" altLang="en-US" sz="1800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1048642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215679-ECB8-439A-AA27-992A671610AC}" type="datetimeFigureOut">
              <a:rPr lang="zh-CN" altLang="en-US" smtClean="0"/>
              <a:pPr/>
              <a:t>2018/4/30</a:t>
            </a:fld>
            <a:endParaRPr lang="zh-CN" altLang="en-US"/>
          </a:p>
        </p:txBody>
      </p:sp>
      <p:sp>
        <p:nvSpPr>
          <p:cNvPr id="1048643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8644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90B348-FC9E-4000-8988-EBA503E5966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组合 10"/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048645" name="矩形 5"/>
            <p:cNvSpPr/>
            <p:nvPr userDrawn="1"/>
          </p:nvSpPr>
          <p:spPr>
            <a:xfrm>
              <a:off x="0" y="0"/>
              <a:ext cx="12192000" cy="6858000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4" name="组合 6"/>
            <p:cNvGrpSpPr/>
            <p:nvPr userDrawn="1"/>
          </p:nvGrpSpPr>
          <p:grpSpPr>
            <a:xfrm>
              <a:off x="1" y="0"/>
              <a:ext cx="7105649" cy="6858000"/>
              <a:chOff x="1" y="0"/>
              <a:chExt cx="7027912" cy="6858000"/>
            </a:xfrm>
            <a:solidFill>
              <a:schemeClr val="accent1"/>
            </a:solidFill>
          </p:grpSpPr>
          <p:sp>
            <p:nvSpPr>
              <p:cNvPr id="1048646" name="五边形 7"/>
              <p:cNvSpPr/>
              <p:nvPr/>
            </p:nvSpPr>
            <p:spPr>
              <a:xfrm>
                <a:off x="1" y="0"/>
                <a:ext cx="6618513" cy="6858000"/>
              </a:xfrm>
              <a:prstGeom prst="homePlate">
                <a:avLst>
                  <a:gd name="adj" fmla="val 28624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48647" name="任意多边形 8"/>
              <p:cNvSpPr/>
              <p:nvPr/>
            </p:nvSpPr>
            <p:spPr>
              <a:xfrm>
                <a:off x="409400" y="0"/>
                <a:ext cx="6618513" cy="6858000"/>
              </a:xfrm>
              <a:custGeom>
                <a:avLst/>
                <a:gdLst>
                  <a:gd name="connsiteX0" fmla="*/ 0 w 6618513"/>
                  <a:gd name="connsiteY0" fmla="*/ 0 h 6858000"/>
                  <a:gd name="connsiteX1" fmla="*/ 4724030 w 6618513"/>
                  <a:gd name="connsiteY1" fmla="*/ 0 h 6858000"/>
                  <a:gd name="connsiteX2" fmla="*/ 6618513 w 6618513"/>
                  <a:gd name="connsiteY2" fmla="*/ 3429000 h 6858000"/>
                  <a:gd name="connsiteX3" fmla="*/ 4724030 w 6618513"/>
                  <a:gd name="connsiteY3" fmla="*/ 6858000 h 6858000"/>
                  <a:gd name="connsiteX4" fmla="*/ 4514417 w 6618513"/>
                  <a:gd name="connsiteY4" fmla="*/ 6858000 h 6858000"/>
                  <a:gd name="connsiteX5" fmla="*/ 6408736 w 6618513"/>
                  <a:gd name="connsiteY5" fmla="*/ 3429297 h 6858000"/>
                  <a:gd name="connsiteX6" fmla="*/ 4514253 w 6618513"/>
                  <a:gd name="connsiteY6" fmla="*/ 297 h 6858000"/>
                  <a:gd name="connsiteX7" fmla="*/ 0 w 6618513"/>
                  <a:gd name="connsiteY7" fmla="*/ 297 h 6858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618513" h="6858000">
                    <a:moveTo>
                      <a:pt x="0" y="0"/>
                    </a:moveTo>
                    <a:lnTo>
                      <a:pt x="4724030" y="0"/>
                    </a:lnTo>
                    <a:lnTo>
                      <a:pt x="6618513" y="3429000"/>
                    </a:lnTo>
                    <a:lnTo>
                      <a:pt x="4724030" y="6858000"/>
                    </a:lnTo>
                    <a:lnTo>
                      <a:pt x="4514417" y="6858000"/>
                    </a:lnTo>
                    <a:lnTo>
                      <a:pt x="6408736" y="3429297"/>
                    </a:lnTo>
                    <a:lnTo>
                      <a:pt x="4514253" y="297"/>
                    </a:lnTo>
                    <a:lnTo>
                      <a:pt x="0" y="297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048648" name="标题 1"/>
          <p:cNvSpPr>
            <a:spLocks noGrp="1"/>
          </p:cNvSpPr>
          <p:nvPr>
            <p:ph type="title" hasCustomPrompt="1"/>
          </p:nvPr>
        </p:nvSpPr>
        <p:spPr>
          <a:xfrm>
            <a:off x="223200" y="2768400"/>
            <a:ext cx="5871600" cy="1324800"/>
          </a:xfrm>
        </p:spPr>
        <p:txBody>
          <a:bodyPr anchor="t" anchorCtr="0">
            <a:normAutofit/>
          </a:bodyPr>
          <a:lstStyle>
            <a:lvl1pPr>
              <a:defRPr sz="8000">
                <a:solidFill>
                  <a:schemeClr val="bg1"/>
                </a:solidFill>
              </a:defRPr>
            </a:lvl1pPr>
          </a:lstStyle>
          <a:p>
            <a:r>
              <a:rPr lang="zh-CN" altLang="en-US" dirty="0" smtClean="0"/>
              <a:t>编辑标题</a:t>
            </a:r>
            <a:endParaRPr lang="zh-CN" altLang="en-US" dirty="0"/>
          </a:p>
        </p:txBody>
      </p:sp>
      <p:sp>
        <p:nvSpPr>
          <p:cNvPr id="1048649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215679-ECB8-439A-AA27-992A671610AC}" type="datetimeFigureOut">
              <a:rPr lang="zh-CN" altLang="en-US" smtClean="0"/>
              <a:pPr/>
              <a:t>2018/4/30</a:t>
            </a:fld>
            <a:endParaRPr lang="zh-CN" altLang="en-US"/>
          </a:p>
        </p:txBody>
      </p:sp>
      <p:sp>
        <p:nvSpPr>
          <p:cNvPr id="1048650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8651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90B348-FC9E-4000-8988-EBA503E5966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00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215679-ECB8-439A-AA27-992A671610AC}" type="datetimeFigureOut">
              <a:rPr lang="zh-CN" altLang="en-US" smtClean="0"/>
              <a:pPr/>
              <a:t>2018/4/30</a:t>
            </a:fld>
            <a:endParaRPr lang="zh-CN" altLang="en-US"/>
          </a:p>
        </p:txBody>
      </p:sp>
      <p:sp>
        <p:nvSpPr>
          <p:cNvPr id="1048601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8602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90B348-FC9E-4000-8988-EBA503E5966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91" name="标题 1"/>
          <p:cNvSpPr>
            <a:spLocks noGrp="1"/>
          </p:cNvSpPr>
          <p:nvPr>
            <p:ph type="title"/>
          </p:nvPr>
        </p:nvSpPr>
        <p:spPr>
          <a:xfrm>
            <a:off x="1065600" y="331200"/>
            <a:ext cx="10288800" cy="532800"/>
          </a:xfrm>
        </p:spPr>
        <p:txBody>
          <a:bodyPr anchor="ctr" anchorCtr="0"/>
          <a:lstStyle>
            <a:lvl1pPr>
              <a:defRPr sz="3200"/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1048592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262800" y="1843200"/>
            <a:ext cx="5886000" cy="38052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1048593" name="文本占位符 3"/>
          <p:cNvSpPr>
            <a:spLocks noGrp="1"/>
          </p:cNvSpPr>
          <p:nvPr>
            <p:ph type="body" sz="half" idx="2"/>
          </p:nvPr>
        </p:nvSpPr>
        <p:spPr>
          <a:xfrm>
            <a:off x="6148800" y="1843200"/>
            <a:ext cx="5785200" cy="3808800"/>
          </a:xfrm>
          <a:solidFill>
            <a:schemeClr val="accent1">
              <a:alpha val="64000"/>
            </a:schemeClr>
          </a:solidFill>
        </p:spPr>
        <p:txBody>
          <a:bodyPr lIns="540000" rIns="540000" anchor="ctr" anchorCtr="0">
            <a:normAutofit/>
          </a:bodyPr>
          <a:lstStyle>
            <a:lvl1pPr marL="0" indent="0" algn="just">
              <a:lnSpc>
                <a:spcPct val="150000"/>
              </a:lnSpc>
              <a:spcBef>
                <a:spcPts val="0"/>
              </a:spcBef>
              <a:buNone/>
              <a:defRPr sz="1800">
                <a:solidFill>
                  <a:schemeClr val="bg2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1048594" name="矩形 7"/>
          <p:cNvSpPr/>
          <p:nvPr userDrawn="1"/>
        </p:nvSpPr>
        <p:spPr>
          <a:xfrm>
            <a:off x="261257" y="1683657"/>
            <a:ext cx="5885815" cy="158027"/>
          </a:xfrm>
          <a:prstGeom prst="rect">
            <a:avLst/>
          </a:prstGeom>
          <a:solidFill>
            <a:schemeClr val="accent1">
              <a:alpha val="6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859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215679-ECB8-439A-AA27-992A671610AC}" type="datetimeFigureOut">
              <a:rPr lang="zh-CN" altLang="en-US" smtClean="0"/>
              <a:pPr/>
              <a:t>2018/4/30</a:t>
            </a:fld>
            <a:endParaRPr lang="zh-CN" altLang="en-US"/>
          </a:p>
        </p:txBody>
      </p:sp>
      <p:sp>
        <p:nvSpPr>
          <p:cNvPr id="104859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859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90B348-FC9E-4000-8988-EBA503E5966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 文本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52" name="竖排标题 1"/>
          <p:cNvSpPr>
            <a:spLocks noGrp="1"/>
          </p:cNvSpPr>
          <p:nvPr>
            <p:ph type="title" orient="vert"/>
          </p:nvPr>
        </p:nvSpPr>
        <p:spPr>
          <a:xfrm>
            <a:off x="9518754" y="500035"/>
            <a:ext cx="1835046" cy="5811838"/>
          </a:xfrm>
        </p:spPr>
        <p:txBody>
          <a:bodyPr vert="eaVert">
            <a:normAutofit/>
          </a:bodyPr>
          <a:lstStyle>
            <a:lvl1pPr>
              <a:defRPr sz="3600"/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104865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500035"/>
            <a:ext cx="8530652" cy="5811838"/>
          </a:xfrm>
        </p:spPr>
        <p:txBody>
          <a:bodyPr vert="eaVert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r>
              <a:rPr lang="zh-CN" altLang="en-US" sz="2400" dirty="0" smtClean="0"/>
              <a:t>单击此处编辑文本</a:t>
            </a:r>
            <a:endParaRPr lang="en-US" altLang="zh-CN" sz="2400" dirty="0" smtClean="0"/>
          </a:p>
          <a:p>
            <a:pPr lvl="1"/>
            <a:r>
              <a:rPr lang="zh-CN" altLang="en-US" sz="2000" dirty="0" smtClean="0"/>
              <a:t>第二级</a:t>
            </a:r>
          </a:p>
          <a:p>
            <a:pPr lvl="2"/>
            <a:r>
              <a:rPr lang="zh-CN" altLang="en-US" sz="1800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104865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215679-ECB8-439A-AA27-992A671610AC}" type="datetimeFigureOut">
              <a:rPr lang="zh-CN" altLang="en-US" smtClean="0"/>
              <a:pPr/>
              <a:t>2018/4/30</a:t>
            </a:fld>
            <a:endParaRPr lang="zh-CN" altLang="en-US"/>
          </a:p>
        </p:txBody>
      </p:sp>
      <p:sp>
        <p:nvSpPr>
          <p:cNvPr id="104865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865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90B348-FC9E-4000-8988-EBA503E5966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2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ags" Target="../tags/tag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4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76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1065600" y="331200"/>
            <a:ext cx="10288800" cy="532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1048577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838200" y="1090800"/>
            <a:ext cx="10515600" cy="5083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r>
              <a:rPr lang="zh-CN" altLang="en-US" dirty="0" smtClean="0"/>
              <a:t>单击此处编辑文本</a:t>
            </a:r>
            <a:endParaRPr lang="en-US" altLang="zh-CN" sz="2400" dirty="0" smtClean="0"/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1048578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215679-ECB8-439A-AA27-992A671610AC}" type="datetimeFigureOut">
              <a:rPr lang="zh-CN" altLang="en-US" smtClean="0"/>
              <a:pPr/>
              <a:t>2018/4/30</a:t>
            </a:fld>
            <a:endParaRPr lang="zh-CN" altLang="en-US"/>
          </a:p>
        </p:txBody>
      </p:sp>
      <p:sp>
        <p:nvSpPr>
          <p:cNvPr id="1048579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1048580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90B348-FC9E-4000-8988-EBA503E5966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86" name="标题 1"/>
          <p:cNvSpPr>
            <a:spLocks noGrp="1"/>
          </p:cNvSpPr>
          <p:nvPr>
            <p:ph type="ctrTitle"/>
          </p:nvPr>
        </p:nvSpPr>
        <p:spPr>
          <a:xfrm>
            <a:off x="0" y="1607399"/>
            <a:ext cx="5760000" cy="1821600"/>
          </a:xfrm>
        </p:spPr>
        <p:txBody>
          <a:bodyPr/>
          <a:lstStyle/>
          <a:p>
            <a:r>
              <a:rPr lang="en-US" altLang="tr" dirty="0"/>
              <a:t>2.D</a:t>
            </a:r>
            <a:r>
              <a:rPr lang="tr" altLang="tr" dirty="0"/>
              <a:t>Ü</a:t>
            </a:r>
            <a:r>
              <a:rPr lang="en-US" altLang="tr" dirty="0"/>
              <a:t>NYA SAVA</a:t>
            </a:r>
            <a:r>
              <a:rPr lang="tr" altLang="tr" dirty="0"/>
              <a:t>Ş</a:t>
            </a:r>
            <a:r>
              <a:rPr lang="en-US" altLang="tr" dirty="0"/>
              <a:t>I</a:t>
            </a:r>
            <a:endParaRPr lang="zh-CN" altLang="en-US" dirty="0"/>
          </a:p>
        </p:txBody>
      </p:sp>
      <p:sp>
        <p:nvSpPr>
          <p:cNvPr id="1048587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tr" dirty="0"/>
              <a:t>2.D</a:t>
            </a:r>
            <a:r>
              <a:rPr lang="tr" altLang="tr" dirty="0"/>
              <a:t>ü</a:t>
            </a:r>
            <a:r>
              <a:rPr lang="en-US" altLang="tr" dirty="0"/>
              <a:t>nya sava</a:t>
            </a:r>
            <a:r>
              <a:rPr lang="tr" altLang="tr" dirty="0"/>
              <a:t>şı</a:t>
            </a:r>
            <a:r>
              <a:rPr lang="en-US" altLang="tr" dirty="0"/>
              <a:t>nda t</a:t>
            </a:r>
            <a:r>
              <a:rPr lang="tr" altLang="tr" dirty="0"/>
              <a:t>ü</a:t>
            </a:r>
            <a:r>
              <a:rPr lang="en-US" altLang="tr" dirty="0"/>
              <a:t>rkiye ne yapt</a:t>
            </a:r>
            <a:r>
              <a:rPr lang="tr" altLang="tr" dirty="0"/>
              <a:t>ı</a:t>
            </a:r>
            <a:r>
              <a:rPr lang="en-US" altLang="tr" dirty="0"/>
              <a:t>?</a:t>
            </a:r>
            <a:endParaRPr lang="zh-CN" altLang="en-US" dirty="0"/>
          </a:p>
        </p:txBody>
      </p:sp>
    </p:spTree>
    <p:custDataLst>
      <p:tags r:id="rId1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69" name="32-Nokta Yıldız 1048668"/>
          <p:cNvSpPr/>
          <p:nvPr/>
        </p:nvSpPr>
        <p:spPr>
          <a:xfrm>
            <a:off x="1877424" y="643780"/>
            <a:ext cx="8388612" cy="4976477"/>
          </a:xfrm>
          <a:prstGeom prst="star32">
            <a:avLst/>
          </a:prstGeom>
          <a:solidFill>
            <a:srgbClr val="CCFECC"/>
          </a:solidFill>
          <a:ln w="25400">
            <a:solidFill>
              <a:srgbClr val="36363D"/>
            </a:solidFill>
          </a:ln>
        </p:spPr>
        <p:txBody>
          <a:bodyPr anchor="ctr"/>
          <a:lstStyle/>
          <a:p>
            <a:pPr algn="ctr"/>
            <a:r>
              <a:rPr lang="en-US" altLang="tr" sz="4400" b="1">
                <a:solidFill>
                  <a:srgbClr val="C00000"/>
                </a:solidFill>
              </a:rPr>
              <a:t>HAZIRLAYAN:</a:t>
            </a:r>
            <a:endParaRPr lang="tr-TR"/>
          </a:p>
          <a:p>
            <a:pPr algn="ctr"/>
            <a:r>
              <a:rPr lang="en-US" altLang="tr" sz="4400" b="1">
                <a:solidFill>
                  <a:srgbClr val="7030A0"/>
                </a:solidFill>
              </a:rPr>
              <a:t>G</a:t>
            </a:r>
            <a:r>
              <a:rPr lang="tr" altLang="tr" sz="4400" b="1">
                <a:solidFill>
                  <a:srgbClr val="7030A0"/>
                </a:solidFill>
              </a:rPr>
              <a:t>Ö</a:t>
            </a:r>
            <a:r>
              <a:rPr lang="en-US" altLang="tr" sz="4400" b="1">
                <a:solidFill>
                  <a:srgbClr val="7030A0"/>
                </a:solidFill>
              </a:rPr>
              <a:t>ZDE  NUR </a:t>
            </a:r>
            <a:r>
              <a:rPr lang="tr" altLang="tr" sz="4400" b="1">
                <a:solidFill>
                  <a:srgbClr val="7030A0"/>
                </a:solidFill>
              </a:rPr>
              <a:t>Çİ</a:t>
            </a:r>
            <a:r>
              <a:rPr lang="en-US" altLang="tr" sz="4400" b="1">
                <a:solidFill>
                  <a:srgbClr val="7030A0"/>
                </a:solidFill>
              </a:rPr>
              <a:t>FC</a:t>
            </a:r>
            <a:r>
              <a:rPr lang="tr" altLang="tr" sz="4400" b="1">
                <a:solidFill>
                  <a:srgbClr val="7030A0"/>
                </a:solidFill>
              </a:rPr>
              <a:t>İ</a:t>
            </a:r>
            <a:r>
              <a:rPr lang="en-US" altLang="tr" sz="4400" b="1">
                <a:solidFill>
                  <a:srgbClr val="7030A0"/>
                </a:solidFill>
              </a:rPr>
              <a:t>BA</a:t>
            </a:r>
            <a:r>
              <a:rPr lang="tr" altLang="tr" sz="4400" b="1">
                <a:solidFill>
                  <a:srgbClr val="7030A0"/>
                </a:solidFill>
              </a:rPr>
              <a:t>Ş</a:t>
            </a:r>
            <a:r>
              <a:rPr lang="en-US" altLang="tr" sz="4400" b="1">
                <a:solidFill>
                  <a:srgbClr val="7030A0"/>
                </a:solidFill>
              </a:rPr>
              <a:t>I</a:t>
            </a:r>
            <a:endParaRPr lang="tr-TR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98" name="Unvan 104859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tr"/>
              <a:t>ATAT</a:t>
            </a:r>
            <a:r>
              <a:rPr lang="tr" altLang="tr"/>
              <a:t>Ü</a:t>
            </a:r>
            <a:r>
              <a:rPr lang="en-US" altLang="tr"/>
              <a:t>RK'TEN SONRA T</a:t>
            </a:r>
            <a:r>
              <a:rPr lang="tr" altLang="tr"/>
              <a:t>Ü</a:t>
            </a:r>
            <a:r>
              <a:rPr lang="en-US" altLang="tr"/>
              <a:t>RK</a:t>
            </a:r>
            <a:r>
              <a:rPr lang="tr" altLang="tr"/>
              <a:t>İ</a:t>
            </a:r>
            <a:r>
              <a:rPr lang="en-US" altLang="tr"/>
              <a:t>YE</a:t>
            </a:r>
            <a:endParaRPr lang="tr-TR"/>
          </a:p>
        </p:txBody>
      </p:sp>
      <p:pic>
        <p:nvPicPr>
          <p:cNvPr id="2097152" name="Resim Yer Tutucusu 2097151"/>
          <p:cNvPicPr>
            <a:picLocks noGrp="1"/>
          </p:cNvPicPr>
          <p:nvPr>
            <p:ph type="pic" idx="1"/>
          </p:nvPr>
        </p:nvPicPr>
        <p:blipFill>
          <a:blip r:embed="rId3" cstate="print"/>
          <a:srcRect l="-6144" r="-6144"/>
          <a:stretch>
            <a:fillRect/>
          </a:stretch>
        </p:blipFill>
        <p:spPr>
          <a:xfrm>
            <a:off x="323999" y="1866298"/>
            <a:ext cx="5886000" cy="3759001"/>
          </a:xfrm>
        </p:spPr>
      </p:pic>
      <p:sp>
        <p:nvSpPr>
          <p:cNvPr id="1048599" name="Metin Yer Tutucusu 1048598"/>
          <p:cNvSpPr>
            <a:spLocks noGrp="1"/>
          </p:cNvSpPr>
          <p:nvPr>
            <p:ph type="body" sz="half" idx="2"/>
          </p:nvPr>
        </p:nvSpPr>
        <p:spPr>
          <a:xfrm>
            <a:off x="6148800" y="1843200"/>
            <a:ext cx="5785200" cy="3808800"/>
          </a:xfrm>
        </p:spPr>
        <p:txBody>
          <a:bodyPr>
            <a:normAutofit fontScale="92500"/>
          </a:bodyPr>
          <a:lstStyle/>
          <a:p>
            <a:r>
              <a:rPr lang="tr" altLang="tr" sz="1600" b="1"/>
              <a:t>Ç</a:t>
            </a:r>
            <a:r>
              <a:rPr lang="en-US" altLang="tr" sz="1600" b="1"/>
              <a:t>ok ge</a:t>
            </a:r>
            <a:r>
              <a:rPr lang="tr" altLang="tr" sz="1600" b="1"/>
              <a:t>ç</a:t>
            </a:r>
            <a:r>
              <a:rPr lang="en-US" altLang="tr" sz="1600" b="1"/>
              <a:t>meden Avrupa'da bir f</a:t>
            </a:r>
            <a:r>
              <a:rPr lang="tr" altLang="tr" sz="1600" b="1"/>
              <a:t>ı</a:t>
            </a:r>
            <a:r>
              <a:rPr lang="en-US" altLang="tr" sz="1600" b="1"/>
              <a:t>rt</a:t>
            </a:r>
            <a:r>
              <a:rPr lang="tr" altLang="tr" sz="1600" b="1"/>
              <a:t>ı</a:t>
            </a:r>
            <a:r>
              <a:rPr lang="en-US" altLang="tr" sz="1600" b="1"/>
              <a:t>na kopacak,bu m</a:t>
            </a:r>
            <a:r>
              <a:rPr lang="tr" altLang="tr" sz="1600" b="1"/>
              <a:t>ü</a:t>
            </a:r>
            <a:r>
              <a:rPr lang="en-US" altLang="tr" sz="1600" b="1"/>
              <a:t>thi</a:t>
            </a:r>
            <a:r>
              <a:rPr lang="tr" altLang="tr" sz="1600" b="1"/>
              <a:t>ş</a:t>
            </a:r>
            <a:r>
              <a:rPr lang="en-US" altLang="tr" sz="1600" b="1"/>
              <a:t> kas</a:t>
            </a:r>
            <a:r>
              <a:rPr lang="tr" altLang="tr" sz="1600" b="1"/>
              <a:t>ı</a:t>
            </a:r>
            <a:r>
              <a:rPr lang="en-US" altLang="tr" sz="1600" b="1"/>
              <a:t>rga,d</a:t>
            </a:r>
            <a:r>
              <a:rPr lang="tr" altLang="tr" sz="1600" b="1"/>
              <a:t>ü</a:t>
            </a:r>
            <a:r>
              <a:rPr lang="en-US" altLang="tr" sz="1600" b="1"/>
              <a:t>nyan</a:t>
            </a:r>
            <a:r>
              <a:rPr lang="tr" altLang="tr" sz="1600" b="1"/>
              <a:t>ı</a:t>
            </a:r>
            <a:r>
              <a:rPr lang="en-US" altLang="tr" sz="1600" b="1"/>
              <a:t>n her taraf</a:t>
            </a:r>
            <a:r>
              <a:rPr lang="tr" altLang="tr" sz="1600" b="1"/>
              <a:t>ı</a:t>
            </a:r>
            <a:r>
              <a:rPr lang="en-US" altLang="tr" sz="1600" b="1"/>
              <a:t>na yay</a:t>
            </a:r>
            <a:r>
              <a:rPr lang="tr" altLang="tr" sz="1600" b="1"/>
              <a:t>ı</a:t>
            </a:r>
            <a:r>
              <a:rPr lang="en-US" altLang="tr" sz="1600" b="1"/>
              <a:t>lacak ve insanl</a:t>
            </a:r>
            <a:r>
              <a:rPr lang="tr" altLang="tr" sz="1600" b="1"/>
              <a:t>ı</a:t>
            </a:r>
            <a:r>
              <a:rPr lang="en-US" altLang="tr" sz="1600" b="1"/>
              <a:t>k genel bir sava</a:t>
            </a:r>
            <a:r>
              <a:rPr lang="tr" altLang="tr" sz="1600" b="1"/>
              <a:t>ş</a:t>
            </a:r>
            <a:r>
              <a:rPr lang="en-US" altLang="tr" sz="1600" b="1"/>
              <a:t> felaketinin b</a:t>
            </a:r>
            <a:r>
              <a:rPr lang="tr" altLang="tr" sz="1600" b="1"/>
              <a:t>ü</a:t>
            </a:r>
            <a:r>
              <a:rPr lang="en-US" altLang="tr" sz="1600" b="1"/>
              <a:t>t</a:t>
            </a:r>
            <a:r>
              <a:rPr lang="tr" altLang="tr" sz="1600" b="1"/>
              <a:t>ü</a:t>
            </a:r>
            <a:r>
              <a:rPr lang="en-US" altLang="tr" sz="1600" b="1"/>
              <a:t>n k</a:t>
            </a:r>
            <a:r>
              <a:rPr lang="tr" altLang="tr" sz="1600" b="1"/>
              <a:t>ö</a:t>
            </a:r>
            <a:r>
              <a:rPr lang="en-US" altLang="tr" sz="1600" b="1"/>
              <a:t>t</a:t>
            </a:r>
            <a:r>
              <a:rPr lang="tr" altLang="tr" sz="1600" b="1"/>
              <a:t>ü</a:t>
            </a:r>
            <a:r>
              <a:rPr lang="en-US" altLang="tr" sz="1600" b="1"/>
              <a:t>l</a:t>
            </a:r>
            <a:r>
              <a:rPr lang="tr" altLang="tr" sz="1600" b="1"/>
              <a:t>ü</a:t>
            </a:r>
            <a:r>
              <a:rPr lang="en-US" altLang="tr" sz="1600" b="1"/>
              <a:t>kleri ile bir kere daha kar</a:t>
            </a:r>
            <a:r>
              <a:rPr lang="tr" altLang="tr" sz="1600" b="1"/>
              <a:t>şı</a:t>
            </a:r>
            <a:r>
              <a:rPr lang="en-US" altLang="tr" sz="1600" b="1"/>
              <a:t>la</a:t>
            </a:r>
            <a:r>
              <a:rPr lang="tr" altLang="tr" sz="1600" b="1"/>
              <a:t>ş</a:t>
            </a:r>
            <a:r>
              <a:rPr lang="en-US" altLang="tr" sz="1600" b="1"/>
              <a:t>acak .Bu kanl</a:t>
            </a:r>
            <a:r>
              <a:rPr lang="tr" altLang="tr" sz="1600" b="1"/>
              <a:t>ı</a:t>
            </a:r>
            <a:r>
              <a:rPr lang="en-US" altLang="tr" sz="1600" b="1"/>
              <a:t>,tehlikeli durumda tarafs</a:t>
            </a:r>
            <a:r>
              <a:rPr lang="tr" altLang="tr" sz="1600" b="1"/>
              <a:t>ı</a:t>
            </a:r>
            <a:r>
              <a:rPr lang="en-US" altLang="tr" sz="1600" b="1"/>
              <a:t>z kalmak,sava</a:t>
            </a:r>
            <a:r>
              <a:rPr lang="tr" altLang="tr" sz="1600" b="1"/>
              <a:t>ş</a:t>
            </a:r>
            <a:r>
              <a:rPr lang="en-US" altLang="tr" sz="1600" b="1"/>
              <a:t>a kat</a:t>
            </a:r>
            <a:r>
              <a:rPr lang="tr" altLang="tr" sz="1600" b="1"/>
              <a:t>ı</a:t>
            </a:r>
            <a:r>
              <a:rPr lang="en-US" altLang="tr" sz="1600" b="1"/>
              <a:t>lmamak ve devlet gemisini bu f</a:t>
            </a:r>
            <a:r>
              <a:rPr lang="tr" altLang="tr" sz="1600" b="1"/>
              <a:t>ı</a:t>
            </a:r>
            <a:r>
              <a:rPr lang="en-US" altLang="tr" sz="1600" b="1"/>
              <a:t>rt</a:t>
            </a:r>
            <a:r>
              <a:rPr lang="tr" altLang="tr" sz="1600" b="1"/>
              <a:t>ı</a:t>
            </a:r>
            <a:r>
              <a:rPr lang="en-US" altLang="tr" sz="1600" b="1"/>
              <a:t>na ortas</a:t>
            </a:r>
            <a:r>
              <a:rPr lang="tr" altLang="tr" sz="1600" b="1"/>
              <a:t>ı</a:t>
            </a:r>
            <a:r>
              <a:rPr lang="en-US" altLang="tr" sz="1600" b="1"/>
              <a:t>nda hi</a:t>
            </a:r>
            <a:r>
              <a:rPr lang="tr" altLang="tr" sz="1600" b="1"/>
              <a:t>ç</a:t>
            </a:r>
            <a:r>
              <a:rPr lang="en-US" altLang="tr" sz="1600" b="1"/>
              <a:t>bir engele </a:t>
            </a:r>
            <a:r>
              <a:rPr lang="tr" altLang="tr" sz="1600" b="1"/>
              <a:t>ç</a:t>
            </a:r>
            <a:r>
              <a:rPr lang="en-US" altLang="tr" sz="1600" b="1"/>
              <a:t>arpt</a:t>
            </a:r>
            <a:r>
              <a:rPr lang="tr" altLang="tr" sz="1600" b="1"/>
              <a:t>ı</a:t>
            </a:r>
            <a:r>
              <a:rPr lang="en-US" altLang="tr" sz="1600" b="1"/>
              <a:t>rmadan y</a:t>
            </a:r>
            <a:r>
              <a:rPr lang="tr" altLang="tr" sz="1600" b="1"/>
              <a:t>ö</a:t>
            </a:r>
            <a:r>
              <a:rPr lang="en-US" altLang="tr" sz="1600" b="1"/>
              <a:t>neterek sava</a:t>
            </a:r>
            <a:r>
              <a:rPr lang="tr" altLang="tr" sz="1600" b="1"/>
              <a:t>ş</a:t>
            </a:r>
            <a:r>
              <a:rPr lang="en-US" altLang="tr" sz="1600" b="1"/>
              <a:t> d</a:t>
            </a:r>
            <a:r>
              <a:rPr lang="tr" altLang="tr" sz="1600" b="1"/>
              <a:t>ışı</a:t>
            </a:r>
            <a:r>
              <a:rPr lang="en-US" altLang="tr" sz="1600" b="1"/>
              <a:t>nda ve bar</a:t>
            </a:r>
            <a:r>
              <a:rPr lang="tr" altLang="tr" sz="1600" b="1"/>
              <a:t>ış</a:t>
            </a:r>
            <a:r>
              <a:rPr lang="en-US" altLang="tr" sz="1600" b="1"/>
              <a:t> i</a:t>
            </a:r>
            <a:r>
              <a:rPr lang="tr" altLang="tr" sz="1600" b="1"/>
              <a:t>ç</a:t>
            </a:r>
            <a:r>
              <a:rPr lang="en-US" altLang="tr" sz="1600" b="1"/>
              <a:t>inde ya</a:t>
            </a:r>
            <a:r>
              <a:rPr lang="tr" altLang="tr" sz="1600" b="1"/>
              <a:t>ş</a:t>
            </a:r>
            <a:r>
              <a:rPr lang="en-US" altLang="tr" sz="1600" b="1"/>
              <a:t>amaya </a:t>
            </a:r>
            <a:r>
              <a:rPr lang="tr" altLang="tr" sz="1600" b="1"/>
              <a:t>ç</a:t>
            </a:r>
            <a:r>
              <a:rPr lang="en-US" altLang="tr" sz="1600" b="1"/>
              <a:t>abalamak,bizim i</a:t>
            </a:r>
            <a:r>
              <a:rPr lang="tr" altLang="tr" sz="1600" b="1"/>
              <a:t>ç</a:t>
            </a:r>
            <a:r>
              <a:rPr lang="en-US" altLang="tr" sz="1600" b="1"/>
              <a:t>in ya</a:t>
            </a:r>
            <a:r>
              <a:rPr lang="tr" altLang="tr" sz="1600" b="1"/>
              <a:t>ş</a:t>
            </a:r>
            <a:r>
              <a:rPr lang="en-US" altLang="tr" sz="1600" b="1"/>
              <a:t>amsal </a:t>
            </a:r>
            <a:r>
              <a:rPr lang="tr" altLang="tr" sz="1600" b="1"/>
              <a:t>ö</a:t>
            </a:r>
            <a:r>
              <a:rPr lang="en-US" altLang="tr" sz="1600" b="1"/>
              <a:t>nem ta</a:t>
            </a:r>
            <a:r>
              <a:rPr lang="tr" altLang="tr" sz="1600" b="1"/>
              <a:t>şı</a:t>
            </a:r>
            <a:r>
              <a:rPr lang="en-US" altLang="tr" sz="1600" b="1"/>
              <a:t>maktad</a:t>
            </a:r>
            <a:r>
              <a:rPr lang="tr" altLang="tr" sz="1600" b="1"/>
              <a:t>ı</a:t>
            </a:r>
            <a:r>
              <a:rPr lang="en-US" altLang="tr" sz="1600" b="1"/>
              <a:t>r.</a:t>
            </a:r>
            <a:endParaRPr lang="tr-TR" sz="1600" b="1"/>
          </a:p>
          <a:p>
            <a:r>
              <a:rPr lang="en-US" altLang="tr" sz="1600" b="1">
                <a:solidFill>
                  <a:srgbClr val="000000"/>
                </a:solidFill>
              </a:rPr>
              <a:t>ATAT</a:t>
            </a:r>
            <a:r>
              <a:rPr lang="tr" altLang="tr" sz="1600" b="1">
                <a:solidFill>
                  <a:srgbClr val="000000"/>
                </a:solidFill>
              </a:rPr>
              <a:t>Ü</a:t>
            </a:r>
            <a:r>
              <a:rPr lang="en-US" altLang="tr" sz="1600" b="1">
                <a:solidFill>
                  <a:srgbClr val="000000"/>
                </a:solidFill>
              </a:rPr>
              <a:t>RK</a:t>
            </a:r>
            <a:r>
              <a:rPr lang="en-US" altLang="tr" sz="1600" b="1"/>
              <a:t>                                                                                                           </a:t>
            </a:r>
            <a:endParaRPr lang="tr-TR" sz="1600" b="1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03" name="文本框 1"/>
          <p:cNvSpPr txBox="1"/>
          <p:nvPr/>
        </p:nvSpPr>
        <p:spPr>
          <a:xfrm>
            <a:off x="838800" y="363600"/>
            <a:ext cx="10515600" cy="1324800"/>
          </a:xfrm>
          <a:prstGeom prst="rect">
            <a:avLst/>
          </a:prstGeom>
        </p:spPr>
        <p:txBody>
          <a:bodyPr anchor="ctr" anchorCtr="0">
            <a:normAutofit/>
          </a:bodyPr>
          <a:lstStyle>
            <a:defPPr>
              <a:defRPr lang="zh-CN"/>
            </a:defPPr>
            <a:lvl1pPr algn="ctr">
              <a:lnSpc>
                <a:spcPct val="90000"/>
              </a:lnSpc>
              <a:spcBef>
                <a:spcPct val="0"/>
              </a:spcBef>
              <a:buNone/>
              <a:defRPr sz="4400"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tr" b="1" dirty="0"/>
              <a:t>SAVA</a:t>
            </a:r>
            <a:r>
              <a:rPr lang="tr" altLang="tr" b="1" dirty="0"/>
              <a:t>Ş</a:t>
            </a:r>
            <a:r>
              <a:rPr lang="en-US" altLang="tr" b="1" dirty="0"/>
              <a:t> NASIL BA</a:t>
            </a:r>
            <a:r>
              <a:rPr lang="tr" altLang="tr" b="1" dirty="0"/>
              <a:t>Ş</a:t>
            </a:r>
            <a:r>
              <a:rPr lang="en-US" altLang="tr" b="1" dirty="0"/>
              <a:t>LADI?</a:t>
            </a:r>
            <a:endParaRPr lang="zh-CN" altLang="en-US" b="1" dirty="0"/>
          </a:p>
        </p:txBody>
      </p:sp>
      <p:sp>
        <p:nvSpPr>
          <p:cNvPr id="1048604" name="文本框 2"/>
          <p:cNvSpPr txBox="1"/>
          <p:nvPr/>
        </p:nvSpPr>
        <p:spPr>
          <a:xfrm>
            <a:off x="838800" y="1825200"/>
            <a:ext cx="10515600" cy="4352400"/>
          </a:xfrm>
          <a:prstGeom prst="rect">
            <a:avLst/>
          </a:prstGeom>
        </p:spPr>
        <p:txBody>
          <a:bodyPr>
            <a:normAutofit fontScale="92857" lnSpcReduction="10000"/>
          </a:bodyPr>
          <a:lstStyle>
            <a:defPPr>
              <a:defRPr lang="zh-CN"/>
            </a:defPPr>
            <a:lvl1pPr marL="228600" lvl="0" indent="-2286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/>
            </a:lvl1pPr>
            <a:lvl2pPr marL="685800" lvl="1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lvl="2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lvl="3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lvl="4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marL="0" indent="0">
              <a:buNone/>
            </a:pPr>
            <a:r>
              <a:rPr lang="en-US" altLang="tr" b="1" dirty="0">
                <a:solidFill>
                  <a:srgbClr val="C00000"/>
                </a:solidFill>
              </a:rPr>
              <a:t>1.D</a:t>
            </a:r>
            <a:r>
              <a:rPr lang="tr" altLang="tr" b="1" dirty="0">
                <a:solidFill>
                  <a:srgbClr val="C00000"/>
                </a:solidFill>
              </a:rPr>
              <a:t>ü</a:t>
            </a:r>
            <a:r>
              <a:rPr lang="en-US" altLang="tr" b="1" dirty="0">
                <a:solidFill>
                  <a:srgbClr val="C00000"/>
                </a:solidFill>
              </a:rPr>
              <a:t>nya sava</a:t>
            </a:r>
            <a:r>
              <a:rPr lang="tr" altLang="tr" b="1" dirty="0">
                <a:solidFill>
                  <a:srgbClr val="C00000"/>
                </a:solidFill>
              </a:rPr>
              <a:t>şı</a:t>
            </a:r>
            <a:r>
              <a:rPr lang="en-US" altLang="tr" b="1" dirty="0">
                <a:solidFill>
                  <a:srgbClr val="C00000"/>
                </a:solidFill>
              </a:rPr>
              <a:t>nda Almanya Versay Antla</a:t>
            </a:r>
            <a:r>
              <a:rPr lang="tr" altLang="tr" b="1" dirty="0">
                <a:solidFill>
                  <a:srgbClr val="C00000"/>
                </a:solidFill>
              </a:rPr>
              <a:t>ş</a:t>
            </a:r>
            <a:r>
              <a:rPr lang="en-US" altLang="tr" b="1" dirty="0">
                <a:solidFill>
                  <a:srgbClr val="C00000"/>
                </a:solidFill>
              </a:rPr>
              <a:t>mas</a:t>
            </a:r>
            <a:r>
              <a:rPr lang="tr" altLang="tr" b="1" dirty="0">
                <a:solidFill>
                  <a:srgbClr val="C00000"/>
                </a:solidFill>
              </a:rPr>
              <a:t>ı</a:t>
            </a:r>
            <a:r>
              <a:rPr lang="en-US" altLang="tr" b="1" dirty="0">
                <a:solidFill>
                  <a:srgbClr val="C00000"/>
                </a:solidFill>
              </a:rPr>
              <a:t>n</a:t>
            </a:r>
            <a:r>
              <a:rPr lang="tr" altLang="tr" b="1" dirty="0">
                <a:solidFill>
                  <a:srgbClr val="C00000"/>
                </a:solidFill>
              </a:rPr>
              <a:t>ı</a:t>
            </a:r>
            <a:r>
              <a:rPr lang="en-US" altLang="tr" b="1" dirty="0">
                <a:solidFill>
                  <a:srgbClr val="C00000"/>
                </a:solidFill>
              </a:rPr>
              <a:t> imzalamak zorunda kald</a:t>
            </a:r>
            <a:r>
              <a:rPr lang="tr" altLang="tr" b="1" dirty="0">
                <a:solidFill>
                  <a:srgbClr val="C00000"/>
                </a:solidFill>
              </a:rPr>
              <a:t>ığı</a:t>
            </a:r>
            <a:r>
              <a:rPr lang="en-US" altLang="tr" b="1" dirty="0">
                <a:solidFill>
                  <a:srgbClr val="C00000"/>
                </a:solidFill>
              </a:rPr>
              <a:t> i</a:t>
            </a:r>
            <a:r>
              <a:rPr lang="tr" altLang="tr" b="1" dirty="0">
                <a:solidFill>
                  <a:srgbClr val="C00000"/>
                </a:solidFill>
              </a:rPr>
              <a:t>ç</a:t>
            </a:r>
            <a:r>
              <a:rPr lang="en-US" altLang="tr" b="1" dirty="0">
                <a:solidFill>
                  <a:srgbClr val="C00000"/>
                </a:solidFill>
              </a:rPr>
              <a:t>in ve Versay Antla</a:t>
            </a:r>
            <a:r>
              <a:rPr lang="tr" altLang="tr" b="1" dirty="0">
                <a:solidFill>
                  <a:srgbClr val="C00000"/>
                </a:solidFill>
              </a:rPr>
              <a:t>ş</a:t>
            </a:r>
            <a:r>
              <a:rPr lang="en-US" altLang="tr" b="1" dirty="0">
                <a:solidFill>
                  <a:srgbClr val="C00000"/>
                </a:solidFill>
              </a:rPr>
              <a:t>mas</a:t>
            </a:r>
            <a:r>
              <a:rPr lang="tr" altLang="tr" b="1" dirty="0">
                <a:solidFill>
                  <a:srgbClr val="C00000"/>
                </a:solidFill>
              </a:rPr>
              <a:t>ı</a:t>
            </a:r>
            <a:r>
              <a:rPr lang="en-US" altLang="tr" b="1" dirty="0">
                <a:solidFill>
                  <a:srgbClr val="C00000"/>
                </a:solidFill>
              </a:rPr>
              <a:t>'n</a:t>
            </a:r>
            <a:r>
              <a:rPr lang="tr" altLang="tr" b="1" dirty="0">
                <a:solidFill>
                  <a:srgbClr val="C00000"/>
                </a:solidFill>
              </a:rPr>
              <a:t>ı</a:t>
            </a:r>
            <a:r>
              <a:rPr lang="en-US" altLang="tr" b="1" dirty="0">
                <a:solidFill>
                  <a:srgbClr val="C00000"/>
                </a:solidFill>
              </a:rPr>
              <a:t>n maddeleri </a:t>
            </a:r>
            <a:r>
              <a:rPr lang="tr" altLang="tr" b="1" dirty="0">
                <a:solidFill>
                  <a:srgbClr val="C00000"/>
                </a:solidFill>
              </a:rPr>
              <a:t>ç</a:t>
            </a:r>
            <a:r>
              <a:rPr lang="en-US" altLang="tr" b="1" dirty="0">
                <a:solidFill>
                  <a:srgbClr val="C00000"/>
                </a:solidFill>
              </a:rPr>
              <a:t>ok a</a:t>
            </a:r>
            <a:r>
              <a:rPr lang="tr" altLang="tr" b="1" dirty="0">
                <a:solidFill>
                  <a:srgbClr val="C00000"/>
                </a:solidFill>
              </a:rPr>
              <a:t>ğı</a:t>
            </a:r>
            <a:r>
              <a:rPr lang="en-US" altLang="tr" b="1" dirty="0">
                <a:solidFill>
                  <a:srgbClr val="C00000"/>
                </a:solidFill>
              </a:rPr>
              <a:t>r oldu</a:t>
            </a:r>
            <a:r>
              <a:rPr lang="tr" altLang="tr" b="1" dirty="0">
                <a:solidFill>
                  <a:srgbClr val="C00000"/>
                </a:solidFill>
              </a:rPr>
              <a:t>ğ</a:t>
            </a:r>
            <a:r>
              <a:rPr lang="en-US" altLang="tr" b="1" dirty="0">
                <a:solidFill>
                  <a:srgbClr val="C00000"/>
                </a:solidFill>
              </a:rPr>
              <a:t>u i</a:t>
            </a:r>
            <a:r>
              <a:rPr lang="tr" altLang="tr" b="1" dirty="0">
                <a:solidFill>
                  <a:srgbClr val="C00000"/>
                </a:solidFill>
              </a:rPr>
              <a:t>ç</a:t>
            </a:r>
            <a:r>
              <a:rPr lang="en-US" altLang="tr" b="1" dirty="0">
                <a:solidFill>
                  <a:srgbClr val="C00000"/>
                </a:solidFill>
              </a:rPr>
              <a:t>in Almanya b</a:t>
            </a:r>
            <a:r>
              <a:rPr lang="tr" altLang="tr" b="1" dirty="0">
                <a:solidFill>
                  <a:srgbClr val="C00000"/>
                </a:solidFill>
              </a:rPr>
              <a:t>ü</a:t>
            </a:r>
            <a:r>
              <a:rPr lang="en-US" altLang="tr" b="1" dirty="0">
                <a:solidFill>
                  <a:srgbClr val="C00000"/>
                </a:solidFill>
              </a:rPr>
              <a:t>y</a:t>
            </a:r>
            <a:r>
              <a:rPr lang="tr" altLang="tr" b="1" dirty="0">
                <a:solidFill>
                  <a:srgbClr val="C00000"/>
                </a:solidFill>
              </a:rPr>
              <a:t>ü</a:t>
            </a:r>
            <a:r>
              <a:rPr lang="en-US" altLang="tr" b="1" dirty="0">
                <a:solidFill>
                  <a:srgbClr val="C00000"/>
                </a:solidFill>
              </a:rPr>
              <a:t>k bir kin beslemi</a:t>
            </a:r>
            <a:r>
              <a:rPr lang="tr" altLang="tr" b="1" dirty="0">
                <a:solidFill>
                  <a:srgbClr val="C00000"/>
                </a:solidFill>
              </a:rPr>
              <a:t>ş</a:t>
            </a:r>
            <a:r>
              <a:rPr lang="en-US" altLang="tr" b="1" dirty="0">
                <a:solidFill>
                  <a:srgbClr val="C00000"/>
                </a:solidFill>
              </a:rPr>
              <a:t> ve intikam almak i</a:t>
            </a:r>
            <a:r>
              <a:rPr lang="tr" altLang="tr" b="1" dirty="0">
                <a:solidFill>
                  <a:srgbClr val="C00000"/>
                </a:solidFill>
              </a:rPr>
              <a:t>ç</a:t>
            </a:r>
            <a:r>
              <a:rPr lang="en-US" altLang="tr" b="1" dirty="0">
                <a:solidFill>
                  <a:srgbClr val="C00000"/>
                </a:solidFill>
              </a:rPr>
              <a:t>in yan</a:t>
            </a:r>
            <a:r>
              <a:rPr lang="tr" altLang="tr" b="1" dirty="0">
                <a:solidFill>
                  <a:srgbClr val="C00000"/>
                </a:solidFill>
              </a:rPr>
              <a:t>ı</a:t>
            </a:r>
            <a:r>
              <a:rPr lang="en-US" altLang="tr" b="1" dirty="0">
                <a:solidFill>
                  <a:srgbClr val="C00000"/>
                </a:solidFill>
              </a:rPr>
              <a:t>na Japonya ve </a:t>
            </a:r>
            <a:r>
              <a:rPr lang="tr" altLang="tr" b="1" dirty="0">
                <a:solidFill>
                  <a:srgbClr val="C00000"/>
                </a:solidFill>
              </a:rPr>
              <a:t>İ</a:t>
            </a:r>
            <a:r>
              <a:rPr lang="en-US" altLang="tr" b="1" dirty="0">
                <a:solidFill>
                  <a:srgbClr val="C00000"/>
                </a:solidFill>
              </a:rPr>
              <a:t>talyay</a:t>
            </a:r>
            <a:r>
              <a:rPr lang="tr" altLang="tr" b="1" dirty="0">
                <a:solidFill>
                  <a:srgbClr val="C00000"/>
                </a:solidFill>
              </a:rPr>
              <a:t>ı</a:t>
            </a:r>
            <a:r>
              <a:rPr lang="en-US" altLang="tr" b="1" dirty="0">
                <a:solidFill>
                  <a:srgbClr val="C00000"/>
                </a:solidFill>
              </a:rPr>
              <a:t> alarak 2.D</a:t>
            </a:r>
            <a:r>
              <a:rPr lang="tr" altLang="tr" b="1" dirty="0">
                <a:solidFill>
                  <a:srgbClr val="C00000"/>
                </a:solidFill>
              </a:rPr>
              <a:t>ü</a:t>
            </a:r>
            <a:r>
              <a:rPr lang="en-US" altLang="tr" b="1" dirty="0">
                <a:solidFill>
                  <a:srgbClr val="C00000"/>
                </a:solidFill>
              </a:rPr>
              <a:t>nya Sava</a:t>
            </a:r>
            <a:r>
              <a:rPr lang="tr" altLang="tr" b="1" dirty="0">
                <a:solidFill>
                  <a:srgbClr val="C00000"/>
                </a:solidFill>
              </a:rPr>
              <a:t>şı</a:t>
            </a:r>
            <a:r>
              <a:rPr lang="en-US" altLang="tr" b="1" dirty="0">
                <a:solidFill>
                  <a:srgbClr val="C00000"/>
                </a:solidFill>
              </a:rPr>
              <a:t>n</a:t>
            </a:r>
            <a:r>
              <a:rPr lang="tr" altLang="tr" b="1" dirty="0">
                <a:solidFill>
                  <a:srgbClr val="C00000"/>
                </a:solidFill>
              </a:rPr>
              <a:t>ı</a:t>
            </a:r>
            <a:r>
              <a:rPr lang="en-US" altLang="tr" b="1" dirty="0">
                <a:solidFill>
                  <a:srgbClr val="C00000"/>
                </a:solidFill>
              </a:rPr>
              <a:t> ba</a:t>
            </a:r>
            <a:r>
              <a:rPr lang="tr" altLang="tr" b="1" dirty="0">
                <a:solidFill>
                  <a:srgbClr val="C00000"/>
                </a:solidFill>
              </a:rPr>
              <a:t>ş</a:t>
            </a:r>
            <a:r>
              <a:rPr lang="en-US" altLang="tr" b="1" dirty="0">
                <a:solidFill>
                  <a:srgbClr val="C00000"/>
                </a:solidFill>
              </a:rPr>
              <a:t>latm</a:t>
            </a:r>
            <a:r>
              <a:rPr lang="tr" altLang="tr" b="1" dirty="0">
                <a:solidFill>
                  <a:srgbClr val="C00000"/>
                </a:solidFill>
              </a:rPr>
              <a:t>ış</a:t>
            </a:r>
            <a:r>
              <a:rPr lang="en-US" altLang="tr" b="1" dirty="0">
                <a:solidFill>
                  <a:srgbClr val="C00000"/>
                </a:solidFill>
              </a:rPr>
              <a:t>t</a:t>
            </a:r>
            <a:r>
              <a:rPr lang="tr" altLang="tr" b="1" dirty="0">
                <a:solidFill>
                  <a:srgbClr val="C00000"/>
                </a:solidFill>
              </a:rPr>
              <a:t>ı</a:t>
            </a:r>
            <a:r>
              <a:rPr lang="en-US" altLang="tr" b="1" dirty="0">
                <a:solidFill>
                  <a:srgbClr val="C00000"/>
                </a:solidFill>
              </a:rPr>
              <a:t>r.   </a:t>
            </a:r>
            <a:endParaRPr lang="zh-CN" altLang="en-US" b="1" dirty="0">
              <a:solidFill>
                <a:srgbClr val="C00000"/>
              </a:solidFill>
            </a:endParaRPr>
          </a:p>
          <a:p>
            <a:pPr marL="0" indent="0">
              <a:buNone/>
            </a:pPr>
            <a:r>
              <a:rPr lang="en-US" altLang="tr" b="1" dirty="0">
                <a:solidFill>
                  <a:srgbClr val="008000"/>
                </a:solidFill>
              </a:rPr>
              <a:t>1 Eyl</a:t>
            </a:r>
            <a:r>
              <a:rPr lang="tr" altLang="tr" b="1" dirty="0">
                <a:solidFill>
                  <a:srgbClr val="008000"/>
                </a:solidFill>
              </a:rPr>
              <a:t>ü</a:t>
            </a:r>
            <a:r>
              <a:rPr lang="en-US" altLang="tr" b="1" dirty="0">
                <a:solidFill>
                  <a:srgbClr val="008000"/>
                </a:solidFill>
              </a:rPr>
              <a:t>l 1939'da Almanya'n</a:t>
            </a:r>
            <a:r>
              <a:rPr lang="tr" altLang="tr" b="1" dirty="0">
                <a:solidFill>
                  <a:srgbClr val="008000"/>
                </a:solidFill>
              </a:rPr>
              <a:t>ı</a:t>
            </a:r>
            <a:r>
              <a:rPr lang="en-US" altLang="tr" b="1" dirty="0">
                <a:solidFill>
                  <a:srgbClr val="008000"/>
                </a:solidFill>
              </a:rPr>
              <a:t>n Polanya'ya sald</a:t>
            </a:r>
            <a:r>
              <a:rPr lang="tr" altLang="tr" b="1" dirty="0">
                <a:solidFill>
                  <a:srgbClr val="008000"/>
                </a:solidFill>
              </a:rPr>
              <a:t>ı</a:t>
            </a:r>
            <a:r>
              <a:rPr lang="en-US" altLang="tr" b="1" dirty="0">
                <a:solidFill>
                  <a:srgbClr val="008000"/>
                </a:solidFill>
              </a:rPr>
              <a:t>rmas</a:t>
            </a:r>
            <a:r>
              <a:rPr lang="tr" altLang="tr" b="1" dirty="0">
                <a:solidFill>
                  <a:srgbClr val="008000"/>
                </a:solidFill>
              </a:rPr>
              <a:t>ı</a:t>
            </a:r>
            <a:r>
              <a:rPr lang="en-US" altLang="tr" b="1" dirty="0">
                <a:solidFill>
                  <a:srgbClr val="008000"/>
                </a:solidFill>
              </a:rPr>
              <a:t>yla sava</a:t>
            </a:r>
            <a:r>
              <a:rPr lang="tr" altLang="tr" b="1" dirty="0">
                <a:solidFill>
                  <a:srgbClr val="008000"/>
                </a:solidFill>
              </a:rPr>
              <a:t>ş</a:t>
            </a:r>
            <a:r>
              <a:rPr lang="en-US" altLang="tr" b="1" dirty="0">
                <a:solidFill>
                  <a:srgbClr val="008000"/>
                </a:solidFill>
              </a:rPr>
              <a:t> ba</a:t>
            </a:r>
            <a:r>
              <a:rPr lang="tr" altLang="tr" b="1" dirty="0">
                <a:solidFill>
                  <a:srgbClr val="008000"/>
                </a:solidFill>
              </a:rPr>
              <a:t>ş</a:t>
            </a:r>
            <a:r>
              <a:rPr lang="en-US" altLang="tr" b="1" dirty="0">
                <a:solidFill>
                  <a:srgbClr val="008000"/>
                </a:solidFill>
              </a:rPr>
              <a:t>lad</a:t>
            </a:r>
            <a:r>
              <a:rPr lang="tr" altLang="tr" b="1" dirty="0">
                <a:solidFill>
                  <a:srgbClr val="008000"/>
                </a:solidFill>
              </a:rPr>
              <a:t>ı</a:t>
            </a:r>
            <a:r>
              <a:rPr lang="en-US" altLang="tr" b="1" dirty="0">
                <a:solidFill>
                  <a:srgbClr val="008000"/>
                </a:solidFill>
              </a:rPr>
              <a:t>.</a:t>
            </a:r>
            <a:endParaRPr lang="zh-CN" altLang="en-US" b="1" dirty="0">
              <a:solidFill>
                <a:srgbClr val="008000"/>
              </a:solidFill>
            </a:endParaRPr>
          </a:p>
          <a:p>
            <a:pPr marL="0" indent="0">
              <a:buNone/>
            </a:pPr>
            <a:r>
              <a:rPr lang="en-US" altLang="tr" b="1" dirty="0">
                <a:solidFill>
                  <a:srgbClr val="008000"/>
                </a:solidFill>
              </a:rPr>
              <a:t>Sava</a:t>
            </a:r>
            <a:r>
              <a:rPr lang="tr" altLang="tr" b="1" dirty="0">
                <a:solidFill>
                  <a:srgbClr val="008000"/>
                </a:solidFill>
              </a:rPr>
              <a:t>şı</a:t>
            </a:r>
            <a:r>
              <a:rPr lang="en-US" altLang="tr" b="1" dirty="0">
                <a:solidFill>
                  <a:srgbClr val="008000"/>
                </a:solidFill>
              </a:rPr>
              <a:t>n nedeni Almanya,</a:t>
            </a:r>
            <a:r>
              <a:rPr lang="tr" altLang="tr" b="1" dirty="0">
                <a:solidFill>
                  <a:srgbClr val="008000"/>
                </a:solidFill>
              </a:rPr>
              <a:t>İ</a:t>
            </a:r>
            <a:r>
              <a:rPr lang="en-US" altLang="tr" b="1" dirty="0">
                <a:solidFill>
                  <a:srgbClr val="008000"/>
                </a:solidFill>
              </a:rPr>
              <a:t>talya,Japonya'n</a:t>
            </a:r>
            <a:r>
              <a:rPr lang="tr" altLang="tr" b="1" dirty="0">
                <a:solidFill>
                  <a:srgbClr val="008000"/>
                </a:solidFill>
              </a:rPr>
              <a:t>ı</a:t>
            </a:r>
            <a:r>
              <a:rPr lang="en-US" altLang="tr" b="1" dirty="0">
                <a:solidFill>
                  <a:srgbClr val="008000"/>
                </a:solidFill>
              </a:rPr>
              <a:t>n yay</a:t>
            </a:r>
            <a:r>
              <a:rPr lang="tr" altLang="tr" b="1" dirty="0">
                <a:solidFill>
                  <a:srgbClr val="008000"/>
                </a:solidFill>
              </a:rPr>
              <a:t>ı</a:t>
            </a:r>
            <a:r>
              <a:rPr lang="en-US" altLang="tr" b="1" dirty="0">
                <a:solidFill>
                  <a:srgbClr val="008000"/>
                </a:solidFill>
              </a:rPr>
              <a:t>lmac</a:t>
            </a:r>
            <a:r>
              <a:rPr lang="tr" altLang="tr" b="1" dirty="0">
                <a:solidFill>
                  <a:srgbClr val="008000"/>
                </a:solidFill>
              </a:rPr>
              <a:t>ı</a:t>
            </a:r>
            <a:r>
              <a:rPr lang="en-US" altLang="tr" b="1" dirty="0">
                <a:solidFill>
                  <a:srgbClr val="008000"/>
                </a:solidFill>
              </a:rPr>
              <a:t> ve sald</a:t>
            </a:r>
            <a:r>
              <a:rPr lang="tr" altLang="tr" b="1" dirty="0">
                <a:solidFill>
                  <a:srgbClr val="008000"/>
                </a:solidFill>
              </a:rPr>
              <a:t>ı</a:t>
            </a:r>
            <a:r>
              <a:rPr lang="en-US" altLang="tr" b="1" dirty="0">
                <a:solidFill>
                  <a:srgbClr val="008000"/>
                </a:solidFill>
              </a:rPr>
              <a:t>rgan politikalar</a:t>
            </a:r>
            <a:r>
              <a:rPr lang="tr" altLang="tr" b="1" dirty="0">
                <a:solidFill>
                  <a:srgbClr val="008000"/>
                </a:solidFill>
              </a:rPr>
              <a:t>ı</a:t>
            </a:r>
            <a:r>
              <a:rPr lang="en-US" altLang="tr" b="1" dirty="0">
                <a:solidFill>
                  <a:srgbClr val="008000"/>
                </a:solidFill>
              </a:rPr>
              <a:t>d</a:t>
            </a:r>
            <a:r>
              <a:rPr lang="tr" altLang="tr" b="1" dirty="0">
                <a:solidFill>
                  <a:srgbClr val="008000"/>
                </a:solidFill>
              </a:rPr>
              <a:t>ı</a:t>
            </a:r>
            <a:r>
              <a:rPr lang="en-US" altLang="tr" b="1" dirty="0">
                <a:solidFill>
                  <a:srgbClr val="008000"/>
                </a:solidFill>
              </a:rPr>
              <a:t>r.</a:t>
            </a:r>
            <a:endParaRPr lang="zh-CN" altLang="en-US" b="1" dirty="0">
              <a:solidFill>
                <a:srgbClr val="008000"/>
              </a:solidFill>
            </a:endParaRPr>
          </a:p>
          <a:p>
            <a:pPr marL="0" indent="0">
              <a:buNone/>
            </a:pPr>
            <a:r>
              <a:rPr lang="en-US" altLang="tr" b="1" dirty="0">
                <a:solidFill>
                  <a:srgbClr val="0000FF"/>
                </a:solidFill>
              </a:rPr>
              <a:t>T</a:t>
            </a:r>
            <a:r>
              <a:rPr lang="tr" altLang="tr" b="1" dirty="0">
                <a:solidFill>
                  <a:srgbClr val="0000FF"/>
                </a:solidFill>
              </a:rPr>
              <a:t>ü</a:t>
            </a:r>
            <a:r>
              <a:rPr lang="en-US" altLang="tr" b="1" dirty="0">
                <a:solidFill>
                  <a:srgbClr val="0000FF"/>
                </a:solidFill>
              </a:rPr>
              <a:t>rkiye ba</a:t>
            </a:r>
            <a:r>
              <a:rPr lang="tr" altLang="tr" b="1" dirty="0">
                <a:solidFill>
                  <a:srgbClr val="0000FF"/>
                </a:solidFill>
              </a:rPr>
              <a:t>ş</a:t>
            </a:r>
            <a:r>
              <a:rPr lang="en-US" altLang="tr" b="1" dirty="0">
                <a:solidFill>
                  <a:srgbClr val="0000FF"/>
                </a:solidFill>
              </a:rPr>
              <a:t>ta tarafs</a:t>
            </a:r>
            <a:r>
              <a:rPr lang="tr" altLang="tr" b="1" dirty="0">
                <a:solidFill>
                  <a:srgbClr val="0000FF"/>
                </a:solidFill>
              </a:rPr>
              <a:t>ı</a:t>
            </a:r>
            <a:r>
              <a:rPr lang="en-US" altLang="tr" b="1" dirty="0">
                <a:solidFill>
                  <a:srgbClr val="0000FF"/>
                </a:solidFill>
              </a:rPr>
              <a:t>z ancak sava</a:t>
            </a:r>
            <a:r>
              <a:rPr lang="tr" altLang="tr" b="1" dirty="0">
                <a:solidFill>
                  <a:srgbClr val="0000FF"/>
                </a:solidFill>
              </a:rPr>
              <a:t>şı</a:t>
            </a:r>
            <a:r>
              <a:rPr lang="en-US" altLang="tr" b="1" dirty="0">
                <a:solidFill>
                  <a:srgbClr val="0000FF"/>
                </a:solidFill>
              </a:rPr>
              <a:t>n sonlar</a:t>
            </a:r>
            <a:r>
              <a:rPr lang="tr" altLang="tr" b="1" dirty="0">
                <a:solidFill>
                  <a:srgbClr val="0000FF"/>
                </a:solidFill>
              </a:rPr>
              <a:t>ı</a:t>
            </a:r>
            <a:r>
              <a:rPr lang="en-US" altLang="tr" b="1" dirty="0">
                <a:solidFill>
                  <a:srgbClr val="0000FF"/>
                </a:solidFill>
              </a:rPr>
              <a:t>nda Almanya ve Japonya 'ya harp ilan ediyor.Bunun nedeni Birle</a:t>
            </a:r>
            <a:r>
              <a:rPr lang="tr" altLang="tr" b="1" dirty="0">
                <a:solidFill>
                  <a:srgbClr val="0000FF"/>
                </a:solidFill>
              </a:rPr>
              <a:t>ş</a:t>
            </a:r>
            <a:r>
              <a:rPr lang="en-US" altLang="tr" b="1" dirty="0">
                <a:solidFill>
                  <a:srgbClr val="0000FF"/>
                </a:solidFill>
              </a:rPr>
              <a:t>mi</a:t>
            </a:r>
            <a:r>
              <a:rPr lang="tr" altLang="tr" b="1" dirty="0">
                <a:solidFill>
                  <a:srgbClr val="0000FF"/>
                </a:solidFill>
              </a:rPr>
              <a:t>ş</a:t>
            </a:r>
            <a:r>
              <a:rPr lang="en-US" altLang="tr" b="1" dirty="0">
                <a:solidFill>
                  <a:srgbClr val="0000FF"/>
                </a:solidFill>
              </a:rPr>
              <a:t> Milletlere girebilmektir.</a:t>
            </a:r>
            <a:endParaRPr lang="zh-CN" altLang="en-US" b="1" dirty="0">
              <a:solidFill>
                <a:srgbClr val="0000FF"/>
              </a:solidFill>
            </a:endParaRPr>
          </a:p>
          <a:p>
            <a:pPr marL="0" indent="0">
              <a:buNone/>
            </a:pPr>
            <a:endParaRPr lang="zh-CN" altLang="en-US" dirty="0">
              <a:solidFill>
                <a:srgbClr val="0000FF"/>
              </a:solidFill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08" name="Metin kutusu 1048607"/>
          <p:cNvSpPr txBox="1"/>
          <p:nvPr/>
        </p:nvSpPr>
        <p:spPr>
          <a:xfrm>
            <a:off x="444519" y="499005"/>
            <a:ext cx="5461176" cy="3926840"/>
          </a:xfrm>
          <a:prstGeom prst="rect">
            <a:avLst/>
          </a:prstGeom>
          <a:solidFill>
            <a:srgbClr val="FFE5E5"/>
          </a:solidFill>
          <a:ln w="63500">
            <a:solidFill>
              <a:srgbClr val="000000"/>
            </a:solidFill>
            <a:prstDash val="dash"/>
          </a:ln>
        </p:spPr>
        <p:txBody>
          <a:bodyPr wrap="square" rtlCol="0">
            <a:spAutoFit/>
          </a:bodyPr>
          <a:lstStyle/>
          <a:p>
            <a:r>
              <a:rPr lang="en-US" altLang="tr" sz="4800" b="1">
                <a:solidFill>
                  <a:srgbClr val="000000"/>
                </a:solidFill>
              </a:rPr>
              <a:t>M</a:t>
            </a:r>
            <a:r>
              <a:rPr lang="tr" altLang="tr" sz="4800" b="1">
                <a:solidFill>
                  <a:srgbClr val="000000"/>
                </a:solidFill>
              </a:rPr>
              <a:t>Ü</a:t>
            </a:r>
            <a:r>
              <a:rPr lang="en-US" altLang="tr" sz="4800" b="1">
                <a:solidFill>
                  <a:srgbClr val="000000"/>
                </a:solidFill>
              </a:rPr>
              <a:t>TTEF</a:t>
            </a:r>
            <a:r>
              <a:rPr lang="tr" altLang="tr" sz="4800" b="1">
                <a:solidFill>
                  <a:srgbClr val="000000"/>
                </a:solidFill>
              </a:rPr>
              <a:t>İ</a:t>
            </a:r>
            <a:r>
              <a:rPr lang="en-US" altLang="tr" sz="4800" b="1">
                <a:solidFill>
                  <a:srgbClr val="000000"/>
                </a:solidFill>
              </a:rPr>
              <a:t>K DEVLETLER </a:t>
            </a:r>
            <a:endParaRPr lang="tr-TR" sz="4800">
              <a:solidFill>
                <a:srgbClr val="000000"/>
              </a:solidFill>
            </a:endParaRPr>
          </a:p>
          <a:p>
            <a:r>
              <a:rPr lang="tr" altLang="tr" sz="4000" b="1">
                <a:solidFill>
                  <a:srgbClr val="C00000"/>
                </a:solidFill>
              </a:rPr>
              <a:t>İ</a:t>
            </a:r>
            <a:r>
              <a:rPr lang="en-US" altLang="tr" sz="4000" b="1">
                <a:solidFill>
                  <a:srgbClr val="C00000"/>
                </a:solidFill>
              </a:rPr>
              <a:t>NG</a:t>
            </a:r>
            <a:r>
              <a:rPr lang="tr" altLang="tr" sz="4000" b="1">
                <a:solidFill>
                  <a:srgbClr val="C00000"/>
                </a:solidFill>
              </a:rPr>
              <a:t>İ</a:t>
            </a:r>
            <a:r>
              <a:rPr lang="en-US" altLang="tr" sz="4000" b="1">
                <a:solidFill>
                  <a:srgbClr val="C00000"/>
                </a:solidFill>
              </a:rPr>
              <a:t>LTERE</a:t>
            </a:r>
            <a:endParaRPr lang="tr-TR" sz="4000">
              <a:solidFill>
                <a:srgbClr val="C00000"/>
              </a:solidFill>
            </a:endParaRPr>
          </a:p>
          <a:p>
            <a:r>
              <a:rPr lang="en-US" altLang="tr" sz="4000" b="1">
                <a:solidFill>
                  <a:srgbClr val="00B050"/>
                </a:solidFill>
              </a:rPr>
              <a:t>FRANSA</a:t>
            </a:r>
            <a:endParaRPr lang="tr-TR" sz="4000">
              <a:solidFill>
                <a:srgbClr val="00B050"/>
              </a:solidFill>
            </a:endParaRPr>
          </a:p>
          <a:p>
            <a:r>
              <a:rPr lang="en-US" altLang="tr" sz="4000" b="1">
                <a:solidFill>
                  <a:srgbClr val="0070C0"/>
                </a:solidFill>
              </a:rPr>
              <a:t>SSCB(RUSYA)</a:t>
            </a:r>
            <a:endParaRPr lang="tr-TR" sz="4000">
              <a:solidFill>
                <a:srgbClr val="0070C0"/>
              </a:solidFill>
            </a:endParaRPr>
          </a:p>
          <a:p>
            <a:r>
              <a:rPr lang="en-US" altLang="tr" sz="4000" b="1">
                <a:solidFill>
                  <a:srgbClr val="7030A0"/>
                </a:solidFill>
              </a:rPr>
              <a:t>ABD</a:t>
            </a:r>
            <a:endParaRPr lang="tr-TR" sz="4000">
              <a:solidFill>
                <a:srgbClr val="7030A0"/>
              </a:solidFill>
            </a:endParaRPr>
          </a:p>
        </p:txBody>
      </p:sp>
      <p:sp>
        <p:nvSpPr>
          <p:cNvPr id="1048609" name="Metin kutusu 1048608"/>
          <p:cNvSpPr txBox="1"/>
          <p:nvPr/>
        </p:nvSpPr>
        <p:spPr>
          <a:xfrm>
            <a:off x="6152630" y="499006"/>
            <a:ext cx="5595126" cy="3329941"/>
          </a:xfrm>
          <a:prstGeom prst="rect">
            <a:avLst/>
          </a:prstGeom>
          <a:solidFill>
            <a:srgbClr val="CCFECC"/>
          </a:solidFill>
          <a:ln w="63500">
            <a:solidFill>
              <a:srgbClr val="000000"/>
            </a:solidFill>
            <a:prstDash val="sysDash"/>
          </a:ln>
        </p:spPr>
        <p:txBody>
          <a:bodyPr wrap="square" rtlCol="0">
            <a:spAutoFit/>
          </a:bodyPr>
          <a:lstStyle/>
          <a:p>
            <a:r>
              <a:rPr lang="en-US" altLang="tr" sz="4800" b="1">
                <a:solidFill>
                  <a:srgbClr val="000000"/>
                </a:solidFill>
              </a:rPr>
              <a:t>M</a:t>
            </a:r>
            <a:r>
              <a:rPr lang="tr" altLang="tr" sz="4800" b="1">
                <a:solidFill>
                  <a:srgbClr val="000000"/>
                </a:solidFill>
              </a:rPr>
              <a:t>İ</a:t>
            </a:r>
            <a:r>
              <a:rPr lang="en-US" altLang="tr" sz="4800" b="1">
                <a:solidFill>
                  <a:srgbClr val="000000"/>
                </a:solidFill>
              </a:rPr>
              <a:t>HVER DEVLETLER</a:t>
            </a:r>
            <a:endParaRPr lang="tr-TR" sz="4800" b="1">
              <a:solidFill>
                <a:srgbClr val="000000"/>
              </a:solidFill>
            </a:endParaRPr>
          </a:p>
          <a:p>
            <a:r>
              <a:rPr lang="en-US" altLang="tr" sz="4000" b="1">
                <a:solidFill>
                  <a:srgbClr val="C00000"/>
                </a:solidFill>
              </a:rPr>
              <a:t>ALMANYA</a:t>
            </a:r>
            <a:endParaRPr lang="tr-TR" sz="4000" b="1">
              <a:solidFill>
                <a:srgbClr val="C00000"/>
              </a:solidFill>
            </a:endParaRPr>
          </a:p>
          <a:p>
            <a:r>
              <a:rPr lang="tr" altLang="tr" sz="4000" b="1">
                <a:solidFill>
                  <a:srgbClr val="0070C0"/>
                </a:solidFill>
              </a:rPr>
              <a:t>İ</a:t>
            </a:r>
            <a:r>
              <a:rPr lang="en-US" altLang="tr" sz="4000" b="1">
                <a:solidFill>
                  <a:srgbClr val="0070C0"/>
                </a:solidFill>
              </a:rPr>
              <a:t>TALYA</a:t>
            </a:r>
            <a:endParaRPr lang="tr-TR" sz="4000" b="1">
              <a:solidFill>
                <a:srgbClr val="0070C0"/>
              </a:solidFill>
            </a:endParaRPr>
          </a:p>
          <a:p>
            <a:r>
              <a:rPr lang="en-US" altLang="tr" sz="4000" b="1">
                <a:solidFill>
                  <a:srgbClr val="7030A0"/>
                </a:solidFill>
              </a:rPr>
              <a:t>JAPONYA</a:t>
            </a:r>
            <a:endParaRPr lang="tr-TR" sz="4000" b="1">
              <a:solidFill>
                <a:srgbClr val="7030A0"/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10" name="Unvan 104860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tr"/>
              <a:t>T</a:t>
            </a:r>
            <a:r>
              <a:rPr lang="tr" altLang="tr"/>
              <a:t>Ü</a:t>
            </a:r>
            <a:r>
              <a:rPr lang="en-US" altLang="tr"/>
              <a:t>RK</a:t>
            </a:r>
            <a:r>
              <a:rPr lang="tr" altLang="tr"/>
              <a:t>İ</a:t>
            </a:r>
            <a:r>
              <a:rPr lang="en-US" altLang="tr"/>
              <a:t>YE SAVA</a:t>
            </a:r>
            <a:r>
              <a:rPr lang="tr" altLang="tr"/>
              <a:t>Ş</a:t>
            </a:r>
            <a:r>
              <a:rPr lang="en-US" altLang="tr"/>
              <a:t>TAN NASIL ETK</a:t>
            </a:r>
            <a:r>
              <a:rPr lang="tr" altLang="tr"/>
              <a:t>İ</a:t>
            </a:r>
            <a:r>
              <a:rPr lang="en-US" altLang="tr"/>
              <a:t>LEND</a:t>
            </a:r>
            <a:r>
              <a:rPr lang="tr" altLang="tr"/>
              <a:t>İ</a:t>
            </a:r>
            <a:r>
              <a:rPr lang="en-US" altLang="tr"/>
              <a:t>?</a:t>
            </a:r>
            <a:endParaRPr lang="tr-TR"/>
          </a:p>
        </p:txBody>
      </p:sp>
      <p:pic>
        <p:nvPicPr>
          <p:cNvPr id="2097153" name="Resim Yer Tutucusu 2097152"/>
          <p:cNvPicPr>
            <a:picLocks noGrp="1"/>
          </p:cNvPicPr>
          <p:nvPr>
            <p:ph type="pic" idx="1"/>
          </p:nvPr>
        </p:nvPicPr>
        <p:blipFill>
          <a:blip r:embed="rId3" cstate="print"/>
          <a:srcRect l="-5275" r="-5275"/>
          <a:stretch>
            <a:fillRect/>
          </a:stretch>
        </p:blipFill>
        <p:spPr>
          <a:xfrm>
            <a:off x="262800" y="1843200"/>
            <a:ext cx="5886000" cy="4173783"/>
          </a:xfrm>
        </p:spPr>
      </p:pic>
      <p:sp>
        <p:nvSpPr>
          <p:cNvPr id="1048611" name="Metin Yer Tutucusu 1048610"/>
          <p:cNvSpPr>
            <a:spLocks noGrp="1"/>
          </p:cNvSpPr>
          <p:nvPr>
            <p:ph type="body" sz="half" idx="2"/>
          </p:nvPr>
        </p:nvSpPr>
        <p:spPr/>
        <p:txBody>
          <a:bodyPr>
            <a:normAutofit fontScale="92500"/>
          </a:bodyPr>
          <a:lstStyle/>
          <a:p>
            <a:r>
              <a:rPr lang="en-US" altLang="tr" sz="2000" b="1">
                <a:solidFill>
                  <a:srgbClr val="000000"/>
                </a:solidFill>
              </a:rPr>
              <a:t>Sava</a:t>
            </a:r>
            <a:r>
              <a:rPr lang="tr" altLang="tr" sz="2000" b="1">
                <a:solidFill>
                  <a:srgbClr val="000000"/>
                </a:solidFill>
              </a:rPr>
              <a:t>ş</a:t>
            </a:r>
            <a:r>
              <a:rPr lang="en-US" altLang="tr" sz="2000" b="1">
                <a:solidFill>
                  <a:srgbClr val="000000"/>
                </a:solidFill>
              </a:rPr>
              <a:t> her tarafa yay</a:t>
            </a:r>
            <a:r>
              <a:rPr lang="tr" altLang="tr" sz="2000" b="1">
                <a:solidFill>
                  <a:srgbClr val="000000"/>
                </a:solidFill>
              </a:rPr>
              <a:t>ı</a:t>
            </a:r>
            <a:r>
              <a:rPr lang="en-US" altLang="tr" sz="2000" b="1">
                <a:solidFill>
                  <a:srgbClr val="000000"/>
                </a:solidFill>
              </a:rPr>
              <a:t>l</a:t>
            </a:r>
            <a:r>
              <a:rPr lang="tr" altLang="tr" sz="2000" b="1">
                <a:solidFill>
                  <a:srgbClr val="000000"/>
                </a:solidFill>
              </a:rPr>
              <a:t>ı</a:t>
            </a:r>
            <a:r>
              <a:rPr lang="en-US" altLang="tr" sz="2000" b="1">
                <a:solidFill>
                  <a:srgbClr val="000000"/>
                </a:solidFill>
              </a:rPr>
              <a:t>yordu.T</a:t>
            </a:r>
            <a:r>
              <a:rPr lang="tr" altLang="tr" sz="2000" b="1">
                <a:solidFill>
                  <a:srgbClr val="000000"/>
                </a:solidFill>
              </a:rPr>
              <a:t>ü</a:t>
            </a:r>
            <a:r>
              <a:rPr lang="en-US" altLang="tr" sz="2000" b="1">
                <a:solidFill>
                  <a:srgbClr val="000000"/>
                </a:solidFill>
              </a:rPr>
              <a:t>rkiye nas</a:t>
            </a:r>
            <a:r>
              <a:rPr lang="tr" altLang="tr" sz="2000" b="1">
                <a:solidFill>
                  <a:srgbClr val="000000"/>
                </a:solidFill>
              </a:rPr>
              <a:t>ı</a:t>
            </a:r>
            <a:r>
              <a:rPr lang="en-US" altLang="tr" sz="2000" b="1">
                <a:solidFill>
                  <a:srgbClr val="000000"/>
                </a:solidFill>
              </a:rPr>
              <a:t>l tedbir ald</a:t>
            </a:r>
            <a:r>
              <a:rPr lang="tr" altLang="tr" sz="2000" b="1">
                <a:solidFill>
                  <a:srgbClr val="000000"/>
                </a:solidFill>
              </a:rPr>
              <a:t>ı</a:t>
            </a:r>
            <a:r>
              <a:rPr lang="en-US" altLang="tr" sz="2000" b="1">
                <a:solidFill>
                  <a:srgbClr val="000000"/>
                </a:solidFill>
              </a:rPr>
              <a:t> ? </a:t>
            </a:r>
            <a:endParaRPr lang="tr-TR" b="1">
              <a:solidFill>
                <a:srgbClr val="000000"/>
              </a:solidFill>
            </a:endParaRPr>
          </a:p>
          <a:p>
            <a:r>
              <a:rPr lang="en-US" altLang="tr" sz="2000" b="1">
                <a:solidFill>
                  <a:srgbClr val="002060"/>
                </a:solidFill>
              </a:rPr>
              <a:t>Seferberlik ilan edildi(Askeri,sosyal)</a:t>
            </a:r>
            <a:endParaRPr lang="tr-TR" b="1">
              <a:solidFill>
                <a:srgbClr val="002060"/>
              </a:solidFill>
            </a:endParaRPr>
          </a:p>
          <a:p>
            <a:r>
              <a:rPr lang="en-US" altLang="tr" sz="2000" b="1">
                <a:solidFill>
                  <a:srgbClr val="C00000"/>
                </a:solidFill>
              </a:rPr>
              <a:t>Ekmek,zeytin,</a:t>
            </a:r>
            <a:r>
              <a:rPr lang="tr" altLang="tr" sz="2000" b="1">
                <a:solidFill>
                  <a:srgbClr val="C00000"/>
                </a:solidFill>
              </a:rPr>
              <a:t>ş</a:t>
            </a:r>
            <a:r>
              <a:rPr lang="en-US" altLang="tr" sz="2000" b="1">
                <a:solidFill>
                  <a:srgbClr val="C00000"/>
                </a:solidFill>
              </a:rPr>
              <a:t>eker,ya</a:t>
            </a:r>
            <a:r>
              <a:rPr lang="tr" altLang="tr" sz="2000" b="1">
                <a:solidFill>
                  <a:srgbClr val="C00000"/>
                </a:solidFill>
              </a:rPr>
              <a:t>ğ</a:t>
            </a:r>
            <a:r>
              <a:rPr lang="en-US" altLang="tr" sz="2000" b="1">
                <a:solidFill>
                  <a:srgbClr val="C00000"/>
                </a:solidFill>
              </a:rPr>
              <a:t> karneyle da</a:t>
            </a:r>
            <a:r>
              <a:rPr lang="tr" altLang="tr" sz="2000" b="1">
                <a:solidFill>
                  <a:srgbClr val="C00000"/>
                </a:solidFill>
              </a:rPr>
              <a:t>ğı</a:t>
            </a:r>
            <a:r>
              <a:rPr lang="en-US" altLang="tr" sz="2000" b="1">
                <a:solidFill>
                  <a:srgbClr val="C00000"/>
                </a:solidFill>
              </a:rPr>
              <a:t>t</a:t>
            </a:r>
            <a:r>
              <a:rPr lang="tr" altLang="tr" sz="2000" b="1">
                <a:solidFill>
                  <a:srgbClr val="C00000"/>
                </a:solidFill>
              </a:rPr>
              <a:t>ı</a:t>
            </a:r>
            <a:r>
              <a:rPr lang="en-US" altLang="tr" sz="2000" b="1">
                <a:solidFill>
                  <a:srgbClr val="C00000"/>
                </a:solidFill>
              </a:rPr>
              <a:t>lmaya ba</a:t>
            </a:r>
            <a:r>
              <a:rPr lang="tr" altLang="tr" sz="2000" b="1">
                <a:solidFill>
                  <a:srgbClr val="C00000"/>
                </a:solidFill>
              </a:rPr>
              <a:t>ş</a:t>
            </a:r>
            <a:r>
              <a:rPr lang="en-US" altLang="tr" sz="2000" b="1">
                <a:solidFill>
                  <a:srgbClr val="C00000"/>
                </a:solidFill>
              </a:rPr>
              <a:t>land</a:t>
            </a:r>
            <a:r>
              <a:rPr lang="tr" altLang="tr" sz="2000" b="1">
                <a:solidFill>
                  <a:srgbClr val="C00000"/>
                </a:solidFill>
              </a:rPr>
              <a:t>ı</a:t>
            </a:r>
            <a:r>
              <a:rPr lang="en-US" altLang="tr" sz="2000" b="1">
                <a:solidFill>
                  <a:srgbClr val="C00000"/>
                </a:solidFill>
              </a:rPr>
              <a:t>(Ekonomik,sosyal)</a:t>
            </a:r>
            <a:endParaRPr lang="tr-TR" b="1">
              <a:solidFill>
                <a:srgbClr val="C00000"/>
              </a:solidFill>
            </a:endParaRPr>
          </a:p>
          <a:p>
            <a:r>
              <a:rPr lang="en-US" altLang="tr" sz="2000" b="1">
                <a:solidFill>
                  <a:srgbClr val="0070C0"/>
                </a:solidFill>
              </a:rPr>
              <a:t>Varl</a:t>
            </a:r>
            <a:r>
              <a:rPr lang="tr" altLang="tr" sz="2000" b="1">
                <a:solidFill>
                  <a:srgbClr val="0070C0"/>
                </a:solidFill>
              </a:rPr>
              <a:t>ı</a:t>
            </a:r>
            <a:r>
              <a:rPr lang="en-US" altLang="tr" sz="2000" b="1">
                <a:solidFill>
                  <a:srgbClr val="0070C0"/>
                </a:solidFill>
              </a:rPr>
              <a:t>k vergisi konuldu(Ekonomik)</a:t>
            </a:r>
            <a:endParaRPr lang="tr-TR" b="1">
              <a:solidFill>
                <a:srgbClr val="0070C0"/>
              </a:solidFill>
            </a:endParaRPr>
          </a:p>
          <a:p>
            <a:r>
              <a:rPr lang="en-US" altLang="tr" sz="2000" b="1">
                <a:solidFill>
                  <a:srgbClr val="7030A0"/>
                </a:solidFill>
              </a:rPr>
              <a:t>Soka</a:t>
            </a:r>
            <a:r>
              <a:rPr lang="tr" altLang="tr" sz="2000" b="1">
                <a:solidFill>
                  <a:srgbClr val="7030A0"/>
                </a:solidFill>
              </a:rPr>
              <a:t>ğ</a:t>
            </a:r>
            <a:r>
              <a:rPr lang="en-US" altLang="tr" sz="2000" b="1">
                <a:solidFill>
                  <a:srgbClr val="7030A0"/>
                </a:solidFill>
              </a:rPr>
              <a:t>a </a:t>
            </a:r>
            <a:r>
              <a:rPr lang="tr" altLang="tr" sz="2000" b="1">
                <a:solidFill>
                  <a:srgbClr val="7030A0"/>
                </a:solidFill>
              </a:rPr>
              <a:t>çı</a:t>
            </a:r>
            <a:r>
              <a:rPr lang="en-US" altLang="tr" sz="2000" b="1">
                <a:solidFill>
                  <a:srgbClr val="7030A0"/>
                </a:solidFill>
              </a:rPr>
              <a:t>kma yasa</a:t>
            </a:r>
            <a:r>
              <a:rPr lang="tr" altLang="tr" sz="2000" b="1">
                <a:solidFill>
                  <a:srgbClr val="7030A0"/>
                </a:solidFill>
              </a:rPr>
              <a:t>ğı</a:t>
            </a:r>
            <a:r>
              <a:rPr lang="en-US" altLang="tr" sz="2000" b="1">
                <a:solidFill>
                  <a:srgbClr val="7030A0"/>
                </a:solidFill>
              </a:rPr>
              <a:t> uyguland</a:t>
            </a:r>
            <a:r>
              <a:rPr lang="tr" altLang="tr" sz="2000" b="1">
                <a:solidFill>
                  <a:srgbClr val="7030A0"/>
                </a:solidFill>
              </a:rPr>
              <a:t>ı</a:t>
            </a:r>
            <a:r>
              <a:rPr lang="en-US" altLang="tr" sz="2000" b="1">
                <a:solidFill>
                  <a:srgbClr val="7030A0"/>
                </a:solidFill>
              </a:rPr>
              <a:t>(Sosyal)</a:t>
            </a:r>
            <a:endParaRPr lang="tr-TR" b="1">
              <a:solidFill>
                <a:srgbClr val="7030A0"/>
              </a:solidFill>
            </a:endParaRPr>
          </a:p>
          <a:p>
            <a:endParaRPr lang="tr-TR" b="1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17" name="Unvan 1048616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tr"/>
              <a:t>2.D</a:t>
            </a:r>
            <a:r>
              <a:rPr lang="tr" altLang="tr"/>
              <a:t>Ü</a:t>
            </a:r>
            <a:r>
              <a:rPr lang="en-US" altLang="tr"/>
              <a:t>NYA SAVA</a:t>
            </a:r>
            <a:r>
              <a:rPr lang="tr" altLang="tr"/>
              <a:t>Ş</a:t>
            </a:r>
            <a:r>
              <a:rPr lang="en-US" altLang="tr"/>
              <a:t>I SONU</a:t>
            </a:r>
            <a:r>
              <a:rPr lang="tr" altLang="tr"/>
              <a:t>Ç</a:t>
            </a:r>
            <a:r>
              <a:rPr lang="en-US" altLang="tr"/>
              <a:t>LARI</a:t>
            </a:r>
            <a:endParaRPr lang="tr-TR"/>
          </a:p>
        </p:txBody>
      </p:sp>
      <p:sp>
        <p:nvSpPr>
          <p:cNvPr id="1048618" name="Metin Yer Tutucusu 1048617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tr"/>
              <a:t>Sava</a:t>
            </a:r>
            <a:r>
              <a:rPr lang="tr" altLang="tr"/>
              <a:t>şı</a:t>
            </a:r>
            <a:r>
              <a:rPr lang="en-US" altLang="tr"/>
              <a:t> kim kazand</a:t>
            </a:r>
            <a:r>
              <a:rPr lang="tr" altLang="tr"/>
              <a:t>ı</a:t>
            </a:r>
            <a:r>
              <a:rPr lang="en-US" altLang="tr"/>
              <a:t>?</a:t>
            </a:r>
            <a:endParaRPr lang="tr-TR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19" name="Unvan 104861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tr"/>
              <a:t>SAVA</a:t>
            </a:r>
            <a:r>
              <a:rPr lang="tr" altLang="tr"/>
              <a:t>Ş</a:t>
            </a:r>
            <a:r>
              <a:rPr lang="en-US" altLang="tr"/>
              <a:t>IN SONU</a:t>
            </a:r>
            <a:r>
              <a:rPr lang="tr" altLang="tr"/>
              <a:t>Ç</a:t>
            </a:r>
            <a:r>
              <a:rPr lang="en-US" altLang="tr"/>
              <a:t>LARI</a:t>
            </a:r>
            <a:endParaRPr lang="tr-TR"/>
          </a:p>
        </p:txBody>
      </p:sp>
      <p:pic>
        <p:nvPicPr>
          <p:cNvPr id="2097154" name="Resim Yer Tutucusu 2097153"/>
          <p:cNvPicPr>
            <a:picLocks noGrp="1"/>
          </p:cNvPicPr>
          <p:nvPr>
            <p:ph type="pic" idx="1"/>
          </p:nvPr>
        </p:nvPicPr>
        <p:blipFill>
          <a:blip r:embed="rId3" cstate="print"/>
          <a:srcRect l="-1633" r="-1633"/>
          <a:stretch>
            <a:fillRect/>
          </a:stretch>
        </p:blipFill>
        <p:spPr/>
      </p:pic>
      <p:sp>
        <p:nvSpPr>
          <p:cNvPr id="1048620" name="Metin Yer Tutucusu 1048619"/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r>
              <a:rPr lang="en-US" altLang="tr" sz="1600" b="1">
                <a:solidFill>
                  <a:srgbClr val="000000"/>
                </a:solidFill>
              </a:rPr>
              <a:t>Sava</a:t>
            </a:r>
            <a:r>
              <a:rPr lang="tr" altLang="tr" sz="1600" b="1">
                <a:solidFill>
                  <a:srgbClr val="000000"/>
                </a:solidFill>
              </a:rPr>
              <a:t>şı</a:t>
            </a:r>
            <a:r>
              <a:rPr lang="en-US" altLang="tr" sz="1600" b="1">
                <a:solidFill>
                  <a:srgbClr val="000000"/>
                </a:solidFill>
              </a:rPr>
              <a:t> M</a:t>
            </a:r>
            <a:r>
              <a:rPr lang="tr" altLang="tr" sz="1600" b="1">
                <a:solidFill>
                  <a:srgbClr val="000000"/>
                </a:solidFill>
              </a:rPr>
              <a:t>ü</a:t>
            </a:r>
            <a:r>
              <a:rPr lang="en-US" altLang="tr" sz="1600" b="1">
                <a:solidFill>
                  <a:srgbClr val="000000"/>
                </a:solidFill>
              </a:rPr>
              <a:t>ttefik Devletler kazand</a:t>
            </a:r>
            <a:r>
              <a:rPr lang="tr" altLang="tr" sz="1600" b="1">
                <a:solidFill>
                  <a:srgbClr val="000000"/>
                </a:solidFill>
              </a:rPr>
              <a:t>ı</a:t>
            </a:r>
            <a:r>
              <a:rPr lang="en-US" altLang="tr" sz="1600" b="1">
                <a:solidFill>
                  <a:srgbClr val="000000"/>
                </a:solidFill>
              </a:rPr>
              <a:t>.ABD ve SSCB iki s</a:t>
            </a:r>
            <a:r>
              <a:rPr lang="tr" altLang="tr" sz="1600" b="1">
                <a:solidFill>
                  <a:srgbClr val="000000"/>
                </a:solidFill>
              </a:rPr>
              <a:t>ü</a:t>
            </a:r>
            <a:r>
              <a:rPr lang="en-US" altLang="tr" sz="1600" b="1">
                <a:solidFill>
                  <a:srgbClr val="000000"/>
                </a:solidFill>
              </a:rPr>
              <a:t>per g</a:t>
            </a:r>
            <a:r>
              <a:rPr lang="tr" altLang="tr" sz="1600" b="1">
                <a:solidFill>
                  <a:srgbClr val="000000"/>
                </a:solidFill>
              </a:rPr>
              <a:t>üç</a:t>
            </a:r>
            <a:r>
              <a:rPr lang="en-US" altLang="tr" sz="1600" b="1">
                <a:solidFill>
                  <a:srgbClr val="000000"/>
                </a:solidFill>
              </a:rPr>
              <a:t> haline geldi.NATO ve Var</a:t>
            </a:r>
            <a:r>
              <a:rPr lang="tr" altLang="tr" sz="1600" b="1">
                <a:solidFill>
                  <a:srgbClr val="000000"/>
                </a:solidFill>
              </a:rPr>
              <a:t>ş</a:t>
            </a:r>
            <a:r>
              <a:rPr lang="en-US" altLang="tr" sz="1600" b="1">
                <a:solidFill>
                  <a:srgbClr val="000000"/>
                </a:solidFill>
              </a:rPr>
              <a:t>ova Pakt</a:t>
            </a:r>
            <a:r>
              <a:rPr lang="tr" altLang="tr" sz="1600" b="1">
                <a:solidFill>
                  <a:srgbClr val="000000"/>
                </a:solidFill>
              </a:rPr>
              <a:t>ı</a:t>
            </a:r>
            <a:r>
              <a:rPr lang="en-US" altLang="tr" sz="1600" b="1">
                <a:solidFill>
                  <a:srgbClr val="000000"/>
                </a:solidFill>
              </a:rPr>
              <a:t> olmak </a:t>
            </a:r>
            <a:r>
              <a:rPr lang="tr" altLang="tr" sz="1600" b="1">
                <a:solidFill>
                  <a:srgbClr val="000000"/>
                </a:solidFill>
              </a:rPr>
              <a:t>ü</a:t>
            </a:r>
            <a:r>
              <a:rPr lang="en-US" altLang="tr" sz="1600" b="1">
                <a:solidFill>
                  <a:srgbClr val="000000"/>
                </a:solidFill>
              </a:rPr>
              <a:t>zere iki kutuplu g</a:t>
            </a:r>
            <a:r>
              <a:rPr lang="tr" altLang="tr" sz="1600" b="1">
                <a:solidFill>
                  <a:srgbClr val="000000"/>
                </a:solidFill>
              </a:rPr>
              <a:t>üç</a:t>
            </a:r>
            <a:r>
              <a:rPr lang="en-US" altLang="tr" sz="1600" b="1">
                <a:solidFill>
                  <a:srgbClr val="000000"/>
                </a:solidFill>
              </a:rPr>
              <a:t> dengesi olu</a:t>
            </a:r>
            <a:r>
              <a:rPr lang="tr" altLang="tr" sz="1600" b="1">
                <a:solidFill>
                  <a:srgbClr val="000000"/>
                </a:solidFill>
              </a:rPr>
              <a:t>ş</a:t>
            </a:r>
            <a:r>
              <a:rPr lang="en-US" altLang="tr" sz="1600" b="1">
                <a:solidFill>
                  <a:srgbClr val="000000"/>
                </a:solidFill>
              </a:rPr>
              <a:t>tu,bu da So</a:t>
            </a:r>
            <a:r>
              <a:rPr lang="tr" altLang="tr" sz="1600" b="1">
                <a:solidFill>
                  <a:srgbClr val="000000"/>
                </a:solidFill>
              </a:rPr>
              <a:t>ğ</a:t>
            </a:r>
            <a:r>
              <a:rPr lang="en-US" altLang="tr" sz="1600" b="1">
                <a:solidFill>
                  <a:srgbClr val="000000"/>
                </a:solidFill>
              </a:rPr>
              <a:t>uk Sava</a:t>
            </a:r>
            <a:r>
              <a:rPr lang="tr" altLang="tr" sz="1600" b="1">
                <a:solidFill>
                  <a:srgbClr val="000000"/>
                </a:solidFill>
              </a:rPr>
              <a:t>ş</a:t>
            </a:r>
            <a:r>
              <a:rPr lang="en-US" altLang="tr" sz="1600" b="1">
                <a:solidFill>
                  <a:srgbClr val="000000"/>
                </a:solidFill>
              </a:rPr>
              <a:t>'a ortam haz</a:t>
            </a:r>
            <a:r>
              <a:rPr lang="tr" altLang="tr" sz="1600" b="1">
                <a:solidFill>
                  <a:srgbClr val="000000"/>
                </a:solidFill>
              </a:rPr>
              <a:t>ı</a:t>
            </a:r>
            <a:r>
              <a:rPr lang="en-US" altLang="tr" sz="1600" b="1">
                <a:solidFill>
                  <a:srgbClr val="000000"/>
                </a:solidFill>
              </a:rPr>
              <a:t>rlad</a:t>
            </a:r>
            <a:r>
              <a:rPr lang="tr" altLang="tr" sz="1600" b="1">
                <a:solidFill>
                  <a:srgbClr val="000000"/>
                </a:solidFill>
              </a:rPr>
              <a:t>ı</a:t>
            </a:r>
            <a:r>
              <a:rPr lang="en-US" altLang="tr" sz="1600" b="1">
                <a:solidFill>
                  <a:srgbClr val="000000"/>
                </a:solidFill>
              </a:rPr>
              <a:t>.</a:t>
            </a:r>
            <a:endParaRPr lang="tr-TR" sz="1600" b="1">
              <a:solidFill>
                <a:srgbClr val="000000"/>
              </a:solidFill>
            </a:endParaRPr>
          </a:p>
          <a:p>
            <a:r>
              <a:rPr lang="en-US" altLang="tr" sz="1600" b="1">
                <a:solidFill>
                  <a:srgbClr val="7030A0"/>
                </a:solidFill>
              </a:rPr>
              <a:t>Sava</a:t>
            </a:r>
            <a:r>
              <a:rPr lang="tr" altLang="tr" sz="1600" b="1">
                <a:solidFill>
                  <a:srgbClr val="7030A0"/>
                </a:solidFill>
              </a:rPr>
              <a:t>şı</a:t>
            </a:r>
            <a:r>
              <a:rPr lang="en-US" altLang="tr" sz="1600" b="1">
                <a:solidFill>
                  <a:srgbClr val="7030A0"/>
                </a:solidFill>
              </a:rPr>
              <a:t> demokratik devletlerin kazanmas</a:t>
            </a:r>
            <a:r>
              <a:rPr lang="tr" altLang="tr" sz="1600" b="1">
                <a:solidFill>
                  <a:srgbClr val="7030A0"/>
                </a:solidFill>
              </a:rPr>
              <a:t>ı</a:t>
            </a:r>
            <a:r>
              <a:rPr lang="en-US" altLang="tr" sz="1600" b="1">
                <a:solidFill>
                  <a:srgbClr val="7030A0"/>
                </a:solidFill>
              </a:rPr>
              <a:t>,d</a:t>
            </a:r>
            <a:r>
              <a:rPr lang="tr" altLang="tr" sz="1600" b="1">
                <a:solidFill>
                  <a:srgbClr val="7030A0"/>
                </a:solidFill>
              </a:rPr>
              <a:t>ü</a:t>
            </a:r>
            <a:r>
              <a:rPr lang="en-US" altLang="tr" sz="1600" b="1">
                <a:solidFill>
                  <a:srgbClr val="7030A0"/>
                </a:solidFill>
              </a:rPr>
              <a:t>nyada demokrasinin geli</a:t>
            </a:r>
            <a:r>
              <a:rPr lang="tr" altLang="tr" sz="1600" b="1">
                <a:solidFill>
                  <a:srgbClr val="7030A0"/>
                </a:solidFill>
              </a:rPr>
              <a:t>ş</a:t>
            </a:r>
            <a:r>
              <a:rPr lang="en-US" altLang="tr" sz="1600" b="1">
                <a:solidFill>
                  <a:srgbClr val="7030A0"/>
                </a:solidFill>
              </a:rPr>
              <a:t>imini h</a:t>
            </a:r>
            <a:r>
              <a:rPr lang="tr" altLang="tr" sz="1600" b="1">
                <a:solidFill>
                  <a:srgbClr val="7030A0"/>
                </a:solidFill>
              </a:rPr>
              <a:t>ı</a:t>
            </a:r>
            <a:r>
              <a:rPr lang="en-US" altLang="tr" sz="1600" b="1">
                <a:solidFill>
                  <a:srgbClr val="7030A0"/>
                </a:solidFill>
              </a:rPr>
              <a:t>zland</a:t>
            </a:r>
            <a:r>
              <a:rPr lang="tr" altLang="tr" sz="1600" b="1">
                <a:solidFill>
                  <a:srgbClr val="7030A0"/>
                </a:solidFill>
              </a:rPr>
              <a:t>ı</a:t>
            </a:r>
            <a:r>
              <a:rPr lang="en-US" altLang="tr" sz="1600" b="1">
                <a:solidFill>
                  <a:srgbClr val="7030A0"/>
                </a:solidFill>
              </a:rPr>
              <a:t>rd</a:t>
            </a:r>
            <a:r>
              <a:rPr lang="tr" altLang="tr" sz="1600" b="1">
                <a:solidFill>
                  <a:srgbClr val="7030A0"/>
                </a:solidFill>
              </a:rPr>
              <a:t>ı</a:t>
            </a:r>
            <a:r>
              <a:rPr lang="en-US" altLang="tr" sz="1600" b="1">
                <a:solidFill>
                  <a:srgbClr val="7030A0"/>
                </a:solidFill>
              </a:rPr>
              <a:t>.Bir</a:t>
            </a:r>
            <a:r>
              <a:rPr lang="tr" altLang="tr" sz="1600" b="1">
                <a:solidFill>
                  <a:srgbClr val="7030A0"/>
                </a:solidFill>
              </a:rPr>
              <a:t>ç</a:t>
            </a:r>
            <a:r>
              <a:rPr lang="en-US" altLang="tr" sz="1600" b="1">
                <a:solidFill>
                  <a:srgbClr val="7030A0"/>
                </a:solidFill>
              </a:rPr>
              <a:t>ok devletin s</a:t>
            </a:r>
            <a:r>
              <a:rPr lang="tr" altLang="tr" sz="1600" b="1">
                <a:solidFill>
                  <a:srgbClr val="7030A0"/>
                </a:solidFill>
              </a:rPr>
              <a:t>ı</a:t>
            </a:r>
            <a:r>
              <a:rPr lang="en-US" altLang="tr" sz="1600" b="1">
                <a:solidFill>
                  <a:srgbClr val="7030A0"/>
                </a:solidFill>
              </a:rPr>
              <a:t>n</a:t>
            </a:r>
            <a:r>
              <a:rPr lang="tr" altLang="tr" sz="1600" b="1">
                <a:solidFill>
                  <a:srgbClr val="7030A0"/>
                </a:solidFill>
              </a:rPr>
              <a:t>ı</a:t>
            </a:r>
            <a:r>
              <a:rPr lang="en-US" altLang="tr" sz="1600" b="1">
                <a:solidFill>
                  <a:srgbClr val="7030A0"/>
                </a:solidFill>
              </a:rPr>
              <a:t>rlar</a:t>
            </a:r>
            <a:r>
              <a:rPr lang="tr" altLang="tr" sz="1600" b="1">
                <a:solidFill>
                  <a:srgbClr val="7030A0"/>
                </a:solidFill>
              </a:rPr>
              <a:t>ı</a:t>
            </a:r>
            <a:r>
              <a:rPr lang="en-US" altLang="tr" sz="1600" b="1">
                <a:solidFill>
                  <a:srgbClr val="7030A0"/>
                </a:solidFill>
              </a:rPr>
              <a:t> de</a:t>
            </a:r>
            <a:r>
              <a:rPr lang="tr" altLang="tr" sz="1600" b="1">
                <a:solidFill>
                  <a:srgbClr val="7030A0"/>
                </a:solidFill>
              </a:rPr>
              <a:t>ğ</a:t>
            </a:r>
            <a:r>
              <a:rPr lang="en-US" altLang="tr" sz="1600" b="1">
                <a:solidFill>
                  <a:srgbClr val="7030A0"/>
                </a:solidFill>
              </a:rPr>
              <a:t>i</a:t>
            </a:r>
            <a:r>
              <a:rPr lang="tr" altLang="tr" sz="1600" b="1">
                <a:solidFill>
                  <a:srgbClr val="7030A0"/>
                </a:solidFill>
              </a:rPr>
              <a:t>ş</a:t>
            </a:r>
            <a:r>
              <a:rPr lang="en-US" altLang="tr" sz="1600" b="1">
                <a:solidFill>
                  <a:srgbClr val="7030A0"/>
                </a:solidFill>
              </a:rPr>
              <a:t>ti ve Birle</a:t>
            </a:r>
            <a:r>
              <a:rPr lang="tr" altLang="tr" sz="1600" b="1">
                <a:solidFill>
                  <a:srgbClr val="7030A0"/>
                </a:solidFill>
              </a:rPr>
              <a:t>ş</a:t>
            </a:r>
            <a:r>
              <a:rPr lang="en-US" altLang="tr" sz="1600" b="1">
                <a:solidFill>
                  <a:srgbClr val="7030A0"/>
                </a:solidFill>
              </a:rPr>
              <a:t>mi</a:t>
            </a:r>
            <a:r>
              <a:rPr lang="tr" altLang="tr" sz="1600" b="1">
                <a:solidFill>
                  <a:srgbClr val="7030A0"/>
                </a:solidFill>
              </a:rPr>
              <a:t>ş</a:t>
            </a:r>
            <a:r>
              <a:rPr lang="en-US" altLang="tr" sz="1600" b="1">
                <a:solidFill>
                  <a:srgbClr val="7030A0"/>
                </a:solidFill>
              </a:rPr>
              <a:t> Milletler kuruldu yanda g</a:t>
            </a:r>
            <a:r>
              <a:rPr lang="tr" altLang="tr" sz="1600" b="1">
                <a:solidFill>
                  <a:srgbClr val="7030A0"/>
                </a:solidFill>
              </a:rPr>
              <a:t>ö</a:t>
            </a:r>
            <a:r>
              <a:rPr lang="en-US" altLang="tr" sz="1600" b="1">
                <a:solidFill>
                  <a:srgbClr val="7030A0"/>
                </a:solidFill>
              </a:rPr>
              <a:t>sterilende onun simgesidir.</a:t>
            </a:r>
            <a:endParaRPr lang="tr-TR" sz="1600" b="1">
              <a:solidFill>
                <a:srgbClr val="7030A0"/>
              </a:solidFill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21" name="Unvan 1048620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tr"/>
              <a:t>SO</a:t>
            </a:r>
            <a:r>
              <a:rPr lang="tr" altLang="tr"/>
              <a:t>Ğ</a:t>
            </a:r>
            <a:r>
              <a:rPr lang="en-US" altLang="tr"/>
              <a:t>UK SAVA</a:t>
            </a:r>
            <a:r>
              <a:rPr lang="tr" altLang="tr"/>
              <a:t>Ş</a:t>
            </a:r>
            <a:r>
              <a:rPr lang="en-US" altLang="tr"/>
              <a:t> NED</a:t>
            </a:r>
            <a:r>
              <a:rPr lang="tr" altLang="tr"/>
              <a:t>İ</a:t>
            </a:r>
            <a:r>
              <a:rPr lang="en-US" altLang="tr"/>
              <a:t>R?</a:t>
            </a:r>
            <a:endParaRPr lang="tr-TR"/>
          </a:p>
        </p:txBody>
      </p:sp>
      <p:sp>
        <p:nvSpPr>
          <p:cNvPr id="1048622" name="Metin Yer Tutucusu 104862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tr"/>
              <a:t>So</a:t>
            </a:r>
            <a:r>
              <a:rPr lang="tr" altLang="tr"/>
              <a:t>ğ</a:t>
            </a:r>
            <a:r>
              <a:rPr lang="en-US" altLang="tr"/>
              <a:t>uk sava</a:t>
            </a:r>
            <a:r>
              <a:rPr lang="tr" altLang="tr"/>
              <a:t>ş</a:t>
            </a:r>
            <a:r>
              <a:rPr lang="en-US" altLang="tr"/>
              <a:t> nedir?</a:t>
            </a:r>
            <a:endParaRPr lang="tr-TR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29" name="Unvan 104862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tr"/>
              <a:t>SO</a:t>
            </a:r>
            <a:r>
              <a:rPr lang="tr" altLang="tr"/>
              <a:t>Ğ</a:t>
            </a:r>
            <a:r>
              <a:rPr lang="en-US" altLang="tr"/>
              <a:t>UK SAVA</a:t>
            </a:r>
            <a:r>
              <a:rPr lang="tr" altLang="tr"/>
              <a:t>Ş</a:t>
            </a:r>
            <a:r>
              <a:rPr lang="en-US" altLang="tr"/>
              <a:t> NED</a:t>
            </a:r>
            <a:r>
              <a:rPr lang="tr" altLang="tr"/>
              <a:t>İ</a:t>
            </a:r>
            <a:r>
              <a:rPr lang="en-US" altLang="tr"/>
              <a:t>R?</a:t>
            </a:r>
            <a:endParaRPr lang="tr-TR"/>
          </a:p>
        </p:txBody>
      </p:sp>
      <p:sp>
        <p:nvSpPr>
          <p:cNvPr id="1048630" name="İçerik Yer Tutucusu 1048629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altLang="tr" sz="2400" b="1">
                <a:solidFill>
                  <a:srgbClr val="C00000"/>
                </a:solidFill>
              </a:rPr>
              <a:t>2.D</a:t>
            </a:r>
            <a:r>
              <a:rPr lang="tr" altLang="tr" sz="2400" b="1">
                <a:solidFill>
                  <a:srgbClr val="C00000"/>
                </a:solidFill>
              </a:rPr>
              <a:t>ü</a:t>
            </a:r>
            <a:r>
              <a:rPr lang="en-US" altLang="tr" sz="2400" b="1">
                <a:solidFill>
                  <a:srgbClr val="C00000"/>
                </a:solidFill>
              </a:rPr>
              <a:t>nya Sava</a:t>
            </a:r>
            <a:r>
              <a:rPr lang="tr" altLang="tr" sz="2400" b="1">
                <a:solidFill>
                  <a:srgbClr val="C00000"/>
                </a:solidFill>
              </a:rPr>
              <a:t>şı</a:t>
            </a:r>
            <a:r>
              <a:rPr lang="en-US" altLang="tr" sz="2400" b="1">
                <a:solidFill>
                  <a:srgbClr val="C00000"/>
                </a:solidFill>
              </a:rPr>
              <a:t>'ndan sonra ABD </a:t>
            </a:r>
            <a:r>
              <a:rPr lang="tr" altLang="tr" sz="2400" b="1">
                <a:solidFill>
                  <a:srgbClr val="C00000"/>
                </a:solidFill>
              </a:rPr>
              <a:t>ö</a:t>
            </a:r>
            <a:r>
              <a:rPr lang="en-US" altLang="tr" sz="2400" b="1">
                <a:solidFill>
                  <a:srgbClr val="C00000"/>
                </a:solidFill>
              </a:rPr>
              <a:t>nc</a:t>
            </a:r>
            <a:r>
              <a:rPr lang="tr" altLang="tr" sz="2400" b="1">
                <a:solidFill>
                  <a:srgbClr val="C00000"/>
                </a:solidFill>
              </a:rPr>
              <a:t>ü</a:t>
            </a:r>
            <a:r>
              <a:rPr lang="en-US" altLang="tr" sz="2400" b="1">
                <a:solidFill>
                  <a:srgbClr val="C00000"/>
                </a:solidFill>
              </a:rPr>
              <a:t>l</a:t>
            </a:r>
            <a:r>
              <a:rPr lang="tr" altLang="tr" sz="2400" b="1">
                <a:solidFill>
                  <a:srgbClr val="C00000"/>
                </a:solidFill>
              </a:rPr>
              <a:t>üğü</a:t>
            </a:r>
            <a:r>
              <a:rPr lang="en-US" altLang="tr" sz="2400" b="1">
                <a:solidFill>
                  <a:srgbClr val="C00000"/>
                </a:solidFill>
              </a:rPr>
              <a:t>ndeki Bat</a:t>
            </a:r>
            <a:r>
              <a:rPr lang="tr" altLang="tr" sz="2400" b="1">
                <a:solidFill>
                  <a:srgbClr val="C00000"/>
                </a:solidFill>
              </a:rPr>
              <a:t>ı</a:t>
            </a:r>
            <a:r>
              <a:rPr lang="en-US" altLang="tr" sz="2400" b="1">
                <a:solidFill>
                  <a:srgbClr val="C00000"/>
                </a:solidFill>
              </a:rPr>
              <a:t> </a:t>
            </a:r>
            <a:r>
              <a:rPr lang="tr" altLang="tr" sz="2400" b="1">
                <a:solidFill>
                  <a:srgbClr val="C00000"/>
                </a:solidFill>
              </a:rPr>
              <a:t>ü</a:t>
            </a:r>
            <a:r>
              <a:rPr lang="en-US" altLang="tr" sz="2400" b="1">
                <a:solidFill>
                  <a:srgbClr val="C00000"/>
                </a:solidFill>
              </a:rPr>
              <a:t>lkeleri ile SSCB </a:t>
            </a:r>
            <a:r>
              <a:rPr lang="tr" altLang="tr" sz="2400" b="1">
                <a:solidFill>
                  <a:srgbClr val="C00000"/>
                </a:solidFill>
              </a:rPr>
              <a:t>ö</a:t>
            </a:r>
            <a:r>
              <a:rPr lang="en-US" altLang="tr" sz="2400" b="1">
                <a:solidFill>
                  <a:srgbClr val="C00000"/>
                </a:solidFill>
              </a:rPr>
              <a:t>nc</a:t>
            </a:r>
            <a:r>
              <a:rPr lang="tr" altLang="tr" sz="2400" b="1">
                <a:solidFill>
                  <a:srgbClr val="C00000"/>
                </a:solidFill>
              </a:rPr>
              <a:t>ü</a:t>
            </a:r>
            <a:r>
              <a:rPr lang="en-US" altLang="tr" sz="2400" b="1">
                <a:solidFill>
                  <a:srgbClr val="C00000"/>
                </a:solidFill>
              </a:rPr>
              <a:t>l</a:t>
            </a:r>
            <a:r>
              <a:rPr lang="tr" altLang="tr" sz="2400" b="1">
                <a:solidFill>
                  <a:srgbClr val="C00000"/>
                </a:solidFill>
              </a:rPr>
              <a:t>üğü</a:t>
            </a:r>
            <a:r>
              <a:rPr lang="en-US" altLang="tr" sz="2400" b="1">
                <a:solidFill>
                  <a:srgbClr val="C00000"/>
                </a:solidFill>
              </a:rPr>
              <a:t>ndeki Do</a:t>
            </a:r>
            <a:r>
              <a:rPr lang="tr" altLang="tr" sz="2400" b="1">
                <a:solidFill>
                  <a:srgbClr val="C00000"/>
                </a:solidFill>
              </a:rPr>
              <a:t>ğ</a:t>
            </a:r>
            <a:r>
              <a:rPr lang="en-US" altLang="tr" sz="2400" b="1">
                <a:solidFill>
                  <a:srgbClr val="C00000"/>
                </a:solidFill>
              </a:rPr>
              <a:t>u bloku </a:t>
            </a:r>
            <a:r>
              <a:rPr lang="tr" altLang="tr" sz="2400" b="1">
                <a:solidFill>
                  <a:srgbClr val="C00000"/>
                </a:solidFill>
              </a:rPr>
              <a:t>ü</a:t>
            </a:r>
            <a:r>
              <a:rPr lang="en-US" altLang="tr" sz="2400" b="1">
                <a:solidFill>
                  <a:srgbClr val="C00000"/>
                </a:solidFill>
              </a:rPr>
              <a:t>lkelerinin 1990'l</a:t>
            </a:r>
            <a:r>
              <a:rPr lang="tr" altLang="tr" sz="2400" b="1">
                <a:solidFill>
                  <a:srgbClr val="C00000"/>
                </a:solidFill>
              </a:rPr>
              <a:t>ı</a:t>
            </a:r>
            <a:r>
              <a:rPr lang="en-US" altLang="tr" sz="2400" b="1">
                <a:solidFill>
                  <a:srgbClr val="C00000"/>
                </a:solidFill>
              </a:rPr>
              <a:t> y</a:t>
            </a:r>
            <a:r>
              <a:rPr lang="tr" altLang="tr" sz="2400" b="1">
                <a:solidFill>
                  <a:srgbClr val="C00000"/>
                </a:solidFill>
              </a:rPr>
              <a:t>ı</a:t>
            </a:r>
            <a:r>
              <a:rPr lang="en-US" altLang="tr" sz="2400" b="1">
                <a:solidFill>
                  <a:srgbClr val="C00000"/>
                </a:solidFill>
              </a:rPr>
              <a:t>llar</a:t>
            </a:r>
            <a:r>
              <a:rPr lang="tr" altLang="tr" sz="2400" b="1">
                <a:solidFill>
                  <a:srgbClr val="C00000"/>
                </a:solidFill>
              </a:rPr>
              <a:t>ı</a:t>
            </a:r>
            <a:r>
              <a:rPr lang="en-US" altLang="tr" sz="2400" b="1">
                <a:solidFill>
                  <a:srgbClr val="C00000"/>
                </a:solidFill>
              </a:rPr>
              <a:t>n ba</a:t>
            </a:r>
            <a:r>
              <a:rPr lang="tr" altLang="tr" sz="2400" b="1">
                <a:solidFill>
                  <a:srgbClr val="C00000"/>
                </a:solidFill>
              </a:rPr>
              <a:t>şı</a:t>
            </a:r>
            <a:r>
              <a:rPr lang="en-US" altLang="tr" sz="2400" b="1">
                <a:solidFill>
                  <a:srgbClr val="C00000"/>
                </a:solidFill>
              </a:rPr>
              <a:t>na kadar her alanda birbirlerine </a:t>
            </a:r>
            <a:r>
              <a:rPr lang="tr" altLang="tr" sz="2400" b="1">
                <a:solidFill>
                  <a:srgbClr val="C00000"/>
                </a:solidFill>
              </a:rPr>
              <a:t>ü</a:t>
            </a:r>
            <a:r>
              <a:rPr lang="en-US" altLang="tr" sz="2400" b="1">
                <a:solidFill>
                  <a:srgbClr val="C00000"/>
                </a:solidFill>
              </a:rPr>
              <a:t>st</a:t>
            </a:r>
            <a:r>
              <a:rPr lang="tr" altLang="tr" sz="2400" b="1">
                <a:solidFill>
                  <a:srgbClr val="C00000"/>
                </a:solidFill>
              </a:rPr>
              <a:t>ü</a:t>
            </a:r>
            <a:r>
              <a:rPr lang="en-US" altLang="tr" sz="2400" b="1">
                <a:solidFill>
                  <a:srgbClr val="C00000"/>
                </a:solidFill>
              </a:rPr>
              <a:t>nl</a:t>
            </a:r>
            <a:r>
              <a:rPr lang="tr" altLang="tr" sz="2400" b="1">
                <a:solidFill>
                  <a:srgbClr val="C00000"/>
                </a:solidFill>
              </a:rPr>
              <a:t>ü</a:t>
            </a:r>
            <a:r>
              <a:rPr lang="en-US" altLang="tr" sz="2400" b="1">
                <a:solidFill>
                  <a:srgbClr val="C00000"/>
                </a:solidFill>
              </a:rPr>
              <a:t>k kurma ve siyasi gerginlik d</a:t>
            </a:r>
            <a:r>
              <a:rPr lang="tr" altLang="tr" sz="2400" b="1">
                <a:solidFill>
                  <a:srgbClr val="C00000"/>
                </a:solidFill>
              </a:rPr>
              <a:t>ö</a:t>
            </a:r>
            <a:r>
              <a:rPr lang="en-US" altLang="tr" sz="2400" b="1">
                <a:solidFill>
                  <a:srgbClr val="C00000"/>
                </a:solidFill>
              </a:rPr>
              <a:t>nemidir.</a:t>
            </a:r>
            <a:endParaRPr lang="tr-TR" sz="2400" b="1">
              <a:solidFill>
                <a:srgbClr val="C00000"/>
              </a:solidFill>
            </a:endParaRPr>
          </a:p>
        </p:txBody>
      </p:sp>
      <p:sp>
        <p:nvSpPr>
          <p:cNvPr id="1048631" name="İçerik Yer Tutucusu 1048630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altLang="tr" b="1">
                <a:solidFill>
                  <a:srgbClr val="7030A0"/>
                </a:solidFill>
              </a:rPr>
              <a:t>ABD d</a:t>
            </a:r>
            <a:r>
              <a:rPr lang="tr" altLang="tr" b="1">
                <a:solidFill>
                  <a:srgbClr val="7030A0"/>
                </a:solidFill>
              </a:rPr>
              <a:t>ış</a:t>
            </a:r>
            <a:r>
              <a:rPr lang="en-US" altLang="tr" b="1">
                <a:solidFill>
                  <a:srgbClr val="7030A0"/>
                </a:solidFill>
              </a:rPr>
              <a:t> politikas</a:t>
            </a:r>
            <a:r>
              <a:rPr lang="tr" altLang="tr" b="1">
                <a:solidFill>
                  <a:srgbClr val="7030A0"/>
                </a:solidFill>
              </a:rPr>
              <a:t>ı</a:t>
            </a:r>
            <a:r>
              <a:rPr lang="en-US" altLang="tr" b="1">
                <a:solidFill>
                  <a:srgbClr val="7030A0"/>
                </a:solidFill>
              </a:rPr>
              <a:t>:ABD </a:t>
            </a:r>
            <a:r>
              <a:rPr lang="tr" altLang="tr" b="1">
                <a:solidFill>
                  <a:srgbClr val="7030A0"/>
                </a:solidFill>
              </a:rPr>
              <a:t>ö</a:t>
            </a:r>
            <a:r>
              <a:rPr lang="en-US" altLang="tr" b="1">
                <a:solidFill>
                  <a:srgbClr val="7030A0"/>
                </a:solidFill>
              </a:rPr>
              <a:t>nc</a:t>
            </a:r>
            <a:r>
              <a:rPr lang="tr" altLang="tr" b="1">
                <a:solidFill>
                  <a:srgbClr val="7030A0"/>
                </a:solidFill>
              </a:rPr>
              <a:t>ü</a:t>
            </a:r>
            <a:r>
              <a:rPr lang="en-US" altLang="tr" b="1">
                <a:solidFill>
                  <a:srgbClr val="7030A0"/>
                </a:solidFill>
              </a:rPr>
              <a:t>l</a:t>
            </a:r>
            <a:r>
              <a:rPr lang="tr" altLang="tr" b="1">
                <a:solidFill>
                  <a:srgbClr val="7030A0"/>
                </a:solidFill>
              </a:rPr>
              <a:t>üğü</a:t>
            </a:r>
            <a:r>
              <a:rPr lang="en-US" altLang="tr" b="1">
                <a:solidFill>
                  <a:srgbClr val="7030A0"/>
                </a:solidFill>
              </a:rPr>
              <a:t>nde NATO kuruldumTruman Doktrini ve Marshall Plan</a:t>
            </a:r>
            <a:r>
              <a:rPr lang="tr" altLang="tr" b="1">
                <a:solidFill>
                  <a:srgbClr val="7030A0"/>
                </a:solidFill>
              </a:rPr>
              <a:t>ı</a:t>
            </a:r>
            <a:r>
              <a:rPr lang="en-US" altLang="tr" b="1">
                <a:solidFill>
                  <a:srgbClr val="7030A0"/>
                </a:solidFill>
              </a:rPr>
              <a:t> uyguland</a:t>
            </a:r>
            <a:r>
              <a:rPr lang="tr" altLang="tr" b="1">
                <a:solidFill>
                  <a:srgbClr val="7030A0"/>
                </a:solidFill>
              </a:rPr>
              <a:t>ı</a:t>
            </a:r>
            <a:endParaRPr lang="tr-TR" b="1">
              <a:solidFill>
                <a:srgbClr val="7030A0"/>
              </a:solidFill>
            </a:endParaRPr>
          </a:p>
          <a:p>
            <a:r>
              <a:rPr lang="en-US" altLang="tr" b="1">
                <a:solidFill>
                  <a:srgbClr val="00B050"/>
                </a:solidFill>
              </a:rPr>
              <a:t>Truman Doktrini:1947 y</a:t>
            </a:r>
            <a:r>
              <a:rPr lang="tr" altLang="tr" b="1">
                <a:solidFill>
                  <a:srgbClr val="00B050"/>
                </a:solidFill>
              </a:rPr>
              <a:t>ı</a:t>
            </a:r>
            <a:r>
              <a:rPr lang="en-US" altLang="tr" b="1">
                <a:solidFill>
                  <a:srgbClr val="00B050"/>
                </a:solidFill>
              </a:rPr>
              <a:t>l</a:t>
            </a:r>
            <a:r>
              <a:rPr lang="tr" altLang="tr" b="1">
                <a:solidFill>
                  <a:srgbClr val="00B050"/>
                </a:solidFill>
              </a:rPr>
              <a:t>ı</a:t>
            </a:r>
            <a:r>
              <a:rPr lang="en-US" altLang="tr" b="1">
                <a:solidFill>
                  <a:srgbClr val="00B050"/>
                </a:solidFill>
              </a:rPr>
              <a:t>nda Amerka Birle</a:t>
            </a:r>
            <a:r>
              <a:rPr lang="tr" altLang="tr" b="1">
                <a:solidFill>
                  <a:srgbClr val="00B050"/>
                </a:solidFill>
              </a:rPr>
              <a:t>ş</a:t>
            </a:r>
            <a:r>
              <a:rPr lang="en-US" altLang="tr" b="1">
                <a:solidFill>
                  <a:srgbClr val="00B050"/>
                </a:solidFill>
              </a:rPr>
              <a:t>ik Devletleri Ba</a:t>
            </a:r>
            <a:r>
              <a:rPr lang="tr" altLang="tr" b="1">
                <a:solidFill>
                  <a:srgbClr val="00B050"/>
                </a:solidFill>
              </a:rPr>
              <a:t>ş</a:t>
            </a:r>
            <a:r>
              <a:rPr lang="en-US" altLang="tr" b="1">
                <a:solidFill>
                  <a:srgbClr val="00B050"/>
                </a:solidFill>
              </a:rPr>
              <a:t>kan</a:t>
            </a:r>
            <a:r>
              <a:rPr lang="tr" altLang="tr" b="1">
                <a:solidFill>
                  <a:srgbClr val="00B050"/>
                </a:solidFill>
              </a:rPr>
              <a:t>ı</a:t>
            </a:r>
            <a:r>
              <a:rPr lang="en-US" altLang="tr" b="1">
                <a:solidFill>
                  <a:srgbClr val="00B050"/>
                </a:solidFill>
              </a:rPr>
              <a:t> Harry Truman taraf</a:t>
            </a:r>
            <a:r>
              <a:rPr lang="tr" altLang="tr" b="1">
                <a:solidFill>
                  <a:srgbClr val="00B050"/>
                </a:solidFill>
              </a:rPr>
              <a:t>ı</a:t>
            </a:r>
            <a:r>
              <a:rPr lang="en-US" altLang="tr" b="1">
                <a:solidFill>
                  <a:srgbClr val="00B050"/>
                </a:solidFill>
              </a:rPr>
              <a:t>ndan Sovyet tehdidine kar</a:t>
            </a:r>
            <a:r>
              <a:rPr lang="tr" altLang="tr" b="1">
                <a:solidFill>
                  <a:srgbClr val="00B050"/>
                </a:solidFill>
              </a:rPr>
              <a:t>şı</a:t>
            </a:r>
            <a:r>
              <a:rPr lang="en-US" altLang="tr" b="1">
                <a:solidFill>
                  <a:srgbClr val="00B050"/>
                </a:solidFill>
              </a:rPr>
              <a:t> haz</a:t>
            </a:r>
            <a:r>
              <a:rPr lang="tr" altLang="tr" b="1">
                <a:solidFill>
                  <a:srgbClr val="00B050"/>
                </a:solidFill>
              </a:rPr>
              <a:t>ı</a:t>
            </a:r>
            <a:r>
              <a:rPr lang="en-US" altLang="tr" b="1">
                <a:solidFill>
                  <a:srgbClr val="00B050"/>
                </a:solidFill>
              </a:rPr>
              <a:t>rlanm</a:t>
            </a:r>
            <a:r>
              <a:rPr lang="tr" altLang="tr" b="1">
                <a:solidFill>
                  <a:srgbClr val="00B050"/>
                </a:solidFill>
              </a:rPr>
              <a:t>ış</a:t>
            </a:r>
            <a:r>
              <a:rPr lang="en-US" altLang="tr" b="1">
                <a:solidFill>
                  <a:srgbClr val="00B050"/>
                </a:solidFill>
              </a:rPr>
              <a:t> pland</a:t>
            </a:r>
            <a:r>
              <a:rPr lang="tr" altLang="tr" b="1">
                <a:solidFill>
                  <a:srgbClr val="00B050"/>
                </a:solidFill>
              </a:rPr>
              <a:t>ı</a:t>
            </a:r>
            <a:r>
              <a:rPr lang="en-US" altLang="tr" b="1">
                <a:solidFill>
                  <a:srgbClr val="00B050"/>
                </a:solidFill>
              </a:rPr>
              <a:t>r.</a:t>
            </a:r>
            <a:endParaRPr lang="tr-TR" b="1">
              <a:solidFill>
                <a:srgbClr val="00B050"/>
              </a:solidFill>
            </a:endParaRPr>
          </a:p>
          <a:p>
            <a:r>
              <a:rPr lang="en-US" altLang="tr" b="1">
                <a:solidFill>
                  <a:srgbClr val="0000FF"/>
                </a:solidFill>
              </a:rPr>
              <a:t>Marshall Plan</a:t>
            </a:r>
            <a:r>
              <a:rPr lang="tr" altLang="tr" b="1">
                <a:solidFill>
                  <a:srgbClr val="0000FF"/>
                </a:solidFill>
              </a:rPr>
              <a:t>ı</a:t>
            </a:r>
            <a:r>
              <a:rPr lang="en-US" altLang="tr" b="1">
                <a:solidFill>
                  <a:srgbClr val="0000FF"/>
                </a:solidFill>
              </a:rPr>
              <a:t>:Sovyet tehdidine kar</a:t>
            </a:r>
            <a:r>
              <a:rPr lang="tr" altLang="tr" b="1">
                <a:solidFill>
                  <a:srgbClr val="0000FF"/>
                </a:solidFill>
              </a:rPr>
              <a:t>şı</a:t>
            </a:r>
            <a:r>
              <a:rPr lang="en-US" altLang="tr" b="1">
                <a:solidFill>
                  <a:srgbClr val="0000FF"/>
                </a:solidFill>
              </a:rPr>
              <a:t> 16 </a:t>
            </a:r>
            <a:r>
              <a:rPr lang="tr" altLang="tr" b="1">
                <a:solidFill>
                  <a:srgbClr val="0000FF"/>
                </a:solidFill>
              </a:rPr>
              <a:t>ü</a:t>
            </a:r>
            <a:r>
              <a:rPr lang="en-US" altLang="tr" b="1">
                <a:solidFill>
                  <a:srgbClr val="0000FF"/>
                </a:solidFill>
              </a:rPr>
              <a:t>lkeye yap</a:t>
            </a:r>
            <a:r>
              <a:rPr lang="tr" altLang="tr" b="1">
                <a:solidFill>
                  <a:srgbClr val="0000FF"/>
                </a:solidFill>
              </a:rPr>
              <a:t>ı</a:t>
            </a:r>
            <a:r>
              <a:rPr lang="en-US" altLang="tr" b="1">
                <a:solidFill>
                  <a:srgbClr val="0000FF"/>
                </a:solidFill>
              </a:rPr>
              <a:t>lan ekonomik yard</a:t>
            </a:r>
            <a:r>
              <a:rPr lang="tr" altLang="tr" b="1">
                <a:solidFill>
                  <a:srgbClr val="0000FF"/>
                </a:solidFill>
              </a:rPr>
              <a:t>ı</a:t>
            </a:r>
            <a:r>
              <a:rPr lang="en-US" altLang="tr" b="1">
                <a:solidFill>
                  <a:srgbClr val="0000FF"/>
                </a:solidFill>
              </a:rPr>
              <a:t>m paketidir.</a:t>
            </a:r>
            <a:endParaRPr lang="tr-TR" b="1">
              <a:solidFill>
                <a:srgbClr val="0000FF"/>
              </a:solidFill>
            </a:endParaRPr>
          </a:p>
        </p:txBody>
      </p:sp>
      <p:sp>
        <p:nvSpPr>
          <p:cNvPr id="1048667" name="Sağ Ok 1048666"/>
          <p:cNvSpPr/>
          <p:nvPr/>
        </p:nvSpPr>
        <p:spPr>
          <a:xfrm>
            <a:off x="3658973" y="4001294"/>
            <a:ext cx="1745340" cy="778636"/>
          </a:xfrm>
          <a:prstGeom prst="rightArrow">
            <a:avLst/>
          </a:prstGeom>
          <a:solidFill>
            <a:srgbClr val="99CCFF"/>
          </a:solidFill>
          <a:ln w="25400">
            <a:solidFill>
              <a:srgbClr val="36363D"/>
            </a:solidFill>
          </a:ln>
        </p:spPr>
        <p:txBody>
          <a:bodyPr anchor="ctr"/>
          <a:lstStyle/>
          <a:p>
            <a:pPr algn="ctr"/>
            <a:r>
              <a:rPr lang="en-US" altLang="tr" b="1"/>
              <a:t>BAK</a:t>
            </a:r>
            <a:endParaRPr lang="tr-TR"/>
          </a:p>
        </p:txBody>
      </p:sp>
      <p:sp>
        <p:nvSpPr>
          <p:cNvPr id="1048668" name="Sağ Ok 1048667"/>
          <p:cNvSpPr/>
          <p:nvPr/>
        </p:nvSpPr>
        <p:spPr>
          <a:xfrm>
            <a:off x="3536848" y="4779929"/>
            <a:ext cx="1669737" cy="720406"/>
          </a:xfrm>
          <a:prstGeom prst="rightArrow">
            <a:avLst/>
          </a:prstGeom>
          <a:solidFill>
            <a:srgbClr val="99CCFF"/>
          </a:solidFill>
          <a:ln w="25400">
            <a:solidFill>
              <a:srgbClr val="36363D"/>
            </a:solidFill>
          </a:ln>
        </p:spPr>
        <p:txBody>
          <a:bodyPr anchor="ctr"/>
          <a:lstStyle/>
          <a:p>
            <a:pPr algn="ctr"/>
            <a:r>
              <a:rPr lang="en-US" altLang="tr" b="1"/>
              <a:t>BAK</a:t>
            </a:r>
            <a:endParaRPr lang="tr-TR" b="1"/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custom"/>
  <p:tag name="KSO_WM_TEMPLATE_INDEX" val="160178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custom"/>
  <p:tag name="KSO_WM_TEMPLATE_INDEX" val="160178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5、9、12、18、21、25、27、28、29"/>
  <p:tag name="KSO_WM_TEMPLATE_CATEGORY" val="custom"/>
  <p:tag name="KSO_WM_TEMPLATE_INDEX" val="160178"/>
  <p:tag name="KSO_WM_TAG_VERSION" val="1.0"/>
  <p:tag name="KSO_WM_SLIDE_ID" val="custom160178_1"/>
  <p:tag name="KSO_WM_SLIDE_INDEX" val="1"/>
  <p:tag name="KSO_WM_SLIDE_ITEM_CNT" val="2"/>
  <p:tag name="KSO_WM_SLIDE_LAYOUT" val="a_b"/>
  <p:tag name="KSO_WM_SLIDE_LAYOUT_CNT" val="1_1"/>
  <p:tag name="KSO_WM_SLIDE_TYPE" val="title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178"/>
  <p:tag name="KSO_WM_TAG_VERSION" val="1.0"/>
  <p:tag name="KSO_WM_SLIDE_ID" val="custom160178_2"/>
  <p:tag name="KSO_WM_SLIDE_INDEX" val="2"/>
  <p:tag name="KSO_WM_SLIDE_ITEM_CNT" val="1"/>
  <p:tag name="KSO_WM_SLIDE_LAYOUT" val="a_f"/>
  <p:tag name="KSO_WM_SLIDE_LAYOUT_CNT" val="1_1"/>
  <p:tag name="KSO_WM_SLIDE_TYPE" val="text"/>
  <p:tag name="KSO_WM_BEAUTIFY_FLAG" val="#wm#"/>
  <p:tag name="KSO_WM_SLIDE_POSITION" val="66*144"/>
  <p:tag name="KSO_WM_SLIDE_SIZE" val="828*343"/>
</p:tagLst>
</file>

<file path=ppt/theme/theme1.xml><?xml version="1.0" encoding="utf-8"?>
<a:theme xmlns:a="http://schemas.openxmlformats.org/drawingml/2006/main" name="自定义设计方案">
  <a:themeElements>
    <a:clrScheme name="18">
      <a:dk1>
        <a:srgbClr val="3F3F3F"/>
      </a:dk1>
      <a:lt1>
        <a:sysClr val="window" lastClr="FFFFFF"/>
      </a:lt1>
      <a:dk2>
        <a:srgbClr val="3F3F3F"/>
      </a:dk2>
      <a:lt2>
        <a:srgbClr val="FFFFFF"/>
      </a:lt2>
      <a:accent1>
        <a:srgbClr val="B86363"/>
      </a:accent1>
      <a:accent2>
        <a:srgbClr val="7285A1"/>
      </a:accent2>
      <a:accent3>
        <a:srgbClr val="42D9BD"/>
      </a:accent3>
      <a:accent4>
        <a:srgbClr val="FFC000"/>
      </a:accent4>
      <a:accent5>
        <a:srgbClr val="FF7688"/>
      </a:accent5>
      <a:accent6>
        <a:srgbClr val="66C3FC"/>
      </a:accent6>
      <a:hlink>
        <a:srgbClr val="0563C1"/>
      </a:hlink>
      <a:folHlink>
        <a:srgbClr val="954F72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721</Words>
  <PresentationFormat>Özel</PresentationFormat>
  <Paragraphs>57</Paragraphs>
  <Slides>10</Slides>
  <Notes>9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10</vt:i4>
      </vt:variant>
    </vt:vector>
  </HeadingPairs>
  <TitlesOfParts>
    <vt:vector size="11" baseType="lpstr">
      <vt:lpstr>自定义设计方案</vt:lpstr>
      <vt:lpstr>2.DÜNYA SAVAŞI</vt:lpstr>
      <vt:lpstr>ATATÜRK'TEN SONRA TÜRKİYE</vt:lpstr>
      <vt:lpstr>Slayt 3</vt:lpstr>
      <vt:lpstr>Slayt 4</vt:lpstr>
      <vt:lpstr>TÜRKİYE SAVAŞTAN NASIL ETKİLENDİ?</vt:lpstr>
      <vt:lpstr>2.DÜNYA SAVAŞI SONUÇLARI</vt:lpstr>
      <vt:lpstr>SAVAŞIN SONUÇLARI</vt:lpstr>
      <vt:lpstr>SOĞUK SAVAŞ NEDİR?</vt:lpstr>
      <vt:lpstr>SOĞUK SAVAŞ NEDİR?</vt:lpstr>
      <vt:lpstr>Slayt 10</vt:lpstr>
    </vt:vector>
  </TitlesOfParts>
  <Manager>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2015-11-08T18:36:00Z</dcterms:created>
  <dcterms:modified xsi:type="dcterms:W3CDTF">2018-04-30T13:43:28Z</dcterms:modified>
  <cp:category>www.sorubak.com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2052-10.1.0.5420</vt:lpwstr>
  </property>
</Properties>
</file>