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32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A1B32"/>
    <a:srgbClr val="7A5159"/>
    <a:srgbClr val="333743"/>
    <a:srgbClr val="A95E40"/>
    <a:srgbClr val="BFC7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8" autoAdjust="0"/>
    <p:restoredTop sz="94343" autoAdjust="0"/>
  </p:normalViewPr>
  <p:slideViewPr>
    <p:cSldViewPr snapToGrid="0">
      <p:cViewPr varScale="1">
        <p:scale>
          <a:sx n="116" d="100"/>
          <a:sy n="116" d="100"/>
        </p:scale>
        <p:origin x="-34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7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58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E3696-01FF-4F54-B402-CE8AC62BF0FE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9059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9060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9061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62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A39BF-A0C1-4329-B52D-A0BC4CCA7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1048590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59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5738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8882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27053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AA39BF-A0C1-4329-B52D-A0BC4CCA760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8030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图片 9"/>
          <p:cNvPicPr>
            <a:picLocks noChangeAspect="1"/>
          </p:cNvPicPr>
          <p:nvPr userDrawn="1"/>
        </p:nvPicPr>
        <p:blipFill rotWithShape="1">
          <a:blip r:embed="rId2" cstate="print"/>
          <a:srcRect l="906" t="9593" r="20" b="134"/>
          <a:stretch>
            <a:fillRect/>
          </a:stretch>
        </p:blipFill>
        <p:spPr>
          <a:xfrm>
            <a:off x="0" y="0"/>
            <a:ext cx="12198096" cy="6946900"/>
          </a:xfrm>
          <a:prstGeom prst="rect">
            <a:avLst/>
          </a:prstGeom>
        </p:spPr>
      </p:pic>
      <p:sp>
        <p:nvSpPr>
          <p:cNvPr id="104858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22078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3" name="Subtitle 2"/>
          <p:cNvSpPr>
            <a:spLocks noGrp="1"/>
          </p:cNvSpPr>
          <p:nvPr>
            <p:ph type="subTitle" idx="1"/>
          </p:nvPr>
        </p:nvSpPr>
        <p:spPr>
          <a:xfrm>
            <a:off x="1524000" y="2609783"/>
            <a:ext cx="9144000" cy="484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104858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58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8587" name="矩形 6"/>
          <p:cNvSpPr/>
          <p:nvPr userDrawn="1"/>
        </p:nvSpPr>
        <p:spPr>
          <a:xfrm>
            <a:off x="0" y="971550"/>
            <a:ext cx="12239868" cy="2285999"/>
          </a:xfrm>
          <a:prstGeom prst="rect">
            <a:avLst/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20"/>
          </a:p>
        </p:txBody>
      </p:sp>
      <p:cxnSp>
        <p:nvCxnSpPr>
          <p:cNvPr id="3145728" name="直接连接符 7"/>
          <p:cNvCxnSpPr>
            <a:cxnSpLocks/>
          </p:cNvCxnSpPr>
          <p:nvPr userDrawn="1"/>
        </p:nvCxnSpPr>
        <p:spPr>
          <a:xfrm>
            <a:off x="838201" y="2495516"/>
            <a:ext cx="10439399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905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05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9056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839559" y="364161"/>
            <a:ext cx="10512884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rgbClr val="FFFFFF"/>
                </a:solidFill>
              </a:defRPr>
            </a:lvl1pPr>
            <a:lvl2pPr marL="393700" indent="0">
              <a:buFontTx/>
              <a:buNone/>
              <a:defRPr sz="2000">
                <a:solidFill>
                  <a:srgbClr val="FFFFFF"/>
                </a:solidFill>
              </a:defRPr>
            </a:lvl2pPr>
            <a:lvl3pPr marL="661035" indent="0">
              <a:buFontTx/>
              <a:buNone/>
              <a:defRPr sz="1800">
                <a:solidFill>
                  <a:srgbClr val="FFFFFF"/>
                </a:solidFill>
              </a:defRPr>
            </a:lvl3pPr>
            <a:lvl4pPr marL="851535" indent="0">
              <a:buFontTx/>
              <a:buNone/>
              <a:defRPr sz="1800">
                <a:solidFill>
                  <a:srgbClr val="FFFFFF"/>
                </a:solidFill>
              </a:defRPr>
            </a:lvl4pPr>
            <a:lvl5pPr marL="1054735" indent="0">
              <a:buFontTx/>
              <a:buNone/>
              <a:defRPr sz="1800"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719" name="Content Placeholder 2"/>
          <p:cNvSpPr>
            <a:spLocks noGrp="1"/>
          </p:cNvSpPr>
          <p:nvPr>
            <p:ph idx="1"/>
          </p:nvPr>
        </p:nvSpPr>
        <p:spPr>
          <a:xfrm>
            <a:off x="1629294" y="1581150"/>
            <a:ext cx="9724505" cy="45958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7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7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45752" name="直接连接符 6"/>
          <p:cNvCxnSpPr>
            <a:cxnSpLocks/>
          </p:cNvCxnSpPr>
          <p:nvPr userDrawn="1"/>
        </p:nvCxnSpPr>
        <p:spPr>
          <a:xfrm>
            <a:off x="430934" y="365125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53" name="直接连接符 7"/>
          <p:cNvCxnSpPr>
            <a:cxnSpLocks/>
          </p:cNvCxnSpPr>
          <p:nvPr userDrawn="1"/>
        </p:nvCxnSpPr>
        <p:spPr>
          <a:xfrm>
            <a:off x="430934" y="1262742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12"/>
          <p:cNvPicPr>
            <a:picLocks/>
          </p:cNvPicPr>
          <p:nvPr userDrawn="1"/>
        </p:nvPicPr>
        <p:blipFill rotWithShape="1">
          <a:blip r:embed="rId7" cstate="print"/>
          <a:srcRect l="102" t="-203" r="12496" b="21598"/>
          <a:stretch>
            <a:fillRect/>
          </a:stretch>
        </p:blipFill>
        <p:spPr>
          <a:xfrm>
            <a:off x="0" y="-19050"/>
            <a:ext cx="12192000" cy="6877050"/>
          </a:xfrm>
          <a:prstGeom prst="rect">
            <a:avLst/>
          </a:prstGeom>
        </p:spPr>
      </p:pic>
      <p:grpSp>
        <p:nvGrpSpPr>
          <p:cNvPr id="57" name="组合 13"/>
          <p:cNvGrpSpPr/>
          <p:nvPr userDrawn="1"/>
        </p:nvGrpSpPr>
        <p:grpSpPr>
          <a:xfrm>
            <a:off x="837393" y="1937191"/>
            <a:ext cx="9949590" cy="2640555"/>
            <a:chOff x="58304" y="3059404"/>
            <a:chExt cx="9949590" cy="2640555"/>
          </a:xfrm>
        </p:grpSpPr>
        <p:sp>
          <p:nvSpPr>
            <p:cNvPr id="1048592" name="任意多边形 10"/>
            <p:cNvSpPr/>
            <p:nvPr userDrawn="1">
              <p:custDataLst>
                <p:tags r:id="rId1"/>
              </p:custDataLst>
            </p:nvPr>
          </p:nvSpPr>
          <p:spPr>
            <a:xfrm>
              <a:off x="486247" y="3315136"/>
              <a:ext cx="4364559" cy="1921462"/>
            </a:xfrm>
            <a:custGeom>
              <a:avLst/>
              <a:gdLst>
                <a:gd name="connsiteX0" fmla="*/ 1112071 w 4901184"/>
                <a:gd name="connsiteY0" fmla="*/ 0 h 1801368"/>
                <a:gd name="connsiteX1" fmla="*/ 4901184 w 4901184"/>
                <a:gd name="connsiteY1" fmla="*/ 0 h 1801368"/>
                <a:gd name="connsiteX2" fmla="*/ 4901184 w 4901184"/>
                <a:gd name="connsiteY2" fmla="*/ 1008251 h 1801368"/>
                <a:gd name="connsiteX3" fmla="*/ 3799357 w 4901184"/>
                <a:gd name="connsiteY3" fmla="*/ 1801368 h 1801368"/>
                <a:gd name="connsiteX4" fmla="*/ 0 w 4901184"/>
                <a:gd name="connsiteY4" fmla="*/ 1801368 h 1801368"/>
                <a:gd name="connsiteX5" fmla="*/ 0 w 4901184"/>
                <a:gd name="connsiteY5" fmla="*/ 800490 h 180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1184" h="1801368">
                  <a:moveTo>
                    <a:pt x="1112071" y="0"/>
                  </a:moveTo>
                  <a:lnTo>
                    <a:pt x="4901184" y="0"/>
                  </a:lnTo>
                  <a:lnTo>
                    <a:pt x="4901184" y="1008251"/>
                  </a:lnTo>
                  <a:lnTo>
                    <a:pt x="3799357" y="1801368"/>
                  </a:lnTo>
                  <a:lnTo>
                    <a:pt x="0" y="1801368"/>
                  </a:lnTo>
                  <a:lnTo>
                    <a:pt x="0" y="80049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sz="1035" kern="0">
                <a:solidFill>
                  <a:prstClr val="white"/>
                </a:solidFill>
              </a:endParaRPr>
            </a:p>
          </p:txBody>
        </p:sp>
        <p:cxnSp>
          <p:nvCxnSpPr>
            <p:cNvPr id="3145729" name="直接连接符 11"/>
            <p:cNvCxnSpPr>
              <a:cxnSpLocks/>
            </p:cNvCxnSpPr>
            <p:nvPr userDrawn="1">
              <p:custDataLst>
                <p:tags r:id="rId2"/>
              </p:custDataLst>
            </p:nvPr>
          </p:nvCxnSpPr>
          <p:spPr>
            <a:xfrm flipH="1">
              <a:off x="58304" y="3059404"/>
              <a:ext cx="1695291" cy="1482281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048593" name="任意多边形 14"/>
            <p:cNvSpPr/>
            <p:nvPr userDrawn="1">
              <p:custDataLst>
                <p:tags r:id="rId3"/>
              </p:custDataLst>
            </p:nvPr>
          </p:nvSpPr>
          <p:spPr>
            <a:xfrm>
              <a:off x="2783217" y="3315136"/>
              <a:ext cx="4364559" cy="1921462"/>
            </a:xfrm>
            <a:custGeom>
              <a:avLst/>
              <a:gdLst>
                <a:gd name="connsiteX0" fmla="*/ 1112071 w 4901184"/>
                <a:gd name="connsiteY0" fmla="*/ 0 h 1801368"/>
                <a:gd name="connsiteX1" fmla="*/ 4901184 w 4901184"/>
                <a:gd name="connsiteY1" fmla="*/ 0 h 1801368"/>
                <a:gd name="connsiteX2" fmla="*/ 4901184 w 4901184"/>
                <a:gd name="connsiteY2" fmla="*/ 1008251 h 1801368"/>
                <a:gd name="connsiteX3" fmla="*/ 3799357 w 4901184"/>
                <a:gd name="connsiteY3" fmla="*/ 1801368 h 1801368"/>
                <a:gd name="connsiteX4" fmla="*/ 0 w 4901184"/>
                <a:gd name="connsiteY4" fmla="*/ 1801368 h 1801368"/>
                <a:gd name="connsiteX5" fmla="*/ 0 w 4901184"/>
                <a:gd name="connsiteY5" fmla="*/ 800490 h 180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1184" h="1801368">
                  <a:moveTo>
                    <a:pt x="1112071" y="0"/>
                  </a:moveTo>
                  <a:lnTo>
                    <a:pt x="4901184" y="0"/>
                  </a:lnTo>
                  <a:lnTo>
                    <a:pt x="4901184" y="1008251"/>
                  </a:lnTo>
                  <a:lnTo>
                    <a:pt x="3799357" y="1801368"/>
                  </a:lnTo>
                  <a:lnTo>
                    <a:pt x="0" y="1801368"/>
                  </a:lnTo>
                  <a:lnTo>
                    <a:pt x="0" y="80049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sz="1035" kern="0">
                <a:solidFill>
                  <a:prstClr val="white"/>
                </a:solidFill>
              </a:endParaRPr>
            </a:p>
          </p:txBody>
        </p:sp>
        <p:sp>
          <p:nvSpPr>
            <p:cNvPr id="1048594" name="任意多边形 15"/>
            <p:cNvSpPr/>
            <p:nvPr userDrawn="1">
              <p:custDataLst>
                <p:tags r:id="rId4"/>
              </p:custDataLst>
            </p:nvPr>
          </p:nvSpPr>
          <p:spPr>
            <a:xfrm>
              <a:off x="5455456" y="3315136"/>
              <a:ext cx="4364559" cy="1921462"/>
            </a:xfrm>
            <a:custGeom>
              <a:avLst/>
              <a:gdLst>
                <a:gd name="connsiteX0" fmla="*/ 1112071 w 4901184"/>
                <a:gd name="connsiteY0" fmla="*/ 0 h 1801368"/>
                <a:gd name="connsiteX1" fmla="*/ 4901184 w 4901184"/>
                <a:gd name="connsiteY1" fmla="*/ 0 h 1801368"/>
                <a:gd name="connsiteX2" fmla="*/ 4901184 w 4901184"/>
                <a:gd name="connsiteY2" fmla="*/ 1008251 h 1801368"/>
                <a:gd name="connsiteX3" fmla="*/ 3799357 w 4901184"/>
                <a:gd name="connsiteY3" fmla="*/ 1801368 h 1801368"/>
                <a:gd name="connsiteX4" fmla="*/ 0 w 4901184"/>
                <a:gd name="connsiteY4" fmla="*/ 1801368 h 1801368"/>
                <a:gd name="connsiteX5" fmla="*/ 0 w 4901184"/>
                <a:gd name="connsiteY5" fmla="*/ 800490 h 1801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901184" h="1801368">
                  <a:moveTo>
                    <a:pt x="1112071" y="0"/>
                  </a:moveTo>
                  <a:lnTo>
                    <a:pt x="4901184" y="0"/>
                  </a:lnTo>
                  <a:lnTo>
                    <a:pt x="4901184" y="1008251"/>
                  </a:lnTo>
                  <a:lnTo>
                    <a:pt x="3799357" y="1801368"/>
                  </a:lnTo>
                  <a:lnTo>
                    <a:pt x="0" y="1801368"/>
                  </a:lnTo>
                  <a:lnTo>
                    <a:pt x="0" y="80049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sz="1035" kern="0">
                <a:solidFill>
                  <a:prstClr val="white"/>
                </a:solidFill>
              </a:endParaRPr>
            </a:p>
          </p:txBody>
        </p:sp>
        <p:cxnSp>
          <p:nvCxnSpPr>
            <p:cNvPr id="3145730" name="直接连接符 16"/>
            <p:cNvCxnSpPr>
              <a:cxnSpLocks/>
            </p:cNvCxnSpPr>
            <p:nvPr userDrawn="1">
              <p:custDataLst>
                <p:tags r:id="rId5"/>
              </p:custDataLst>
            </p:nvPr>
          </p:nvCxnSpPr>
          <p:spPr>
            <a:xfrm flipH="1">
              <a:off x="8312603" y="4217678"/>
              <a:ext cx="1695291" cy="1482281"/>
            </a:xfrm>
            <a:prstGeom prst="line">
              <a:avLst/>
            </a:prstGeom>
            <a:noFill/>
            <a:ln w="1270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</p:cxnSp>
      </p:grpSp>
      <p:sp>
        <p:nvSpPr>
          <p:cNvPr id="1048595" name="Title 1"/>
          <p:cNvSpPr>
            <a:spLocks noGrp="1"/>
          </p:cNvSpPr>
          <p:nvPr userDrawn="1">
            <p:ph type="title"/>
          </p:nvPr>
        </p:nvSpPr>
        <p:spPr>
          <a:xfrm>
            <a:off x="1284430" y="2678332"/>
            <a:ext cx="8697770" cy="1414005"/>
          </a:xfrm>
        </p:spPr>
        <p:txBody>
          <a:bodyPr wrap="square" anchor="ctr" anchorCtr="0">
            <a:normAutofit/>
          </a:bodyPr>
          <a:lstStyle>
            <a:lvl1pPr algn="ctr">
              <a:lnSpc>
                <a:spcPct val="120000"/>
              </a:lnSpc>
              <a:defRPr sz="44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596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284430" y="4375581"/>
            <a:ext cx="8697770" cy="362703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</a:defRPr>
            </a:lvl1pPr>
            <a:lvl2pPr marL="193040" indent="0">
              <a:buNone/>
              <a:defRPr sz="845">
                <a:solidFill>
                  <a:schemeClr val="tx1">
                    <a:tint val="75000"/>
                  </a:schemeClr>
                </a:solidFill>
              </a:defRPr>
            </a:lvl2pPr>
            <a:lvl3pPr marL="386080" indent="0"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3pPr>
            <a:lvl4pPr marL="57848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089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393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697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01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05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4859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59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731" name="Content Placeholder 2"/>
          <p:cNvSpPr>
            <a:spLocks noGrp="1"/>
          </p:cNvSpPr>
          <p:nvPr>
            <p:ph sz="half" idx="1"/>
          </p:nvPr>
        </p:nvSpPr>
        <p:spPr>
          <a:xfrm>
            <a:off x="1548938" y="1825625"/>
            <a:ext cx="4470861" cy="435133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48732" name="Content Placeholder 3"/>
          <p:cNvSpPr>
            <a:spLocks noGrp="1"/>
          </p:cNvSpPr>
          <p:nvPr>
            <p:ph sz="half" idx="2"/>
          </p:nvPr>
        </p:nvSpPr>
        <p:spPr>
          <a:xfrm>
            <a:off x="6882938" y="1825625"/>
            <a:ext cx="4470861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73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73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3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45755" name="直接连接符 7"/>
          <p:cNvCxnSpPr>
            <a:cxnSpLocks/>
          </p:cNvCxnSpPr>
          <p:nvPr userDrawn="1"/>
        </p:nvCxnSpPr>
        <p:spPr>
          <a:xfrm>
            <a:off x="430934" y="365125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56" name="直接连接符 8"/>
          <p:cNvCxnSpPr>
            <a:cxnSpLocks/>
          </p:cNvCxnSpPr>
          <p:nvPr userDrawn="1"/>
        </p:nvCxnSpPr>
        <p:spPr>
          <a:xfrm>
            <a:off x="430934" y="1262742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0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87845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9041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9042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9043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9044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904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904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04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145763" name="直接连接符 9"/>
          <p:cNvCxnSpPr>
            <a:cxnSpLocks/>
          </p:cNvCxnSpPr>
          <p:nvPr userDrawn="1"/>
        </p:nvCxnSpPr>
        <p:spPr>
          <a:xfrm>
            <a:off x="430934" y="365125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5764" name="直接连接符 10"/>
          <p:cNvCxnSpPr>
            <a:cxnSpLocks/>
          </p:cNvCxnSpPr>
          <p:nvPr userDrawn="1"/>
        </p:nvCxnSpPr>
        <p:spPr>
          <a:xfrm>
            <a:off x="430934" y="1262742"/>
            <a:ext cx="11330132" cy="0"/>
          </a:xfrm>
          <a:prstGeom prst="line">
            <a:avLst/>
          </a:prstGeom>
          <a:ln>
            <a:gradFill flip="none" rotWithShape="1">
              <a:gsLst>
                <a:gs pos="0">
                  <a:schemeClr val="bg1">
                    <a:alpha val="1000"/>
                  </a:schemeClr>
                </a:gs>
                <a:gs pos="45000">
                  <a:schemeClr val="accent1"/>
                </a:gs>
                <a:gs pos="57000">
                  <a:schemeClr val="accent1">
                    <a:lumMod val="45000"/>
                    <a:lumOff val="55000"/>
                  </a:schemeClr>
                </a:gs>
                <a:gs pos="100000">
                  <a:schemeClr val="bg1">
                    <a:alpha val="1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7" name="Title 1"/>
          <p:cNvSpPr>
            <a:spLocks noGrp="1"/>
          </p:cNvSpPr>
          <p:nvPr>
            <p:ph type="title"/>
          </p:nvPr>
        </p:nvSpPr>
        <p:spPr>
          <a:xfrm>
            <a:off x="1995894" y="1093877"/>
            <a:ext cx="8200211" cy="1998433"/>
          </a:xfrm>
        </p:spPr>
        <p:txBody>
          <a:bodyPr anchor="b" anchorCtr="0">
            <a:noAutofit/>
          </a:bodyPr>
          <a:lstStyle>
            <a:lvl1pPr algn="ctr">
              <a:defRPr sz="66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902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902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03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49031" name="矩形 2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6956" y="4488012"/>
            <a:ext cx="12273782" cy="762114"/>
          </a:xfrm>
          <a:prstGeom prst="rect">
            <a:avLst/>
          </a:prstGeom>
          <a:solidFill>
            <a:schemeClr val="accent1">
              <a:lumMod val="20000"/>
              <a:lumOff val="80000"/>
              <a:alpha val="53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760">
              <a:solidFill>
                <a:srgbClr val="FFFFFF"/>
              </a:solidFill>
            </a:endParaRPr>
          </a:p>
        </p:txBody>
      </p:sp>
      <p:sp>
        <p:nvSpPr>
          <p:cNvPr id="1049032" name="椭圆 4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auto">
          <a:xfrm>
            <a:off x="6034648" y="3290724"/>
            <a:ext cx="119199" cy="377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760">
              <a:solidFill>
                <a:srgbClr val="FFFFFF"/>
              </a:solidFill>
              <a:latin typeface="Arial Narrow" panose="020B0606020202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3145759" name="直接连接符 6"/>
          <p:cNvCxnSpPr>
            <a:cxnSpLocks noChangeShapeType="1"/>
          </p:cNvCxnSpPr>
          <p:nvPr userDrawn="1">
            <p:custDataLst>
              <p:tags r:id="rId3"/>
            </p:custDataLst>
          </p:nvPr>
        </p:nvCxnSpPr>
        <p:spPr bwMode="auto">
          <a:xfrm>
            <a:off x="1995894" y="3306251"/>
            <a:ext cx="3810873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</p:spPr>
      </p:cxnSp>
      <p:cxnSp>
        <p:nvCxnSpPr>
          <p:cNvPr id="3145760" name="直接连接符 7"/>
          <p:cNvCxnSpPr>
            <a:cxnSpLocks noChangeShapeType="1"/>
          </p:cNvCxnSpPr>
          <p:nvPr userDrawn="1">
            <p:custDataLst>
              <p:tags r:id="rId4"/>
            </p:custDataLst>
          </p:nvPr>
        </p:nvCxnSpPr>
        <p:spPr bwMode="auto">
          <a:xfrm>
            <a:off x="6381727" y="3306251"/>
            <a:ext cx="3814378" cy="0"/>
          </a:xfrm>
          <a:prstGeom prst="line">
            <a:avLst/>
          </a:prstGeom>
          <a:noFill/>
          <a:ln w="12700">
            <a:solidFill>
              <a:schemeClr val="accent1">
                <a:lumMod val="60000"/>
                <a:lumOff val="40000"/>
              </a:schemeClr>
            </a:solidFill>
            <a:round/>
          </a:ln>
        </p:spPr>
      </p:cxnSp>
      <p:sp>
        <p:nvSpPr>
          <p:cNvPr id="1049033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995893" y="3636962"/>
            <a:ext cx="8200211" cy="542522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62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2" name="Title 1"/>
          <p:cNvSpPr>
            <a:spLocks noGrp="1"/>
          </p:cNvSpPr>
          <p:nvPr>
            <p:ph type="title"/>
          </p:nvPr>
        </p:nvSpPr>
        <p:spPr>
          <a:xfrm>
            <a:off x="839787" y="457200"/>
            <a:ext cx="41652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0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1652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6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8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904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905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905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05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4"/>
          <p:cNvGrpSpPr/>
          <p:nvPr userDrawn="1"/>
        </p:nvGrpSpPr>
        <p:grpSpPr>
          <a:xfrm>
            <a:off x="0" y="-19050"/>
            <a:ext cx="12192000" cy="6877050"/>
            <a:chOff x="0" y="-19050"/>
            <a:chExt cx="12192000" cy="6877050"/>
          </a:xfrm>
        </p:grpSpPr>
        <p:pic>
          <p:nvPicPr>
            <p:cNvPr id="2097152" name="图片 12"/>
            <p:cNvPicPr>
              <a:picLocks/>
            </p:cNvPicPr>
            <p:nvPr userDrawn="1"/>
          </p:nvPicPr>
          <p:blipFill rotWithShape="1">
            <a:blip r:embed="rId14" cstate="print"/>
            <a:srcRect l="102" t="-203" r="12496" b="21598"/>
            <a:stretch>
              <a:fillRect/>
            </a:stretch>
          </p:blipFill>
          <p:spPr>
            <a:xfrm>
              <a:off x="0" y="-19050"/>
              <a:ext cx="12192000" cy="6877050"/>
            </a:xfrm>
            <a:prstGeom prst="rect">
              <a:avLst/>
            </a:prstGeom>
          </p:spPr>
        </p:pic>
        <p:sp>
          <p:nvSpPr>
            <p:cNvPr id="1048576" name="矩形 13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A1B32">
                <a:alpha val="64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8577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873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048578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581150"/>
            <a:ext cx="10515600" cy="4595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48579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2621D-5B30-4238-B28F-E431F8528004}" type="datetimeFigureOut">
              <a:rPr lang="zh-CN" altLang="en-US" smtClean="0"/>
              <a:pPr/>
              <a:t>2018/5/6</a:t>
            </a:fld>
            <a:endParaRPr lang="zh-CN" altLang="en-US"/>
          </a:p>
        </p:txBody>
      </p:sp>
      <p:sp>
        <p:nvSpPr>
          <p:cNvPr id="104858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74566-C8CC-4A47-925E-E11F39F53B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►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tr" dirty="0"/>
              <a:t>SCIENCE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Unvan 10486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 b="1"/>
              <a:t>V</a:t>
            </a:r>
            <a:r>
              <a:rPr lang="tr-TR" sz="4000" b="1"/>
              <a:t>irtual </a:t>
            </a:r>
            <a:r>
              <a:rPr lang="en-US" altLang="tr" sz="4000" b="1"/>
              <a:t>R</a:t>
            </a:r>
            <a:r>
              <a:rPr lang="tr-TR" sz="4000" b="1"/>
              <a:t>eality</a:t>
            </a:r>
            <a:r>
              <a:rPr lang="en-US" altLang="tr" sz="4000" b="1"/>
              <a:t/>
            </a:r>
            <a:br>
              <a:rPr lang="en-US" altLang="tr" sz="4000" b="1"/>
            </a:br>
            <a:endParaRPr lang="tr-TR"/>
          </a:p>
        </p:txBody>
      </p:sp>
      <p:pic>
        <p:nvPicPr>
          <p:cNvPr id="2097162" name="Resim Yer Tutucusu 2097161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9616" r="19616"/>
          <a:stretch>
            <a:fillRect/>
          </a:stretch>
        </p:blipFill>
        <p:spPr/>
      </p:pic>
      <p:sp>
        <p:nvSpPr>
          <p:cNvPr id="1048623" name="Metin Yer Tutucusu 104862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tr" sz="2800" b="1">
                <a:solidFill>
                  <a:srgbClr val="D66565"/>
                </a:solidFill>
              </a:rPr>
              <a:t>I like movie inside</a:t>
            </a:r>
            <a:endParaRPr lang="tr-TR">
              <a:solidFill>
                <a:srgbClr val="D66565"/>
              </a:solidFill>
            </a:endParaRPr>
          </a:p>
          <a:p>
            <a:r>
              <a:rPr lang="en-US" altLang="tr" sz="2800" b="1">
                <a:solidFill>
                  <a:srgbClr val="00B0F0"/>
                </a:solidFill>
              </a:rPr>
              <a:t>virtual reality sunglasses of I wear</a:t>
            </a:r>
            <a:endParaRPr lang="tr-TR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3" name="Unvan 1049062"/>
          <p:cNvSpPr>
            <a:spLocks noGrp="1"/>
          </p:cNvSpPr>
          <p:nvPr>
            <p:ph type="title"/>
          </p:nvPr>
        </p:nvSpPr>
        <p:spPr>
          <a:xfrm>
            <a:off x="1995893" y="1093876"/>
            <a:ext cx="8200211" cy="1998433"/>
          </a:xfrm>
        </p:spPr>
        <p:txBody>
          <a:bodyPr/>
          <a:lstStyle/>
          <a:p>
            <a:r>
              <a:rPr lang="en-US" altLang="tr"/>
              <a:t>HAZIRLAYAN:</a:t>
            </a:r>
            <a:endParaRPr lang="tr-TR"/>
          </a:p>
        </p:txBody>
      </p:sp>
      <p:sp>
        <p:nvSpPr>
          <p:cNvPr id="1049064" name="Metin Yer Tutucusu 104906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7222" lnSpcReduction="10000"/>
          </a:bodyPr>
          <a:lstStyle/>
          <a:p>
            <a:r>
              <a:rPr lang="en-US" altLang="tr" sz="3600" b="1"/>
              <a:t>G</a:t>
            </a:r>
            <a:r>
              <a:rPr lang="tr" altLang="tr" sz="3600" b="1"/>
              <a:t>Ö</a:t>
            </a:r>
            <a:r>
              <a:rPr lang="en-US" altLang="tr" sz="3600" b="1"/>
              <a:t>ZDE NUR </a:t>
            </a:r>
            <a:r>
              <a:rPr lang="tr" altLang="tr" sz="3600" b="1"/>
              <a:t>Çİ</a:t>
            </a:r>
            <a:r>
              <a:rPr lang="en-US" altLang="tr" sz="3600" b="1"/>
              <a:t>FC</a:t>
            </a:r>
            <a:r>
              <a:rPr lang="tr" altLang="tr" sz="3600" b="1"/>
              <a:t>İ</a:t>
            </a:r>
            <a:r>
              <a:rPr lang="en-US" altLang="tr" sz="3600" b="1"/>
              <a:t>BA</a:t>
            </a:r>
            <a:r>
              <a:rPr lang="tr" altLang="tr" sz="3600" b="1"/>
              <a:t>Ş</a:t>
            </a:r>
            <a:r>
              <a:rPr lang="en-US" altLang="tr" sz="3600" b="1"/>
              <a:t>I</a:t>
            </a:r>
            <a:endParaRPr lang="tr-TR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Unvan 1048599"/>
          <p:cNvSpPr>
            <a:spLocks noGrp="1"/>
          </p:cNvSpPr>
          <p:nvPr>
            <p:ph type="title"/>
          </p:nvPr>
        </p:nvSpPr>
        <p:spPr>
          <a:ln w="63500">
            <a:noFill/>
            <a:prstDash val="solid"/>
          </a:ln>
        </p:spPr>
        <p:txBody>
          <a:bodyPr/>
          <a:lstStyle/>
          <a:p>
            <a:r>
              <a:rPr lang="en-US" altLang="tr" sz="4800" b="1"/>
              <a:t>VOCABULARY</a:t>
            </a:r>
            <a:endParaRPr lang="tr-TR"/>
          </a:p>
        </p:txBody>
      </p:sp>
      <p:sp>
        <p:nvSpPr>
          <p:cNvPr id="1048601" name="Metin Yer Tutucusu 104860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tr" sz="4000"/>
              <a:t>(Kelimeler)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Unvan 104860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tr" sz="4000" b="1"/>
              <a:t>DO EXPERIMENT</a:t>
            </a:r>
            <a:br>
              <a:rPr lang="en-US" altLang="tr" sz="4000" b="1"/>
            </a:br>
            <a:endParaRPr lang="tr-TR"/>
          </a:p>
        </p:txBody>
      </p:sp>
      <p:pic>
        <p:nvPicPr>
          <p:cNvPr id="2097155" name="Resim Yer Tutucusu 2097154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7744" r="17744"/>
          <a:stretch>
            <a:fillRect/>
          </a:stretch>
        </p:blipFill>
        <p:spPr>
          <a:xfrm>
            <a:off x="5183188" y="549600"/>
            <a:ext cx="6241407" cy="5311451"/>
          </a:xfrm>
        </p:spPr>
      </p:pic>
      <p:sp>
        <p:nvSpPr>
          <p:cNvPr id="1048609" name="Metin Yer Tutucusu 104860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tr" sz="2800" b="1">
                <a:solidFill>
                  <a:srgbClr val="D66565"/>
                </a:solidFill>
              </a:rPr>
              <a:t>He is  do experiment </a:t>
            </a:r>
            <a:endParaRPr lang="tr-TR">
              <a:solidFill>
                <a:srgbClr val="D66565"/>
              </a:solidFill>
            </a:endParaRPr>
          </a:p>
          <a:p>
            <a:r>
              <a:rPr lang="en-US" altLang="tr" sz="2800" b="1">
                <a:solidFill>
                  <a:srgbClr val="FFCC99"/>
                </a:solidFill>
              </a:rPr>
              <a:t>My brother like do exeriment</a:t>
            </a:r>
            <a:endParaRPr lang="tr-TR">
              <a:solidFill>
                <a:srgbClr val="FFCC99"/>
              </a:solidFill>
            </a:endParaRPr>
          </a:p>
          <a:p>
            <a:r>
              <a:rPr lang="en-US" altLang="tr" sz="2800" b="1">
                <a:solidFill>
                  <a:srgbClr val="00B0F0"/>
                </a:solidFill>
              </a:rPr>
              <a:t>They went to the lab to do the experiment</a:t>
            </a:r>
            <a:endParaRPr lang="tr-TR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Unvan 1048609"/>
          <p:cNvSpPr>
            <a:spLocks noGrp="1"/>
          </p:cNvSpPr>
          <p:nvPr>
            <p:ph type="title"/>
          </p:nvPr>
        </p:nvSpPr>
        <p:spPr>
          <a:xfrm>
            <a:off x="441837" y="457200"/>
            <a:ext cx="4563150" cy="1473149"/>
          </a:xfrm>
        </p:spPr>
        <p:txBody>
          <a:bodyPr>
            <a:normAutofit fontScale="90000"/>
          </a:bodyPr>
          <a:lstStyle/>
          <a:p>
            <a:r>
              <a:rPr lang="en-US" altLang="tr" sz="4000" b="1"/>
              <a:t>SCIENCE FICTION</a:t>
            </a:r>
            <a:br>
              <a:rPr lang="en-US" altLang="tr" sz="4000" b="1"/>
            </a:br>
            <a:endParaRPr lang="tr-TR"/>
          </a:p>
        </p:txBody>
      </p:sp>
      <p:pic>
        <p:nvPicPr>
          <p:cNvPr id="2097156" name="Resim Yer Tutucusu 2097155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20864" r="20864"/>
          <a:stretch>
            <a:fillRect/>
          </a:stretch>
        </p:blipFill>
        <p:spPr>
          <a:xfrm>
            <a:off x="5296361" y="457199"/>
            <a:ext cx="6612692" cy="5403850"/>
          </a:xfrm>
        </p:spPr>
      </p:pic>
      <p:sp>
        <p:nvSpPr>
          <p:cNvPr id="1048611" name="Metin Yer Tutucusu 1048610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tr" sz="2800" b="1">
                <a:solidFill>
                  <a:srgbClr val="D66565"/>
                </a:solidFill>
              </a:rPr>
              <a:t>I'm like watching science fiction</a:t>
            </a:r>
            <a:endParaRPr lang="tr-TR">
              <a:solidFill>
                <a:srgbClr val="D66565"/>
              </a:solidFill>
            </a:endParaRPr>
          </a:p>
          <a:p>
            <a:r>
              <a:rPr lang="en-US" altLang="tr" sz="2800" b="1">
                <a:solidFill>
                  <a:srgbClr val="00B0F0"/>
                </a:solidFill>
              </a:rPr>
              <a:t>I'm like watch science fiction because I'm very interested  </a:t>
            </a:r>
            <a:endParaRPr lang="tr-TR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Unvan 10486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/>
              <a:t>BLIND BORN</a:t>
            </a:r>
            <a:br>
              <a:rPr lang="en-US" altLang="tr" sz="4000"/>
            </a:br>
            <a:endParaRPr lang="tr-TR"/>
          </a:p>
        </p:txBody>
      </p:sp>
      <p:pic>
        <p:nvPicPr>
          <p:cNvPr id="2097157" name="Resim Yer Tutucusu 2097156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-1293" r="-1293"/>
          <a:stretch>
            <a:fillRect/>
          </a:stretch>
        </p:blipFill>
        <p:spPr/>
      </p:pic>
      <p:sp>
        <p:nvSpPr>
          <p:cNvPr id="1048613" name="Metin Yer Tutucusu 104861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tr" sz="2800" b="1">
                <a:solidFill>
                  <a:srgbClr val="00B0F0"/>
                </a:solidFill>
              </a:rPr>
              <a:t>He is blind born</a:t>
            </a:r>
            <a:endParaRPr lang="tr-TR">
              <a:solidFill>
                <a:srgbClr val="00B0F0"/>
              </a:solidFill>
            </a:endParaRPr>
          </a:p>
          <a:p>
            <a:r>
              <a:rPr lang="en-US" altLang="tr" sz="2800" b="1">
                <a:solidFill>
                  <a:srgbClr val="FFCC99"/>
                </a:solidFill>
              </a:rPr>
              <a:t>We are meet blind born</a:t>
            </a:r>
            <a:endParaRPr lang="tr-TR">
              <a:solidFill>
                <a:srgbClr val="FFCC99"/>
              </a:solidFill>
            </a:endParaRPr>
          </a:p>
          <a:p>
            <a:r>
              <a:rPr lang="en-US" altLang="tr" sz="2800" b="1">
                <a:solidFill>
                  <a:srgbClr val="D66565"/>
                </a:solidFill>
              </a:rPr>
              <a:t>I feel sorry for congenital blind born ahmet</a:t>
            </a:r>
            <a:endParaRPr lang="tr-TR">
              <a:solidFill>
                <a:srgbClr val="D66565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Unvan 10486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 b="1"/>
              <a:t>TEST TUBES</a:t>
            </a:r>
            <a:br>
              <a:rPr lang="en-US" altLang="tr" sz="4000" b="1"/>
            </a:br>
            <a:endParaRPr lang="tr-TR"/>
          </a:p>
        </p:txBody>
      </p:sp>
      <p:pic>
        <p:nvPicPr>
          <p:cNvPr id="2097158" name="Resim Yer Tutucusu 2097157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8061" r="18061"/>
          <a:stretch>
            <a:fillRect/>
          </a:stretch>
        </p:blipFill>
        <p:spPr/>
      </p:pic>
      <p:sp>
        <p:nvSpPr>
          <p:cNvPr id="1048615" name="Metin Yer Tutucusu 1048614"/>
          <p:cNvSpPr>
            <a:spLocks noGrp="1"/>
          </p:cNvSpPr>
          <p:nvPr>
            <p:ph type="body" sz="half" idx="2"/>
          </p:nvPr>
        </p:nvSpPr>
        <p:spPr>
          <a:xfrm>
            <a:off x="528362" y="2049462"/>
            <a:ext cx="4165200" cy="3811588"/>
          </a:xfrm>
        </p:spPr>
        <p:txBody>
          <a:bodyPr/>
          <a:lstStyle/>
          <a:p>
            <a:r>
              <a:rPr lang="en-US" altLang="tr" sz="2800" b="1">
                <a:solidFill>
                  <a:srgbClr val="00B0F0"/>
                </a:solidFill>
              </a:rPr>
              <a:t>They are experimenting with test tubes</a:t>
            </a:r>
            <a:endParaRPr lang="tr-TR"/>
          </a:p>
          <a:p>
            <a:r>
              <a:rPr lang="en-US" altLang="tr" sz="2800" b="1">
                <a:solidFill>
                  <a:srgbClr val="D66565"/>
                </a:solidFill>
              </a:rPr>
              <a:t>I bought test tubes today</a:t>
            </a:r>
            <a:endParaRPr lang="tr-TR"/>
          </a:p>
          <a:p>
            <a:r>
              <a:rPr lang="en-US" altLang="tr" sz="2800" b="1">
                <a:solidFill>
                  <a:srgbClr val="FFCC99"/>
                </a:solidFill>
              </a:rPr>
              <a:t>to me teacher test tubes gave</a:t>
            </a:r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Unvan 10486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 b="1"/>
              <a:t>ARTIFICIAL</a:t>
            </a:r>
            <a:br>
              <a:rPr lang="en-US" altLang="tr" sz="4000" b="1"/>
            </a:br>
            <a:endParaRPr lang="tr-TR"/>
          </a:p>
        </p:txBody>
      </p:sp>
      <p:pic>
        <p:nvPicPr>
          <p:cNvPr id="2097159" name="Resim Yer Tutucusu 2097158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7906" r="17906"/>
          <a:stretch>
            <a:fillRect/>
          </a:stretch>
        </p:blipFill>
        <p:spPr/>
      </p:pic>
      <p:sp>
        <p:nvSpPr>
          <p:cNvPr id="1048617" name="Metin Yer Tutucusu 104861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tr" sz="2800" b="1">
                <a:solidFill>
                  <a:srgbClr val="D66565"/>
                </a:solidFill>
              </a:rPr>
              <a:t>his hand  artificial</a:t>
            </a:r>
            <a:endParaRPr lang="tr-TR"/>
          </a:p>
          <a:p>
            <a:r>
              <a:rPr lang="tr-TR" sz="2800" b="1">
                <a:solidFill>
                  <a:srgbClr val="00B0F0"/>
                </a:solidFill>
              </a:rPr>
              <a:t>I for my brother very feel sorry, because of his hand artificial</a:t>
            </a:r>
            <a:endParaRPr lang="tr-TR" b="1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Unvan 10486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 b="1"/>
              <a:t>SCIENTIST</a:t>
            </a:r>
            <a:br>
              <a:rPr lang="en-US" altLang="tr" sz="4000" b="1"/>
            </a:br>
            <a:endParaRPr lang="tr-TR"/>
          </a:p>
        </p:txBody>
      </p:sp>
      <p:pic>
        <p:nvPicPr>
          <p:cNvPr id="2097160" name="Resim Yer Tutucusu 2097159"/>
          <p:cNvPicPr>
            <a:picLocks noGrp="1"/>
          </p:cNvPicPr>
          <p:nvPr>
            <p:ph type="pic" idx="1"/>
          </p:nvPr>
        </p:nvPicPr>
        <p:blipFill>
          <a:blip r:embed="rId3" cstate="print"/>
          <a:srcRect l="9759" r="9759"/>
          <a:stretch>
            <a:fillRect/>
          </a:stretch>
        </p:blipFill>
        <p:spPr/>
      </p:pic>
      <p:sp>
        <p:nvSpPr>
          <p:cNvPr id="1048619" name="Metin Yer Tutucusu 1048618"/>
          <p:cNvSpPr>
            <a:spLocks noGrp="1"/>
          </p:cNvSpPr>
          <p:nvPr>
            <p:ph type="body" sz="half" idx="2"/>
          </p:nvPr>
        </p:nvSpPr>
        <p:spPr>
          <a:xfrm>
            <a:off x="597179" y="2057399"/>
            <a:ext cx="4165200" cy="3811588"/>
          </a:xfrm>
        </p:spPr>
        <p:txBody>
          <a:bodyPr/>
          <a:lstStyle/>
          <a:p>
            <a:r>
              <a:rPr lang="tr-TR" sz="2800" b="1">
                <a:solidFill>
                  <a:srgbClr val="FFCC99"/>
                </a:solidFill>
              </a:rPr>
              <a:t>I scientists much I love</a:t>
            </a:r>
            <a:endParaRPr lang="tr-TR"/>
          </a:p>
          <a:p>
            <a:r>
              <a:rPr lang="tr-TR" sz="2800" b="1">
                <a:solidFill>
                  <a:srgbClr val="00B0F0"/>
                </a:solidFill>
              </a:rPr>
              <a:t>scientists our very trying to</a:t>
            </a:r>
            <a:endParaRPr lang="tr-TR">
              <a:solidFill>
                <a:srgbClr val="00B0F0"/>
              </a:solidFill>
            </a:endParaRPr>
          </a:p>
          <a:p>
            <a:r>
              <a:rPr lang="tr-TR" sz="2800">
                <a:solidFill>
                  <a:srgbClr val="D66565"/>
                </a:solidFill>
              </a:rPr>
              <a:t>I want to be a scientist when I grow up.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Unvan 10486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tr" sz="4000" b="1" i="0"/>
              <a:t>DEVELOPMENT</a:t>
            </a:r>
            <a:br>
              <a:rPr lang="en-US" altLang="tr" sz="4000" b="1" i="0"/>
            </a:br>
            <a:endParaRPr lang="tr-TR"/>
          </a:p>
        </p:txBody>
      </p:sp>
      <p:pic>
        <p:nvPicPr>
          <p:cNvPr id="2097161" name="Resim Yer Tutucusu 2097160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-3725" r="-3725"/>
          <a:stretch>
            <a:fillRect/>
          </a:stretch>
        </p:blipFill>
        <p:spPr/>
      </p:pic>
      <p:sp>
        <p:nvSpPr>
          <p:cNvPr id="1048621" name="Metin Yer Tutucusu 1048620"/>
          <p:cNvSpPr>
            <a:spLocks noGrp="1"/>
          </p:cNvSpPr>
          <p:nvPr>
            <p:ph type="body" sz="half" idx="2"/>
          </p:nvPr>
        </p:nvSpPr>
        <p:spPr>
          <a:xfrm>
            <a:off x="839786" y="2049462"/>
            <a:ext cx="4165200" cy="3811588"/>
          </a:xfrm>
        </p:spPr>
        <p:txBody>
          <a:bodyPr/>
          <a:lstStyle/>
          <a:p>
            <a:r>
              <a:rPr lang="tr-TR" sz="2800" b="1">
                <a:solidFill>
                  <a:srgbClr val="D66565"/>
                </a:solidFill>
              </a:rPr>
              <a:t>I will develop my factory</a:t>
            </a:r>
            <a:endParaRPr lang="tr-TR"/>
          </a:p>
          <a:p>
            <a:r>
              <a:rPr lang="tr-TR" sz="2800" b="1">
                <a:solidFill>
                  <a:srgbClr val="00B0F0"/>
                </a:solidFill>
              </a:rPr>
              <a:t>I want to improve myself now</a:t>
            </a:r>
            <a:endParaRPr lang="tr-TR">
              <a:solidFill>
                <a:srgbClr val="00B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:extLst>
          <p:ext uri="http://mobile.wps.cn/transition/2016/1">
            <p:transition xmlns="" val="wps_appear_l_1000"/>
          </p:ext>
        </p:extLst>
      </p:transition>
    </mc:Choice>
    <mc:Fallback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4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61915"/>
  <p:tag name="MH_LIBRARY" val="GRAPHIC"/>
  <p:tag name="MH_ORDER" val="直接连接符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61915"/>
  <p:tag name="MH_LIBRARY" val="GRAPHIC"/>
  <p:tag name="MH_ORDER" val="直接连接符 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4、17、22、27、28、29"/>
  <p:tag name="KSO_WM_TEMPLATE_CATEGORY" val="custom"/>
  <p:tag name="KSO_WM_TEMPLATE_INDEX" val="160547"/>
  <p:tag name="KSO_WM_TAG_VERSION" val="1.0"/>
  <p:tag name="KSO_WM_SLIDE_ID" val="custom16054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70028"/>
  <p:tag name="MH_LIBRARY" val="GRAPHIC"/>
  <p:tag name="MH_ORDER" val="Freeform 2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70028"/>
  <p:tag name="MH_LIBRARY" val="GRAPHIC"/>
  <p:tag name="MH_ORDER" val="Straight Connector 2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70028"/>
  <p:tag name="MH_LIBRARY" val="GRAPHIC"/>
  <p:tag name="MH_ORDER" val="Freeform 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70028"/>
  <p:tag name="MH_LIBRARY" val="GRAPHIC"/>
  <p:tag name="MH_ORDER" val="Freeform 2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70028"/>
  <p:tag name="MH_LIBRARY" val="GRAPHIC"/>
  <p:tag name="MH_ORDER" val="Straight Connector 2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61915"/>
  <p:tag name="MH_LIBRARY" val="GRAPHIC"/>
  <p:tag name="MH_ORDER" val="矩形 2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61915"/>
  <p:tag name="MH_LIBRARY" val="GRAPHIC"/>
  <p:tag name="MH_ORDER" val="椭圆 4"/>
</p:tagLst>
</file>

<file path=ppt/theme/theme1.xml><?xml version="1.0" encoding="utf-8"?>
<a:theme xmlns:a="http://schemas.openxmlformats.org/drawingml/2006/main" name="Office 主题">
  <a:themeElements>
    <a:clrScheme name="160547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C8886E"/>
      </a:accent1>
      <a:accent2>
        <a:srgbClr val="A59183"/>
      </a:accent2>
      <a:accent3>
        <a:srgbClr val="AC8282"/>
      </a:accent3>
      <a:accent4>
        <a:srgbClr val="E79747"/>
      </a:accent4>
      <a:accent5>
        <a:srgbClr val="7F723D"/>
      </a:accent5>
      <a:accent6>
        <a:srgbClr val="CA4A62"/>
      </a:accent6>
      <a:hlink>
        <a:srgbClr val="868B57"/>
      </a:hlink>
      <a:folHlink>
        <a:srgbClr val="657A56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PresentationFormat>Özel</PresentationFormat>
  <Paragraphs>42</Paragraphs>
  <Slides>11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主题</vt:lpstr>
      <vt:lpstr>SCIENCE</vt:lpstr>
      <vt:lpstr>VOCABULARY</vt:lpstr>
      <vt:lpstr>DO EXPERIMENT </vt:lpstr>
      <vt:lpstr>SCIENCE FICTION </vt:lpstr>
      <vt:lpstr>BLIND BORN </vt:lpstr>
      <vt:lpstr>TEST TUBES </vt:lpstr>
      <vt:lpstr>ARTIFICIAL </vt:lpstr>
      <vt:lpstr>SCIENTIST </vt:lpstr>
      <vt:lpstr>DEVELOPMENT </vt:lpstr>
      <vt:lpstr>Virtual Reality </vt:lpstr>
      <vt:lpstr>HAZIRLAYAN: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2015-09-20T15:34:00Z</dcterms:created>
  <dcterms:modified xsi:type="dcterms:W3CDTF">2018-05-06T09:40:34Z</dcterms:modified>
  <cp:category>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