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1"/>
  </p:notesMasterIdLst>
  <p:sldIdLst>
    <p:sldId id="256" r:id="rId2"/>
    <p:sldId id="258" r:id="rId3"/>
    <p:sldId id="257" r:id="rId4"/>
    <p:sldId id="259" r:id="rId5"/>
    <p:sldId id="260" r:id="rId6"/>
    <p:sldId id="261" r:id="rId7"/>
    <p:sldId id="264" r:id="rId8"/>
    <p:sldId id="265" r:id="rId9"/>
    <p:sldId id="263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MSUNGG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FF"/>
    <a:srgbClr val="F04510"/>
    <a:srgbClr val="D7A2C9"/>
    <a:srgbClr val="80CAA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21" autoAdjust="0"/>
    <p:restoredTop sz="95024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FB33AA-BFEA-493E-AD02-F1E93D31ADA0}" type="datetimeFigureOut">
              <a:rPr lang="tr-TR" smtClean="0"/>
              <a:pPr/>
              <a:t>21/04/2018</a:t>
            </a:fld>
            <a:endParaRPr lang="tr-TR" dirty="0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34CCA-D84C-4BAB-A4D8-E389BB0E95C2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34CCA-D84C-4BAB-A4D8-E389BB0E95C2}" type="slidenum">
              <a:rPr lang="tr-TR" smtClean="0"/>
              <a:pPr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49890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34CCA-D84C-4BAB-A4D8-E389BB0E95C2}" type="slidenum">
              <a:rPr lang="tr-TR" smtClean="0"/>
              <a:pPr/>
              <a:t>2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30530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34CCA-D84C-4BAB-A4D8-E389BB0E95C2}" type="slidenum">
              <a:rPr lang="tr-TR" smtClean="0"/>
              <a:pPr/>
              <a:t>3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689545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34CCA-D84C-4BAB-A4D8-E389BB0E95C2}" type="slidenum">
              <a:rPr lang="tr-TR" smtClean="0"/>
              <a:pPr/>
              <a:t>6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39306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34CCA-D84C-4BAB-A4D8-E389BB0E95C2}" type="slidenum">
              <a:rPr lang="tr-TR" smtClean="0"/>
              <a:pPr/>
              <a:t>9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55675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8B7C-EBAA-4FE9-880A-1D2ED73BF741}" type="datetime1">
              <a:rPr lang="tr-TR" smtClean="0"/>
              <a:pPr/>
              <a:t>21/04/2018</a:t>
            </a:fld>
            <a:endParaRPr lang="tr-TR" dirty="0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33634-12AD-4B06-B7A6-3ACD7FE89470}" type="datetime1">
              <a:rPr lang="tr-TR" smtClean="0"/>
              <a:pPr/>
              <a:t>21/04/2018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2B6EC-7592-4061-B406-004423CEACDF}" type="datetime1">
              <a:rPr lang="tr-TR" smtClean="0"/>
              <a:pPr/>
              <a:t>21/04/2018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EEBD819-5697-4A3A-A20C-51ECA8BC3C3C}" type="datetime1">
              <a:rPr lang="tr-TR" smtClean="0"/>
              <a:pPr/>
              <a:t>21/04/2018</a:t>
            </a:fld>
            <a:endParaRPr lang="tr-TR" dirty="0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EC2B2-B14E-449E-BEF0-E1833EE6D39E}" type="datetime1">
              <a:rPr lang="tr-TR" smtClean="0"/>
              <a:pPr/>
              <a:t>21/04/2018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061D2-D8A1-4FBC-BB93-FA7DF2EC3C3D}" type="datetime1">
              <a:rPr lang="tr-TR" smtClean="0"/>
              <a:pPr/>
              <a:t>21/04/2018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64817-9C50-4DDB-8484-58E7FC7CFDCB}" type="datetime1">
              <a:rPr lang="tr-TR" smtClean="0"/>
              <a:pPr/>
              <a:t>21/04/2018</a:t>
            </a:fld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729BA-F7AB-4A68-B336-76DD0EF6872E}" type="datetime1">
              <a:rPr lang="tr-TR" smtClean="0"/>
              <a:pPr/>
              <a:t>21/04/2018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75D97-4A2B-47BF-BBAB-293C641D5AAB}" type="datetime1">
              <a:rPr lang="tr-TR" smtClean="0"/>
              <a:pPr/>
              <a:t>21/04/2018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2BE928E-2FB7-43A3-A4CF-6C5F7A869564}" type="datetime1">
              <a:rPr lang="tr-TR" smtClean="0"/>
              <a:pPr/>
              <a:t>21/04/2018</a:t>
            </a:fld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dirty="0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D8335-C7BF-4DA1-BE05-AC9DA78BD288}" type="datetime1">
              <a:rPr lang="tr-TR" smtClean="0"/>
              <a:pPr/>
              <a:t>21/04/2018</a:t>
            </a:fld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95A4CCB-5A26-4774-AEEC-19F87DBB0DC8}" type="datetime1">
              <a:rPr lang="tr-TR" smtClean="0"/>
              <a:pPr/>
              <a:t>21/04/2018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1785926"/>
            <a:ext cx="7772400" cy="3714776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chemeClr val="tx2">
                    <a:lumMod val="50000"/>
                  </a:schemeClr>
                </a:solidFill>
                <a:latin typeface="Tempus Sans ITC" pitchFamily="82" charset="0"/>
              </a:rPr>
              <a:t>Teknoloji ve Tasarım</a:t>
            </a:r>
            <a:br>
              <a:rPr lang="tr-TR" dirty="0" smtClean="0">
                <a:solidFill>
                  <a:schemeClr val="tx2">
                    <a:lumMod val="50000"/>
                  </a:schemeClr>
                </a:solidFill>
                <a:latin typeface="Tempus Sans ITC" pitchFamily="82" charset="0"/>
              </a:rPr>
            </a:br>
            <a:r>
              <a:rPr lang="tr-TR" smtClean="0">
                <a:solidFill>
                  <a:schemeClr val="tx2">
                    <a:lumMod val="50000"/>
                  </a:schemeClr>
                </a:solidFill>
                <a:latin typeface="Tempus Sans ITC" pitchFamily="82" charset="0"/>
              </a:rPr>
              <a:t>   </a:t>
            </a:r>
            <a:br>
              <a:rPr lang="tr-TR" smtClean="0">
                <a:solidFill>
                  <a:schemeClr val="tx2">
                    <a:lumMod val="50000"/>
                  </a:schemeClr>
                </a:solidFill>
                <a:latin typeface="Tempus Sans ITC" pitchFamily="82" charset="0"/>
              </a:rPr>
            </a:br>
            <a:r>
              <a:rPr lang="tr-TR" smtClean="0">
                <a:solidFill>
                  <a:schemeClr val="tx2">
                    <a:lumMod val="50000"/>
                  </a:schemeClr>
                </a:solidFill>
                <a:latin typeface="Tempus Sans ITC" pitchFamily="82" charset="0"/>
              </a:rPr>
              <a:t>Engelsiz </a:t>
            </a:r>
            <a:r>
              <a:rPr lang="tr-TR" dirty="0" smtClean="0">
                <a:solidFill>
                  <a:schemeClr val="tx2">
                    <a:lumMod val="50000"/>
                  </a:schemeClr>
                </a:solidFill>
                <a:latin typeface="Tempus Sans ITC" pitchFamily="82" charset="0"/>
              </a:rPr>
              <a:t/>
            </a:r>
            <a:br>
              <a:rPr lang="tr-TR" dirty="0" smtClean="0">
                <a:solidFill>
                  <a:schemeClr val="tx2">
                    <a:lumMod val="50000"/>
                  </a:schemeClr>
                </a:solidFill>
                <a:latin typeface="Tempus Sans ITC" pitchFamily="82" charset="0"/>
              </a:rPr>
            </a:br>
            <a:r>
              <a:rPr lang="tr-TR" dirty="0" smtClean="0">
                <a:solidFill>
                  <a:schemeClr val="tx2">
                    <a:lumMod val="50000"/>
                  </a:schemeClr>
                </a:solidFill>
                <a:latin typeface="Tempus Sans ITC" pitchFamily="82" charset="0"/>
              </a:rPr>
              <a:t>               hayat </a:t>
            </a:r>
            <a:br>
              <a:rPr lang="tr-TR" dirty="0" smtClean="0">
                <a:solidFill>
                  <a:schemeClr val="tx2">
                    <a:lumMod val="50000"/>
                  </a:schemeClr>
                </a:solidFill>
                <a:latin typeface="Tempus Sans ITC" pitchFamily="82" charset="0"/>
              </a:rPr>
            </a:br>
            <a:r>
              <a:rPr lang="tr-TR" dirty="0" smtClean="0">
                <a:solidFill>
                  <a:schemeClr val="tx2">
                    <a:lumMod val="50000"/>
                  </a:schemeClr>
                </a:solidFill>
                <a:latin typeface="Tempus Sans ITC" pitchFamily="82" charset="0"/>
              </a:rPr>
              <a:t>                    teknolojileri</a:t>
            </a:r>
            <a:endParaRPr lang="tr-TR" dirty="0">
              <a:solidFill>
                <a:schemeClr val="tx2">
                  <a:lumMod val="50000"/>
                </a:schemeClr>
              </a:solidFill>
              <a:latin typeface="Tempus Sans ITC" pitchFamily="82" charset="0"/>
            </a:endParaRPr>
          </a:p>
        </p:txBody>
      </p:sp>
    </p:spTree>
  </p:cSld>
  <p:clrMapOvr>
    <a:masterClrMapping/>
  </p:clrMapOvr>
  <p:transition spd="slow" advTm="3000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5953fe2cae78491a9cefcb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1643042" y="1785926"/>
            <a:ext cx="5357850" cy="156966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b="1" i="1" spc="-3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Lucida Console" pitchFamily="49" charset="0"/>
              </a:rPr>
              <a:t>Benim sorunum kişinin konuşulan diyalogu duyamaması</a:t>
            </a:r>
            <a:endParaRPr lang="tr-TR" sz="3200" b="1" i="1" spc="-300" dirty="0">
              <a:solidFill>
                <a:schemeClr val="bg1">
                  <a:lumMod val="95000"/>
                  <a:lumOff val="5000"/>
                </a:schemeClr>
              </a:solidFill>
              <a:latin typeface="Lucida Console" pitchFamily="49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5 Alt Başlık"/>
          <p:cNvSpPr>
            <a:spLocks noGrp="1"/>
          </p:cNvSpPr>
          <p:nvPr>
            <p:ph type="subTitle" idx="1"/>
          </p:nvPr>
        </p:nvSpPr>
        <p:spPr>
          <a:xfrm>
            <a:off x="4929190" y="857232"/>
            <a:ext cx="3948082" cy="3000396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bg2"/>
            </a:solidFill>
          </a:ln>
        </p:spPr>
        <p:txBody>
          <a:bodyPr/>
          <a:lstStyle/>
          <a:p>
            <a:r>
              <a:rPr lang="tr-TR" dirty="0" smtClean="0">
                <a:solidFill>
                  <a:srgbClr val="002060"/>
                </a:solidFill>
                <a:latin typeface="Jokerman" pitchFamily="82" charset="0"/>
              </a:rPr>
              <a:t> Ve buna uygun çözüm teknolojim de  duyma zorluğu olanların işine yarayacaktır. Duyma zorluğu olan kişilerde her konuşmanın bir tahtaya yazıldığı bir program .</a:t>
            </a:r>
            <a:endParaRPr lang="tr-TR" dirty="0" smtClean="0"/>
          </a:p>
          <a:p>
            <a:endParaRPr lang="tr-TR" dirty="0"/>
          </a:p>
        </p:txBody>
      </p:sp>
      <p:pic>
        <p:nvPicPr>
          <p:cNvPr id="4" name="3 Resim" descr="240_F_38715173_xxlbkTSxVBP0QPginJPqxv8S9WTuqan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5750" y="0"/>
            <a:ext cx="9179750" cy="6858000"/>
          </a:xfrm>
          <a:prstGeom prst="rect">
            <a:avLst/>
          </a:prstGeom>
        </p:spPr>
      </p:pic>
      <p:sp>
        <p:nvSpPr>
          <p:cNvPr id="6" name="5 Alt Başlık"/>
          <p:cNvSpPr txBox="1">
            <a:spLocks/>
          </p:cNvSpPr>
          <p:nvPr/>
        </p:nvSpPr>
        <p:spPr>
          <a:xfrm>
            <a:off x="2500298" y="1571612"/>
            <a:ext cx="4376710" cy="33575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2"/>
            </a:solidFill>
          </a:ln>
        </p:spPr>
        <p:txBody>
          <a:bodyPr vert="horz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endParaRPr kumimoji="0" lang="tr-TR" sz="2200" b="0" i="0" u="none" strike="noStrike" kern="1200" cap="none" spc="10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Jokerman" pitchFamily="82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kumimoji="0" lang="tr-TR" sz="2200" b="0" i="0" u="none" strike="noStrike" kern="1200" cap="none" spc="10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Jokerman" pitchFamily="82" charset="0"/>
                <a:ea typeface="+mn-ea"/>
                <a:cs typeface="+mn-cs"/>
              </a:rPr>
              <a:t> Ve buna uygun çözüm teknolojim de  duyma zorluğu olanların işine yarayacaktır. Duyma zorluğu olan kişilerde her konuşmanın bir tahtaya yazıldığı bir program .</a:t>
            </a:r>
            <a:endParaRPr kumimoji="0" lang="tr-TR" sz="2200" b="0" i="0" u="none" strike="noStrike" kern="1200" cap="none" spc="10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endParaRPr kumimoji="0" lang="tr-TR" sz="2200" b="0" i="0" u="none" strike="noStrike" kern="1200" cap="none" spc="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indi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928662" y="2857496"/>
            <a:ext cx="7572428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C000"/>
                </a:solidFill>
                <a:latin typeface="Chiller" pitchFamily="82" charset="0"/>
              </a:rPr>
              <a:t>EN BASİTTEN BİR ÖRNEKLE GÖSTERİRSEK , ÖRNEĞİN   BİR KİŞİNİN DUYMA ZORLUĞU VAR VE TAM İŞİTEMİYOR. HEMEN KARŞIDAKİ KİŞİNİN DİYALOGU TAHTAYA YANSIYACAK VE DİĞER KİŞİ NE DEMEK İSTEDİĞİNİ ANLAYACAK.</a:t>
            </a:r>
            <a:endParaRPr lang="tr-TR" sz="2000" b="1" dirty="0">
              <a:solidFill>
                <a:srgbClr val="FFC000"/>
              </a:solidFill>
              <a:latin typeface="Chiller" pitchFamily="82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turk-bayraklari-arkaplan-resimleri-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2 Metin kutusu"/>
          <p:cNvSpPr txBox="1"/>
          <p:nvPr/>
        </p:nvSpPr>
        <p:spPr>
          <a:xfrm>
            <a:off x="500034" y="1142984"/>
            <a:ext cx="6643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 smtClean="0">
                <a:solidFill>
                  <a:srgbClr val="F04510"/>
                </a:solidFill>
                <a:latin typeface="Ravie" pitchFamily="82" charset="0"/>
              </a:rPr>
              <a:t>Ve  Şimdide projemi size resimle açıklamada … </a:t>
            </a:r>
            <a:r>
              <a:rPr lang="tr-TR" sz="2400" b="1" i="1" dirty="0" smtClean="0">
                <a:solidFill>
                  <a:srgbClr val="F04510"/>
                </a:solidFill>
                <a:latin typeface="Ravie" pitchFamily="82" charset="0"/>
                <a:sym typeface="Wingdings" pitchFamily="2" charset="2"/>
              </a:rPr>
              <a:t></a:t>
            </a:r>
            <a:endParaRPr lang="tr-TR" sz="2400" b="1" i="1" dirty="0">
              <a:solidFill>
                <a:srgbClr val="F04510"/>
              </a:solidFill>
              <a:latin typeface="Ravie" pitchFamily="82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0180415_1748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1152000" y="-1152000"/>
            <a:ext cx="6840000" cy="9144000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0180415_1749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5953fd7661361f14c814e3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4" name="3 Dikdörtgen"/>
          <p:cNvSpPr/>
          <p:nvPr/>
        </p:nvSpPr>
        <p:spPr>
          <a:xfrm>
            <a:off x="1643042" y="642918"/>
            <a:ext cx="48141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spc="0" dirty="0" err="1" smtClean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reflection blurRad="6350" stA="60000" endA="900" endPos="58000" dir="5400000" sy="-100000" algn="bl" rotWithShape="0"/>
                </a:effectLst>
                <a:latin typeface="Algerian" pitchFamily="82" charset="0"/>
              </a:rPr>
              <a:t>Teşekürler</a:t>
            </a:r>
            <a:r>
              <a:rPr lang="tr-TR" sz="5400" b="1" cap="all" spc="0" dirty="0" smtClean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reflection blurRad="6350" stA="60000" endA="900" endPos="58000" dir="5400000" sy="-100000" algn="bl" rotWithShape="0"/>
                </a:effectLst>
                <a:latin typeface="Algerian" pitchFamily="82" charset="0"/>
              </a:rPr>
              <a:t> !</a:t>
            </a:r>
            <a:endParaRPr lang="tr-TR" sz="5400" b="1" cap="all" spc="0" dirty="0">
              <a:ln w="9000" cmpd="sng">
                <a:solidFill>
                  <a:srgbClr val="FFFF00"/>
                </a:solidFill>
                <a:prstDash val="solid"/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reflection blurRad="6350" stA="60000" endA="900" endPos="580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917491" y="2967335"/>
            <a:ext cx="6003951" cy="461665"/>
          </a:xfrm>
          <a:prstGeom prst="rect">
            <a:avLst/>
          </a:prstGeom>
          <a:solidFill>
            <a:schemeClr val="bg1">
              <a:lumMod val="95000"/>
              <a:lumOff val="5000"/>
            </a:schemeClr>
          </a:solidFill>
          <a:ln>
            <a:solidFill>
              <a:srgbClr val="9966FF"/>
            </a:solidFill>
          </a:ln>
          <a:effectLst>
            <a:softEdge rad="127000"/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2400" b="1" cap="none" spc="0" dirty="0" smtClean="0">
                <a:ln w="50800"/>
                <a:solidFill>
                  <a:srgbClr val="FFFF00"/>
                </a:solidFill>
                <a:effectLst/>
              </a:rPr>
              <a:t>BENİ DİNLEDİĞİNİZ İÇİN TEŞEKÜRLER</a:t>
            </a:r>
            <a:endParaRPr lang="tr-TR" sz="5400" b="1" cap="none" spc="0" dirty="0">
              <a:ln w="50800"/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galatasaray-wallpaper-galatasaray-wallpaper-duvar-ka-d-shopta-nas-l-yap-l-r-of-galatasaray-wallpap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071538" y="1071546"/>
            <a:ext cx="4778744" cy="923330"/>
          </a:xfrm>
          <a:prstGeom prst="rect">
            <a:avLst/>
          </a:prstGeom>
          <a:noFill/>
          <a:scene3d>
            <a:camera prst="perspectiveHeroicExtremeRightFacing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HAZIRLAYAN: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142976" y="3357562"/>
            <a:ext cx="25717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5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itchFamily="82" charset="0"/>
              </a:rPr>
              <a:t>ENES KAYA </a:t>
            </a:r>
          </a:p>
          <a:p>
            <a:r>
              <a:rPr lang="tr-TR" sz="54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Forte" pitchFamily="66" charset="0"/>
              </a:rPr>
              <a:t>7-İ  848</a:t>
            </a:r>
            <a:endParaRPr lang="tr-TR" sz="5400" dirty="0">
              <a:solidFill>
                <a:schemeClr val="accent2">
                  <a:lumMod val="40000"/>
                  <a:lumOff val="60000"/>
                </a:schemeClr>
              </a:solidFill>
              <a:latin typeface="Forte" pitchFamily="66" charset="0"/>
            </a:endParaRPr>
          </a:p>
        </p:txBody>
      </p:sp>
      <p:pic>
        <p:nvPicPr>
          <p:cNvPr id="7" name="6 Resim" descr="images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3372" y="2571744"/>
            <a:ext cx="1428760" cy="7143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124</TotalTime>
  <Words>118</Words>
  <PresentationFormat>Ekran Gösterisi (4:3)</PresentationFormat>
  <Paragraphs>21</Paragraphs>
  <Slides>9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Kağıt</vt:lpstr>
      <vt:lpstr>Teknoloji ve Tasarım     Engelsiz                 hayat                      teknolojileri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2018-04-12T16:59:11Z</dcterms:created>
  <dcterms:modified xsi:type="dcterms:W3CDTF">2018-04-21T08:24:08Z</dcterms:modified>
  <cp:category>www.sorubak.com</cp:category>
</cp:coreProperties>
</file>