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024" autoAdjust="0"/>
  </p:normalViewPr>
  <p:slideViewPr>
    <p:cSldViewPr snapToGrid="0">
      <p:cViewPr varScale="1">
        <p:scale>
          <a:sx n="116" d="100"/>
          <a:sy n="116" d="100"/>
        </p:scale>
        <p:origin x="-276"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53985E-5011-4F9C-B50C-A8A9B2339232}" type="datetimeFigureOut">
              <a:rPr lang="tr-TR" smtClean="0"/>
              <a:pPr/>
              <a:t>26/04/2018</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51E284-E38F-4DC4-A1EA-7275F1EE9E83}" type="slidenum">
              <a:rPr lang="tr-TR" smtClean="0"/>
              <a:pPr/>
              <a:t>‹#›</a:t>
            </a:fld>
            <a:endParaRPr lang="tr-TR"/>
          </a:p>
        </p:txBody>
      </p:sp>
    </p:spTree>
    <p:extLst>
      <p:ext uri="{BB962C8B-B14F-4D97-AF65-F5344CB8AC3E}">
        <p14:creationId xmlns:p14="http://schemas.microsoft.com/office/powerpoint/2010/main" xmlns="" val="643123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7C51E284-E38F-4DC4-A1EA-7275F1EE9E83}" type="slidenum">
              <a:rPr lang="tr-TR" smtClean="0"/>
              <a:pPr/>
              <a:t>1</a:t>
            </a:fld>
            <a:endParaRPr lang="tr-TR"/>
          </a:p>
        </p:txBody>
      </p:sp>
    </p:spTree>
    <p:extLst>
      <p:ext uri="{BB962C8B-B14F-4D97-AF65-F5344CB8AC3E}">
        <p14:creationId xmlns:p14="http://schemas.microsoft.com/office/powerpoint/2010/main" xmlns="" val="3365999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7C51E284-E38F-4DC4-A1EA-7275F1EE9E83}" type="slidenum">
              <a:rPr lang="tr-TR" smtClean="0"/>
              <a:pPr/>
              <a:t>2</a:t>
            </a:fld>
            <a:endParaRPr lang="tr-TR"/>
          </a:p>
        </p:txBody>
      </p:sp>
    </p:spTree>
    <p:extLst>
      <p:ext uri="{BB962C8B-B14F-4D97-AF65-F5344CB8AC3E}">
        <p14:creationId xmlns:p14="http://schemas.microsoft.com/office/powerpoint/2010/main" xmlns="" val="3925523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7C51E284-E38F-4DC4-A1EA-7275F1EE9E83}" type="slidenum">
              <a:rPr lang="tr-TR" smtClean="0"/>
              <a:pPr/>
              <a:t>5</a:t>
            </a:fld>
            <a:endParaRPr lang="tr-TR"/>
          </a:p>
        </p:txBody>
      </p:sp>
    </p:spTree>
    <p:extLst>
      <p:ext uri="{BB962C8B-B14F-4D97-AF65-F5344CB8AC3E}">
        <p14:creationId xmlns:p14="http://schemas.microsoft.com/office/powerpoint/2010/main" xmlns="" val="1142600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7C51E284-E38F-4DC4-A1EA-7275F1EE9E83}" type="slidenum">
              <a:rPr lang="tr-TR" smtClean="0"/>
              <a:pPr/>
              <a:t>7</a:t>
            </a:fld>
            <a:endParaRPr lang="tr-TR"/>
          </a:p>
        </p:txBody>
      </p:sp>
    </p:spTree>
    <p:extLst>
      <p:ext uri="{BB962C8B-B14F-4D97-AF65-F5344CB8AC3E}">
        <p14:creationId xmlns:p14="http://schemas.microsoft.com/office/powerpoint/2010/main" xmlns="" val="2099903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tr-TR" smtClean="0"/>
              <a:t>Asıl başlık stili için tıklatın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pPr/>
              <a:t>4/26/2018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tr-TR" smtClean="0"/>
              <a:t>Asıl başlık stili için tıklatın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tr-TR" smtClean="0"/>
              <a:t>Asıl başlık stili için tıklatın</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7" name="Date Placeholder 4"/>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509A250-FF31-4206-8172-F9D3106AACB1}" type="datetimeFigureOut">
              <a:rPr lang="en-US" dirty="0"/>
              <a:pPr/>
              <a:t>4/26/2018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xmlns=""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xmlns=""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xmlns=""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xmlns=""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509A250-FF31-4206-8172-F9D3106AACB1}" type="datetimeFigureOut">
              <a:rPr lang="en-US" dirty="0"/>
              <a:pPr/>
              <a:t>4/26/2018</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b="1" i="1" dirty="0" smtClean="0">
                <a:solidFill>
                  <a:schemeClr val="bg1"/>
                </a:solidFill>
              </a:rPr>
              <a:t>ARILAR PETEKLERİNİ NEDEN ALTIGEN YAPARLAR?</a:t>
            </a:r>
            <a:br>
              <a:rPr lang="tr-TR" b="1" i="1" dirty="0" smtClean="0">
                <a:solidFill>
                  <a:schemeClr val="bg1"/>
                </a:solidFill>
              </a:rPr>
            </a:br>
            <a:endParaRPr lang="tr-TR" b="1" i="1" dirty="0">
              <a:solidFill>
                <a:schemeClr val="bg1"/>
              </a:solidFill>
            </a:endParaRPr>
          </a:p>
        </p:txBody>
      </p:sp>
      <p:sp>
        <p:nvSpPr>
          <p:cNvPr id="3" name="Alt Başlık 2"/>
          <p:cNvSpPr>
            <a:spLocks noGrp="1"/>
          </p:cNvSpPr>
          <p:nvPr>
            <p:ph type="subTitle" idx="1"/>
          </p:nvPr>
        </p:nvSpPr>
        <p:spPr/>
        <p:txBody>
          <a:bodyPr>
            <a:normAutofit/>
          </a:bodyPr>
          <a:lstStyle/>
          <a:p>
            <a:r>
              <a:rPr lang="tr-TR" sz="3600" b="1" i="1" dirty="0" smtClean="0">
                <a:solidFill>
                  <a:srgbClr val="C00000"/>
                </a:solidFill>
              </a:rPr>
              <a:t>HAZIRLAYAN: EFE BOYNUEĞRİ</a:t>
            </a:r>
          </a:p>
          <a:p>
            <a:endParaRPr lang="tr-TR" sz="3600" b="1" i="1" dirty="0">
              <a:solidFill>
                <a:srgbClr val="C00000"/>
              </a:solidFill>
            </a:endParaRPr>
          </a:p>
        </p:txBody>
      </p:sp>
      <p:pic>
        <p:nvPicPr>
          <p:cNvPr id="4" name="Resim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992931" y="2432932"/>
            <a:ext cx="3525489" cy="2344450"/>
          </a:xfrm>
          <a:prstGeom prst="rect">
            <a:avLst/>
          </a:prstGeom>
        </p:spPr>
      </p:pic>
    </p:spTree>
    <p:extLst>
      <p:ext uri="{BB962C8B-B14F-4D97-AF65-F5344CB8AC3E}">
        <p14:creationId xmlns:p14="http://schemas.microsoft.com/office/powerpoint/2010/main" xmlns="" val="38293749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solidFill>
                  <a:srgbClr val="C00000"/>
                </a:solidFill>
                <a:latin typeface="Open Sans"/>
              </a:rPr>
              <a:t>Arıların </a:t>
            </a:r>
            <a:r>
              <a:rPr lang="tr-TR" b="1" dirty="0">
                <a:solidFill>
                  <a:srgbClr val="C00000"/>
                </a:solidFill>
                <a:latin typeface="Open Sans"/>
              </a:rPr>
              <a:t>Hayatımızdaki </a:t>
            </a:r>
            <a:r>
              <a:rPr lang="tr-TR" b="1" dirty="0" smtClean="0">
                <a:solidFill>
                  <a:srgbClr val="C00000"/>
                </a:solidFill>
                <a:latin typeface="Open Sans"/>
              </a:rPr>
              <a:t>Önemi:</a:t>
            </a:r>
            <a:r>
              <a:rPr lang="tr-TR" b="1" dirty="0">
                <a:solidFill>
                  <a:srgbClr val="1A1919"/>
                </a:solidFill>
                <a:latin typeface="Open Sans"/>
              </a:rPr>
              <a:t/>
            </a:r>
            <a:br>
              <a:rPr lang="tr-TR" b="1" dirty="0">
                <a:solidFill>
                  <a:srgbClr val="1A1919"/>
                </a:solidFill>
                <a:latin typeface="Open Sans"/>
              </a:rPr>
            </a:br>
            <a:endParaRPr lang="tr-TR" dirty="0"/>
          </a:p>
        </p:txBody>
      </p:sp>
      <p:sp>
        <p:nvSpPr>
          <p:cNvPr id="3" name="İçerik Yer Tutucusu 2"/>
          <p:cNvSpPr>
            <a:spLocks noGrp="1"/>
          </p:cNvSpPr>
          <p:nvPr>
            <p:ph idx="1"/>
          </p:nvPr>
        </p:nvSpPr>
        <p:spPr>
          <a:xfrm>
            <a:off x="646111" y="1321398"/>
            <a:ext cx="8946541" cy="4195481"/>
          </a:xfrm>
        </p:spPr>
        <p:txBody>
          <a:bodyPr/>
          <a:lstStyle/>
          <a:p>
            <a:r>
              <a:rPr lang="tr-TR" dirty="0"/>
              <a:t>Öneminin farkında olmadığımız arılar yeryüzü için aslında çok önemli varlıklardır. Einstein ‘Eğer arılar yeryüzünden kaybolursa insanların sadece dört yıl ömrü kalır demişti. Arı olmazsa döllenme, bitki, hayvan, insan olmaz’ derken belli ki şaka yapmıyordu</a:t>
            </a:r>
            <a:r>
              <a:rPr lang="tr-TR" dirty="0" smtClean="0"/>
              <a:t>.</a:t>
            </a:r>
          </a:p>
          <a:p>
            <a:endParaRPr lang="tr-TR" dirty="0" smtClean="0"/>
          </a:p>
          <a:p>
            <a:r>
              <a:rPr lang="tr-TR" dirty="0"/>
              <a:t>Görevleri sadece bal yapmak olarak sanılsa bile bu muhteşem hayvanlar, tüm ekolojik dengeyi ayakta tutan birer kahramandır aslında. Her gün binlerce çiçek üzerinde dolaşarak ayakları yardımıyla taşıdıkları polenleri her yere dağıtan arılar, bitkilerin döllenip çoğalmasına olanak sağlarlar.</a:t>
            </a:r>
          </a:p>
        </p:txBody>
      </p:sp>
      <p:pic>
        <p:nvPicPr>
          <p:cNvPr id="4" name="Resim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867887" y="3905026"/>
            <a:ext cx="2678654" cy="1893346"/>
          </a:xfrm>
          <a:prstGeom prst="rect">
            <a:avLst/>
          </a:prstGeom>
        </p:spPr>
      </p:pic>
    </p:spTree>
    <p:extLst>
      <p:ext uri="{BB962C8B-B14F-4D97-AF65-F5344CB8AC3E}">
        <p14:creationId xmlns:p14="http://schemas.microsoft.com/office/powerpoint/2010/main" xmlns="" val="2833544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1" dirty="0" smtClean="0">
                <a:solidFill>
                  <a:srgbClr val="C00000"/>
                </a:solidFill>
              </a:rPr>
              <a:t>PETEKLER NEDEN ALTIGEN?</a:t>
            </a:r>
            <a:endParaRPr lang="tr-TR" b="1" i="1" dirty="0">
              <a:solidFill>
                <a:srgbClr val="C00000"/>
              </a:solidFill>
            </a:endParaRPr>
          </a:p>
        </p:txBody>
      </p:sp>
      <p:sp>
        <p:nvSpPr>
          <p:cNvPr id="3" name="İçerik Yer Tutucusu 2"/>
          <p:cNvSpPr>
            <a:spLocks noGrp="1"/>
          </p:cNvSpPr>
          <p:nvPr>
            <p:ph idx="1"/>
          </p:nvPr>
        </p:nvSpPr>
        <p:spPr>
          <a:xfrm>
            <a:off x="1103312" y="1312434"/>
            <a:ext cx="8946541" cy="4935966"/>
          </a:xfrm>
        </p:spPr>
        <p:txBody>
          <a:bodyPr/>
          <a:lstStyle/>
          <a:p>
            <a:r>
              <a:rPr lang="tr-TR" dirty="0"/>
              <a:t>Doğanın doğal mimarlarıdır arılar… Hepimiz petek bal deyince altıgen şekilli olduğunu biliriz fakat neden altıgendir bunu çoğumuz bilmeyiz.</a:t>
            </a:r>
          </a:p>
          <a:p>
            <a:r>
              <a:rPr lang="tr-TR" dirty="0" err="1"/>
              <a:t>Galilo</a:t>
            </a:r>
            <a:r>
              <a:rPr lang="tr-TR" dirty="0"/>
              <a:t> </a:t>
            </a:r>
            <a:r>
              <a:rPr lang="tr-TR" dirty="0" err="1"/>
              <a:t>Galilei</a:t>
            </a:r>
            <a:r>
              <a:rPr lang="tr-TR" dirty="0"/>
              <a:t> ve </a:t>
            </a:r>
            <a:r>
              <a:rPr lang="tr-TR" dirty="0" err="1"/>
              <a:t>Johannes</a:t>
            </a:r>
            <a:r>
              <a:rPr lang="tr-TR" dirty="0"/>
              <a:t> Kepler başta olmak üzere bilim insanları yıllar yılı bal peteklerindeki </a:t>
            </a:r>
            <a:r>
              <a:rPr lang="tr-TR" dirty="0" err="1"/>
              <a:t>açısal</a:t>
            </a:r>
            <a:r>
              <a:rPr lang="tr-TR" dirty="0"/>
              <a:t> mükemmelliğe hayretle bakmış ancak hiçbiri mekanizmayı açıklayamamıştır. Peki, arıların neden sekizgen veya beşgen gibi geometrik şekillerde petekler değil de özellikle altıgen petekler inşa ettiğini hiç düşündünüz mü</a:t>
            </a:r>
            <a:r>
              <a:rPr lang="tr-TR" dirty="0" smtClean="0"/>
              <a:t>?</a:t>
            </a:r>
          </a:p>
          <a:p>
            <a:r>
              <a:rPr lang="tr-TR" dirty="0"/>
              <a:t>Matematikçilerin yaptıkları araştırmalara göre, bir alanın maksimum kullanımı için en uygun geometrik şekil altıgendir. Altıgen hücre, en çok miktarda bal depolarken inşası için en az balmumu gerektiren şekildir. Yani arı, olabilecek en uygun şekli kullanmaktadır. Bütün bir petekteki altıgenler farklı arılar tarafından eşit boyutlarda yapılır. Böylece petekte hiç boş yer kalmaz.</a:t>
            </a:r>
          </a:p>
          <a:p>
            <a:endParaRPr lang="tr-TR" dirty="0"/>
          </a:p>
        </p:txBody>
      </p:sp>
      <p:pic>
        <p:nvPicPr>
          <p:cNvPr id="4" name="Resim 3"/>
          <p:cNvPicPr>
            <a:picLocks noChangeAspect="1"/>
          </p:cNvPicPr>
          <p:nvPr/>
        </p:nvPicPr>
        <p:blipFill>
          <a:blip r:embed="rId2"/>
          <a:stretch>
            <a:fillRect/>
          </a:stretch>
        </p:blipFill>
        <p:spPr>
          <a:xfrm>
            <a:off x="9746430" y="2096946"/>
            <a:ext cx="2187388" cy="1953877"/>
          </a:xfrm>
          <a:prstGeom prst="rect">
            <a:avLst/>
          </a:prstGeom>
        </p:spPr>
      </p:pic>
    </p:spTree>
    <p:extLst>
      <p:ext uri="{BB962C8B-B14F-4D97-AF65-F5344CB8AC3E}">
        <p14:creationId xmlns:p14="http://schemas.microsoft.com/office/powerpoint/2010/main" xmlns="" val="332348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6276364" y="641273"/>
            <a:ext cx="3674458" cy="2025146"/>
          </a:xfrm>
          <a:prstGeom prst="rect">
            <a:avLst/>
          </a:prstGeom>
        </p:spPr>
      </p:pic>
      <p:sp>
        <p:nvSpPr>
          <p:cNvPr id="2" name="Unvan 1"/>
          <p:cNvSpPr>
            <a:spLocks noGrp="1"/>
          </p:cNvSpPr>
          <p:nvPr>
            <p:ph type="title"/>
          </p:nvPr>
        </p:nvSpPr>
        <p:spPr>
          <a:xfrm>
            <a:off x="1270056" y="1577504"/>
            <a:ext cx="6135414" cy="684533"/>
          </a:xfrm>
        </p:spPr>
        <p:txBody>
          <a:bodyPr/>
          <a:lstStyle/>
          <a:p>
            <a:r>
              <a:rPr lang="tr-TR" dirty="0" smtClean="0"/>
              <a:t>s</a:t>
            </a:r>
            <a:endParaRPr lang="tr-TR" dirty="0"/>
          </a:p>
        </p:txBody>
      </p:sp>
      <p:sp>
        <p:nvSpPr>
          <p:cNvPr id="3" name="İçerik Yer Tutucusu 2"/>
          <p:cNvSpPr>
            <a:spLocks noGrp="1"/>
          </p:cNvSpPr>
          <p:nvPr>
            <p:ph idx="1"/>
          </p:nvPr>
        </p:nvSpPr>
        <p:spPr/>
        <p:txBody>
          <a:bodyPr/>
          <a:lstStyle/>
          <a:p>
            <a:pPr>
              <a:lnSpc>
                <a:spcPct val="107000"/>
              </a:lnSpc>
              <a:spcAft>
                <a:spcPts val="800"/>
              </a:spcAft>
            </a:pPr>
            <a:endParaRPr lang="tr-TR"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tr-TR"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tr-TR" dirty="0" smtClean="0">
                <a:latin typeface="Calibri" panose="020F0502020204030204" pitchFamily="34" charset="0"/>
                <a:ea typeface="Calibri" panose="020F0502020204030204" pitchFamily="34" charset="0"/>
                <a:cs typeface="Times New Roman" panose="02020603050405020304" pitchFamily="18" charset="0"/>
              </a:rPr>
              <a:t>Bu </a:t>
            </a:r>
            <a:r>
              <a:rPr lang="tr-TR" dirty="0">
                <a:latin typeface="Calibri" panose="020F0502020204030204" pitchFamily="34" charset="0"/>
                <a:ea typeface="Calibri" panose="020F0502020204030204" pitchFamily="34" charset="0"/>
                <a:cs typeface="Times New Roman" panose="02020603050405020304" pitchFamily="18" charset="0"/>
              </a:rPr>
              <a:t>müthiş matematik düzen, diğer geometrik şekillerle mümkün olmayacaktı. Örneğin beşgen, sekizgen ya da daire gibi şekillerde bitişik gözler arasında boşluklar kalacağı için arılar hem daha çok çalışmak hem de daha fazla balmumu harcayarak bu boşlukları doldurmak zorunda kalacaklardı. Boşluk kalmaması için üçgen ya da kare şeklinde de yapılabilirdi ama altıgenin bir başka özelliği daha vardır; alanları aynı olan bu şekillerin toplam kenar uzunluğu en az olanıdır. Dolayısıyla aynı miktarda balmumuyla daha çok altıgen odacığın kenarı çevrilebilir.</a:t>
            </a:r>
            <a:endParaRPr lang="tr-T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8" name="Picture 4" descr="PETEKLER  ALTIGEN OLMASAYDI ile ilgili gÃ¶rsel sonucu"/>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270056" y="641273"/>
            <a:ext cx="3405206" cy="20251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392956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a:stretch>
            <a:fillRect/>
          </a:stretch>
        </p:blipFill>
        <p:spPr>
          <a:xfrm>
            <a:off x="2860276" y="645459"/>
            <a:ext cx="5432612" cy="1943100"/>
          </a:xfrm>
          <a:prstGeom prst="rect">
            <a:avLst/>
          </a:prstGeom>
        </p:spPr>
      </p:pic>
      <p:sp>
        <p:nvSpPr>
          <p:cNvPr id="2" name="Unvan 1"/>
          <p:cNvSpPr>
            <a:spLocks noGrp="1"/>
          </p:cNvSpPr>
          <p:nvPr>
            <p:ph type="title"/>
          </p:nvPr>
        </p:nvSpPr>
        <p:spPr/>
        <p:txBody>
          <a:bodyPr/>
          <a:lstStyle/>
          <a:p>
            <a:pPr algn="ctr"/>
            <a:r>
              <a:rPr lang="tr-TR" dirty="0" smtClean="0"/>
              <a:t>                                a</a:t>
            </a:r>
            <a:endParaRPr lang="tr-TR" dirty="0"/>
          </a:p>
        </p:txBody>
      </p:sp>
      <p:sp>
        <p:nvSpPr>
          <p:cNvPr id="3" name="İçerik Yer Tutucusu 2"/>
          <p:cNvSpPr>
            <a:spLocks noGrp="1"/>
          </p:cNvSpPr>
          <p:nvPr>
            <p:ph idx="1"/>
          </p:nvPr>
        </p:nvSpPr>
        <p:spPr/>
        <p:txBody>
          <a:bodyPr/>
          <a:lstStyle/>
          <a:p>
            <a:endParaRPr lang="tr-TR" dirty="0" smtClean="0"/>
          </a:p>
          <a:p>
            <a:endParaRPr lang="tr-TR" dirty="0"/>
          </a:p>
          <a:p>
            <a:r>
              <a:rPr lang="tr-TR" dirty="0" smtClean="0"/>
              <a:t>Peteğin </a:t>
            </a:r>
            <a:r>
              <a:rPr lang="tr-TR" dirty="0"/>
              <a:t>inşasında kullanılan yöntem ise çok şaşırtıcıdır. Arılar petek inşaatına iki-üç ayı yerden başlarlar ve aynı anda iki-üç dizi şeklinde peteği örerler. Yani çok sayıda arı, değişik yerlerden başlayarak, aynı ölçülerde altıgenler yapıp bunları birbirine ekleyerek peteği örer ve en sonunda ortada buluşurlar. Altıgenlerin birleşme yerleri o kadar ustaca yapılmıştır ki, görünürde sonradan eklediklerine dair hiçbir iz yoktur. </a:t>
            </a:r>
          </a:p>
        </p:txBody>
      </p:sp>
    </p:spTree>
    <p:extLst>
      <p:ext uri="{BB962C8B-B14F-4D97-AF65-F5344CB8AC3E}">
        <p14:creationId xmlns:p14="http://schemas.microsoft.com/office/powerpoint/2010/main" xmlns="" val="631584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3047694" y="204395"/>
            <a:ext cx="5057775" cy="2676525"/>
          </a:xfrm>
          <a:prstGeom prst="rect">
            <a:avLst/>
          </a:prstGeom>
        </p:spPr>
      </p:pic>
      <p:sp>
        <p:nvSpPr>
          <p:cNvPr id="2" name="Unvan 1"/>
          <p:cNvSpPr>
            <a:spLocks noGrp="1"/>
          </p:cNvSpPr>
          <p:nvPr>
            <p:ph type="title"/>
          </p:nvPr>
        </p:nvSpPr>
        <p:spPr/>
        <p:txBody>
          <a:bodyPr/>
          <a:lstStyle/>
          <a:p>
            <a:r>
              <a:rPr lang="tr-TR" dirty="0" smtClean="0"/>
              <a:t>                                        a</a:t>
            </a:r>
            <a:endParaRPr lang="tr-TR" dirty="0"/>
          </a:p>
        </p:txBody>
      </p:sp>
      <p:sp>
        <p:nvSpPr>
          <p:cNvPr id="3" name="İçerik Yer Tutucusu 2"/>
          <p:cNvSpPr>
            <a:spLocks noGrp="1"/>
          </p:cNvSpPr>
          <p:nvPr>
            <p:ph idx="1"/>
          </p:nvPr>
        </p:nvSpPr>
        <p:spPr/>
        <p:txBody>
          <a:bodyPr/>
          <a:lstStyle/>
          <a:p>
            <a:endParaRPr lang="tr-TR" dirty="0" smtClean="0"/>
          </a:p>
          <a:p>
            <a:endParaRPr lang="tr-TR" dirty="0" smtClean="0"/>
          </a:p>
          <a:p>
            <a:endParaRPr lang="tr-TR" dirty="0"/>
          </a:p>
          <a:p>
            <a:endParaRPr lang="tr-TR" dirty="0"/>
          </a:p>
          <a:p>
            <a:r>
              <a:rPr lang="tr-TR" dirty="0" smtClean="0"/>
              <a:t> </a:t>
            </a:r>
            <a:r>
              <a:rPr lang="tr-TR" dirty="0"/>
              <a:t>Bunun yanı sıra her bir altıgenin derinliği üç santimetre, duvar kalınlığı ise milimetrenin yüzde beşi kadardır. Bu kadar ince duvar kalınlığına rağmen petekler altıgen yapı nedeniyle büyük bir direnç kazanırlar ve arıların depoladıkları kilolarca balı rahatlıkla taşıyabilirler.</a:t>
            </a:r>
          </a:p>
        </p:txBody>
      </p:sp>
    </p:spTree>
    <p:extLst>
      <p:ext uri="{BB962C8B-B14F-4D97-AF65-F5344CB8AC3E}">
        <p14:creationId xmlns:p14="http://schemas.microsoft.com/office/powerpoint/2010/main" xmlns="" val="20366532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marL="0" indent="0">
              <a:buNone/>
            </a:pPr>
            <a:endParaRPr lang="tr-TR" sz="2400" dirty="0" smtClean="0"/>
          </a:p>
          <a:p>
            <a:pPr marL="0" indent="0">
              <a:buNone/>
            </a:pPr>
            <a:r>
              <a:rPr lang="tr-TR" sz="2400" dirty="0"/>
              <a:t> </a:t>
            </a:r>
            <a:r>
              <a:rPr lang="tr-TR" sz="2400" dirty="0" smtClean="0"/>
              <a:t> Bal arıları </a:t>
            </a:r>
            <a:r>
              <a:rPr lang="tr-TR" sz="2400" dirty="0" err="1" smtClean="0"/>
              <a:t>Allahın</a:t>
            </a:r>
            <a:r>
              <a:rPr lang="tr-TR" sz="2400" dirty="0" smtClean="0"/>
              <a:t> emri ile petek için en uygun şekil olan altıgen şeklini kullanmaktadırlar.</a:t>
            </a:r>
            <a:endParaRPr lang="tr-TR" sz="2400" dirty="0" smtClean="0">
              <a:solidFill>
                <a:srgbClr val="FFFF00"/>
              </a:solidFill>
            </a:endParaRPr>
          </a:p>
          <a:p>
            <a:endParaRPr lang="tr-TR" sz="2400" dirty="0">
              <a:solidFill>
                <a:srgbClr val="FFFF00"/>
              </a:solidFill>
            </a:endParaRPr>
          </a:p>
        </p:txBody>
      </p:sp>
      <p:sp>
        <p:nvSpPr>
          <p:cNvPr id="4" name="Unvan 3"/>
          <p:cNvSpPr>
            <a:spLocks noGrp="1"/>
          </p:cNvSpPr>
          <p:nvPr>
            <p:ph type="title"/>
          </p:nvPr>
        </p:nvSpPr>
        <p:spPr/>
        <p:txBody>
          <a:bodyPr/>
          <a:lstStyle/>
          <a:p>
            <a:r>
              <a:rPr lang="tr-TR" dirty="0" smtClean="0"/>
              <a:t>  </a:t>
            </a:r>
            <a:r>
              <a:rPr lang="tr-TR" dirty="0" smtClean="0">
                <a:solidFill>
                  <a:srgbClr val="C00000"/>
                </a:solidFill>
              </a:rPr>
              <a:t>SONUÇ OLARAK;</a:t>
            </a:r>
            <a:endParaRPr lang="tr-TR" dirty="0"/>
          </a:p>
        </p:txBody>
      </p:sp>
      <p:pic>
        <p:nvPicPr>
          <p:cNvPr id="5" name="Resim 4"/>
          <p:cNvPicPr>
            <a:picLocks noChangeAspect="1"/>
          </p:cNvPicPr>
          <p:nvPr/>
        </p:nvPicPr>
        <p:blipFill>
          <a:blip r:embed="rId3"/>
          <a:stretch>
            <a:fillRect/>
          </a:stretch>
        </p:blipFill>
        <p:spPr>
          <a:xfrm>
            <a:off x="954691" y="3881717"/>
            <a:ext cx="9443522" cy="1420491"/>
          </a:xfrm>
          <a:prstGeom prst="rect">
            <a:avLst/>
          </a:prstGeom>
        </p:spPr>
      </p:pic>
    </p:spTree>
    <p:extLst>
      <p:ext uri="{BB962C8B-B14F-4D97-AF65-F5344CB8AC3E}">
        <p14:creationId xmlns:p14="http://schemas.microsoft.com/office/powerpoint/2010/main" xmlns="" val="28999851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                 </a:t>
            </a:r>
            <a:r>
              <a:rPr lang="tr-TR" sz="1200" dirty="0" smtClean="0"/>
              <a:t>A</a:t>
            </a:r>
            <a:endParaRPr lang="tr-TR" dirty="0"/>
          </a:p>
        </p:txBody>
      </p:sp>
      <p:pic>
        <p:nvPicPr>
          <p:cNvPr id="4" name="İçerik Yer Tutucusu 3"/>
          <p:cNvPicPr>
            <a:picLocks noGrp="1" noChangeAspect="1"/>
          </p:cNvPicPr>
          <p:nvPr>
            <p:ph idx="1"/>
          </p:nvPr>
        </p:nvPicPr>
        <p:blipFill>
          <a:blip r:embed="rId2"/>
          <a:stretch>
            <a:fillRect/>
          </a:stretch>
        </p:blipFill>
        <p:spPr>
          <a:xfrm>
            <a:off x="1850316" y="623943"/>
            <a:ext cx="7272169" cy="5667487"/>
          </a:xfrm>
          <a:prstGeom prst="rect">
            <a:avLst/>
          </a:prstGeom>
        </p:spPr>
      </p:pic>
    </p:spTree>
    <p:extLst>
      <p:ext uri="{BB962C8B-B14F-4D97-AF65-F5344CB8AC3E}">
        <p14:creationId xmlns:p14="http://schemas.microsoft.com/office/powerpoint/2010/main" xmlns="" val="388887146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BACC050B-8757-4460-95D8-E37B46A6B421}"/>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75</TotalTime>
  <Words>450</Words>
  <PresentationFormat>Özel</PresentationFormat>
  <Paragraphs>36</Paragraphs>
  <Slides>8</Slides>
  <Notes>4</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İyon</vt:lpstr>
      <vt:lpstr>ARILAR PETEKLERİNİ NEDEN ALTIGEN YAPARLAR? </vt:lpstr>
      <vt:lpstr>Arıların Hayatımızdaki Önemi: </vt:lpstr>
      <vt:lpstr>PETEKLER NEDEN ALTIGEN?</vt:lpstr>
      <vt:lpstr>s</vt:lpstr>
      <vt:lpstr>                                a</vt:lpstr>
      <vt:lpstr>                                        a</vt:lpstr>
      <vt:lpstr>  SONUÇ OLARAK;</vt:lpstr>
      <vt:lpstr>                 A</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2018-04-15T16:08:43Z</dcterms:created>
  <dcterms:modified xsi:type="dcterms:W3CDTF">2018-04-26T15:06:42Z</dcterms:modified>
  <cp:category>www.sorubak.com</cp:category>
</cp:coreProperties>
</file>