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67" r:id="rId4"/>
    <p:sldId id="268" r:id="rId5"/>
    <p:sldId id="269" r:id="rId6"/>
    <p:sldId id="270" r:id="rId7"/>
    <p:sldId id="258" r:id="rId8"/>
    <p:sldId id="259" r:id="rId9"/>
    <p:sldId id="260" r:id="rId10"/>
    <p:sldId id="261" r:id="rId11"/>
    <p:sldId id="262" r:id="rId12"/>
    <p:sldId id="263" r:id="rId13"/>
    <p:sldId id="271" r:id="rId14"/>
    <p:sldId id="272" r:id="rId15"/>
    <p:sldId id="273" r:id="rId16"/>
    <p:sldId id="264" r:id="rId17"/>
    <p:sldId id="274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02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0C4E6E-0D86-4EBC-8935-AA4BBD42E622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839B1D5-026C-4759-87E4-10CC798AB8BD}">
      <dgm:prSet phldrT="[Metin]"/>
      <dgm:spPr/>
      <dgm:t>
        <a:bodyPr/>
        <a:lstStyle/>
        <a:p>
          <a:r>
            <a:rPr lang="tr-TR" dirty="0" smtClean="0"/>
            <a:t>YASAMA</a:t>
          </a:r>
          <a:endParaRPr lang="tr-TR" dirty="0"/>
        </a:p>
      </dgm:t>
    </dgm:pt>
    <dgm:pt modelId="{BA2F0D22-5700-4351-AC31-D57B855BEDF7}" type="parTrans" cxnId="{4F8A0895-C0FD-4DC1-818F-FAC2F99EDF36}">
      <dgm:prSet/>
      <dgm:spPr/>
      <dgm:t>
        <a:bodyPr/>
        <a:lstStyle/>
        <a:p>
          <a:endParaRPr lang="tr-TR"/>
        </a:p>
      </dgm:t>
    </dgm:pt>
    <dgm:pt modelId="{FD031E92-4856-4C38-9672-9AC478B7D0B4}" type="sibTrans" cxnId="{4F8A0895-C0FD-4DC1-818F-FAC2F99EDF36}">
      <dgm:prSet/>
      <dgm:spPr/>
      <dgm:t>
        <a:bodyPr/>
        <a:lstStyle/>
        <a:p>
          <a:endParaRPr lang="tr-TR"/>
        </a:p>
      </dgm:t>
    </dgm:pt>
    <dgm:pt modelId="{3C9E9E34-D0D8-44B2-88D2-8E83BF15B02E}">
      <dgm:prSet phldrT="[Metin]"/>
      <dgm:spPr/>
      <dgm:t>
        <a:bodyPr/>
        <a:lstStyle/>
        <a:p>
          <a:r>
            <a:rPr lang="tr-TR" dirty="0" smtClean="0"/>
            <a:t>TBMM</a:t>
          </a:r>
          <a:endParaRPr lang="tr-TR" dirty="0"/>
        </a:p>
      </dgm:t>
    </dgm:pt>
    <dgm:pt modelId="{32CEBFFC-8CDF-47AE-9DA3-F07CA03663C0}" type="parTrans" cxnId="{87AD0D71-1603-4620-AA6F-DCEF3081DF52}">
      <dgm:prSet/>
      <dgm:spPr/>
      <dgm:t>
        <a:bodyPr/>
        <a:lstStyle/>
        <a:p>
          <a:endParaRPr lang="tr-TR"/>
        </a:p>
      </dgm:t>
    </dgm:pt>
    <dgm:pt modelId="{66B72407-1BD2-4446-8638-B6277F07EEE6}" type="sibTrans" cxnId="{87AD0D71-1603-4620-AA6F-DCEF3081DF52}">
      <dgm:prSet/>
      <dgm:spPr/>
      <dgm:t>
        <a:bodyPr/>
        <a:lstStyle/>
        <a:p>
          <a:endParaRPr lang="tr-TR"/>
        </a:p>
      </dgm:t>
    </dgm:pt>
    <dgm:pt modelId="{0F59A722-02F1-46FC-B2E4-531B2BD606B0}">
      <dgm:prSet phldrT="[Metin]"/>
      <dgm:spPr/>
      <dgm:t>
        <a:bodyPr/>
        <a:lstStyle/>
        <a:p>
          <a:r>
            <a:rPr lang="tr-TR" dirty="0" smtClean="0"/>
            <a:t>YÜRÜTME</a:t>
          </a:r>
          <a:endParaRPr lang="tr-TR" dirty="0"/>
        </a:p>
      </dgm:t>
    </dgm:pt>
    <dgm:pt modelId="{43964EDB-067C-4432-A215-FB20CC13794F}" type="parTrans" cxnId="{CF82819A-1D15-446D-B71F-B9625684A896}">
      <dgm:prSet/>
      <dgm:spPr/>
      <dgm:t>
        <a:bodyPr/>
        <a:lstStyle/>
        <a:p>
          <a:endParaRPr lang="tr-TR"/>
        </a:p>
      </dgm:t>
    </dgm:pt>
    <dgm:pt modelId="{9C8001AF-C080-46F5-946C-24CA21AABEE4}" type="sibTrans" cxnId="{CF82819A-1D15-446D-B71F-B9625684A896}">
      <dgm:prSet/>
      <dgm:spPr/>
      <dgm:t>
        <a:bodyPr/>
        <a:lstStyle/>
        <a:p>
          <a:endParaRPr lang="tr-TR"/>
        </a:p>
      </dgm:t>
    </dgm:pt>
    <dgm:pt modelId="{C7265C6C-BE85-4C21-87CE-DE5D8BA9F844}">
      <dgm:prSet phldrT="[Metin]"/>
      <dgm:spPr/>
      <dgm:t>
        <a:bodyPr/>
        <a:lstStyle/>
        <a:p>
          <a:r>
            <a:rPr lang="tr-TR" dirty="0" smtClean="0"/>
            <a:t>CUMHURBAŞKANI</a:t>
          </a:r>
          <a:endParaRPr lang="tr-TR" dirty="0"/>
        </a:p>
      </dgm:t>
    </dgm:pt>
    <dgm:pt modelId="{34723FD7-9403-40DD-91A0-A5C79351032E}" type="parTrans" cxnId="{2A1C8AC6-6DE1-4230-B955-233C92761F85}">
      <dgm:prSet/>
      <dgm:spPr/>
      <dgm:t>
        <a:bodyPr/>
        <a:lstStyle/>
        <a:p>
          <a:endParaRPr lang="tr-TR"/>
        </a:p>
      </dgm:t>
    </dgm:pt>
    <dgm:pt modelId="{97C8FCC2-A2B2-4CB1-B465-E04E3C89AB7E}" type="sibTrans" cxnId="{2A1C8AC6-6DE1-4230-B955-233C92761F85}">
      <dgm:prSet/>
      <dgm:spPr/>
      <dgm:t>
        <a:bodyPr/>
        <a:lstStyle/>
        <a:p>
          <a:endParaRPr lang="tr-TR"/>
        </a:p>
      </dgm:t>
    </dgm:pt>
    <dgm:pt modelId="{7B0466AF-5D3C-419D-B3B2-54E58E514081}">
      <dgm:prSet phldrT="[Metin]"/>
      <dgm:spPr/>
      <dgm:t>
        <a:bodyPr/>
        <a:lstStyle/>
        <a:p>
          <a:r>
            <a:rPr lang="tr-TR" dirty="0" smtClean="0"/>
            <a:t>BAKANLAR KURULU </a:t>
          </a:r>
          <a:endParaRPr lang="tr-TR" dirty="0"/>
        </a:p>
      </dgm:t>
    </dgm:pt>
    <dgm:pt modelId="{9BF5740F-117B-4034-A188-4971EDC286C3}" type="parTrans" cxnId="{F78213D6-1370-47D4-8F9F-6D2896CCE4F1}">
      <dgm:prSet/>
      <dgm:spPr/>
      <dgm:t>
        <a:bodyPr/>
        <a:lstStyle/>
        <a:p>
          <a:endParaRPr lang="tr-TR"/>
        </a:p>
      </dgm:t>
    </dgm:pt>
    <dgm:pt modelId="{F5992037-1F76-4710-B88F-D62228888ACF}" type="sibTrans" cxnId="{F78213D6-1370-47D4-8F9F-6D2896CCE4F1}">
      <dgm:prSet/>
      <dgm:spPr/>
      <dgm:t>
        <a:bodyPr/>
        <a:lstStyle/>
        <a:p>
          <a:endParaRPr lang="tr-TR"/>
        </a:p>
      </dgm:t>
    </dgm:pt>
    <dgm:pt modelId="{D56E029C-F6C6-46C7-A653-A91BDCCE76C9}">
      <dgm:prSet phldrT="[Metin]"/>
      <dgm:spPr/>
      <dgm:t>
        <a:bodyPr/>
        <a:lstStyle/>
        <a:p>
          <a:r>
            <a:rPr lang="tr-TR" dirty="0" smtClean="0"/>
            <a:t>YARGI</a:t>
          </a:r>
          <a:endParaRPr lang="tr-TR" dirty="0"/>
        </a:p>
      </dgm:t>
    </dgm:pt>
    <dgm:pt modelId="{DEF3D5C5-F69E-4702-B644-75B818432EA6}" type="parTrans" cxnId="{865BF98E-4D81-49DD-98B1-C11F0CF00406}">
      <dgm:prSet/>
      <dgm:spPr/>
      <dgm:t>
        <a:bodyPr/>
        <a:lstStyle/>
        <a:p>
          <a:endParaRPr lang="tr-TR"/>
        </a:p>
      </dgm:t>
    </dgm:pt>
    <dgm:pt modelId="{BD5FEC33-F40F-4898-818B-2823BDD07B53}" type="sibTrans" cxnId="{865BF98E-4D81-49DD-98B1-C11F0CF00406}">
      <dgm:prSet/>
      <dgm:spPr/>
      <dgm:t>
        <a:bodyPr/>
        <a:lstStyle/>
        <a:p>
          <a:endParaRPr lang="tr-TR"/>
        </a:p>
      </dgm:t>
    </dgm:pt>
    <dgm:pt modelId="{3D77BFC5-7174-4319-93ED-D961E75699D3}">
      <dgm:prSet phldrT="[Metin]"/>
      <dgm:spPr/>
      <dgm:t>
        <a:bodyPr/>
        <a:lstStyle/>
        <a:p>
          <a:r>
            <a:rPr lang="tr-TR" dirty="0" smtClean="0"/>
            <a:t>BAĞIMSIZ MAHKEMELER</a:t>
          </a:r>
          <a:endParaRPr lang="tr-TR" dirty="0"/>
        </a:p>
      </dgm:t>
    </dgm:pt>
    <dgm:pt modelId="{434542BB-A064-4F42-A73F-BD86048AC8BF}" type="parTrans" cxnId="{4D84CCA4-6D6A-4F62-9BFE-9C2208966532}">
      <dgm:prSet/>
      <dgm:spPr/>
      <dgm:t>
        <a:bodyPr/>
        <a:lstStyle/>
        <a:p>
          <a:endParaRPr lang="tr-TR"/>
        </a:p>
      </dgm:t>
    </dgm:pt>
    <dgm:pt modelId="{11B786AC-88A7-402A-AE61-791860848D16}" type="sibTrans" cxnId="{4D84CCA4-6D6A-4F62-9BFE-9C2208966532}">
      <dgm:prSet/>
      <dgm:spPr/>
      <dgm:t>
        <a:bodyPr/>
        <a:lstStyle/>
        <a:p>
          <a:endParaRPr lang="tr-TR"/>
        </a:p>
      </dgm:t>
    </dgm:pt>
    <dgm:pt modelId="{D5990FF2-B98B-433A-88B7-AB73A1D52438}" type="pres">
      <dgm:prSet presAssocID="{040C4E6E-0D86-4EBC-8935-AA4BBD42E6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CB19FC6-A19E-40E7-A1E5-347548BEACBD}" type="pres">
      <dgm:prSet presAssocID="{B839B1D5-026C-4759-87E4-10CC798AB8BD}" presName="composite" presStyleCnt="0"/>
      <dgm:spPr/>
    </dgm:pt>
    <dgm:pt modelId="{4E6B11C5-A475-422E-976E-8AC7F950DA91}" type="pres">
      <dgm:prSet presAssocID="{B839B1D5-026C-4759-87E4-10CC798AB8BD}" presName="parTx" presStyleLbl="alignNode1" presStyleIdx="0" presStyleCnt="3" custScaleX="855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62F64BC-196D-47F3-8F0C-C4ADE7F04AA7}" type="pres">
      <dgm:prSet presAssocID="{B839B1D5-026C-4759-87E4-10CC798AB8BD}" presName="desTx" presStyleLbl="alignAccFollowNode1" presStyleIdx="0" presStyleCnt="3" custScaleX="85754" custLinFactNeighborX="-1243" custLinFactNeighborY="-286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7D985A7-3C5F-44BC-8DC7-41D3875F3C66}" type="pres">
      <dgm:prSet presAssocID="{FD031E92-4856-4C38-9672-9AC478B7D0B4}" presName="space" presStyleCnt="0"/>
      <dgm:spPr/>
    </dgm:pt>
    <dgm:pt modelId="{8BCFDA72-C6A3-4C54-8AA8-4D1BEDAA3902}" type="pres">
      <dgm:prSet presAssocID="{0F59A722-02F1-46FC-B2E4-531B2BD606B0}" presName="composite" presStyleCnt="0"/>
      <dgm:spPr/>
    </dgm:pt>
    <dgm:pt modelId="{0AB8DD80-516F-4DA7-929B-6049DFC4ED2E}" type="pres">
      <dgm:prSet presAssocID="{0F59A722-02F1-46FC-B2E4-531B2BD606B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58F9357-3EC3-4FED-8383-E067129A9CAA}" type="pres">
      <dgm:prSet presAssocID="{0F59A722-02F1-46FC-B2E4-531B2BD606B0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2454342-6CF5-4BD5-9B17-B61FBA58C258}" type="pres">
      <dgm:prSet presAssocID="{9C8001AF-C080-46F5-946C-24CA21AABEE4}" presName="space" presStyleCnt="0"/>
      <dgm:spPr/>
    </dgm:pt>
    <dgm:pt modelId="{48667D9E-7C64-4890-B02D-481FC7F24D85}" type="pres">
      <dgm:prSet presAssocID="{D56E029C-F6C6-46C7-A653-A91BDCCE76C9}" presName="composite" presStyleCnt="0"/>
      <dgm:spPr/>
    </dgm:pt>
    <dgm:pt modelId="{89335C9A-2CB0-4D76-B580-17A2D8BE4CA5}" type="pres">
      <dgm:prSet presAssocID="{D56E029C-F6C6-46C7-A653-A91BDCCE76C9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FCA9D6-7D70-4691-9DA6-D25B9DBD8546}" type="pres">
      <dgm:prSet presAssocID="{D56E029C-F6C6-46C7-A653-A91BDCCE76C9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F8A0895-C0FD-4DC1-818F-FAC2F99EDF36}" srcId="{040C4E6E-0D86-4EBC-8935-AA4BBD42E622}" destId="{B839B1D5-026C-4759-87E4-10CC798AB8BD}" srcOrd="0" destOrd="0" parTransId="{BA2F0D22-5700-4351-AC31-D57B855BEDF7}" sibTransId="{FD031E92-4856-4C38-9672-9AC478B7D0B4}"/>
    <dgm:cxn modelId="{E5DD54D2-C861-417A-AAFD-499CCF2A221C}" type="presOf" srcId="{3C9E9E34-D0D8-44B2-88D2-8E83BF15B02E}" destId="{662F64BC-196D-47F3-8F0C-C4ADE7F04AA7}" srcOrd="0" destOrd="0" presId="urn:microsoft.com/office/officeart/2005/8/layout/hList1"/>
    <dgm:cxn modelId="{CF82819A-1D15-446D-B71F-B9625684A896}" srcId="{040C4E6E-0D86-4EBC-8935-AA4BBD42E622}" destId="{0F59A722-02F1-46FC-B2E4-531B2BD606B0}" srcOrd="1" destOrd="0" parTransId="{43964EDB-067C-4432-A215-FB20CC13794F}" sibTransId="{9C8001AF-C080-46F5-946C-24CA21AABEE4}"/>
    <dgm:cxn modelId="{789D1BED-5EE6-4C40-9E7E-7CE5546E3CED}" type="presOf" srcId="{D56E029C-F6C6-46C7-A653-A91BDCCE76C9}" destId="{89335C9A-2CB0-4D76-B580-17A2D8BE4CA5}" srcOrd="0" destOrd="0" presId="urn:microsoft.com/office/officeart/2005/8/layout/hList1"/>
    <dgm:cxn modelId="{4FC6726A-1833-4057-B291-FF104B9541C1}" type="presOf" srcId="{C7265C6C-BE85-4C21-87CE-DE5D8BA9F844}" destId="{C58F9357-3EC3-4FED-8383-E067129A9CAA}" srcOrd="0" destOrd="0" presId="urn:microsoft.com/office/officeart/2005/8/layout/hList1"/>
    <dgm:cxn modelId="{2A1C8AC6-6DE1-4230-B955-233C92761F85}" srcId="{0F59A722-02F1-46FC-B2E4-531B2BD606B0}" destId="{C7265C6C-BE85-4C21-87CE-DE5D8BA9F844}" srcOrd="0" destOrd="0" parTransId="{34723FD7-9403-40DD-91A0-A5C79351032E}" sibTransId="{97C8FCC2-A2B2-4CB1-B465-E04E3C89AB7E}"/>
    <dgm:cxn modelId="{A38CA6E8-3790-4974-8E80-42A0B8F1DFC5}" type="presOf" srcId="{040C4E6E-0D86-4EBC-8935-AA4BBD42E622}" destId="{D5990FF2-B98B-433A-88B7-AB73A1D52438}" srcOrd="0" destOrd="0" presId="urn:microsoft.com/office/officeart/2005/8/layout/hList1"/>
    <dgm:cxn modelId="{EFDD0F87-E1C0-47CB-B2D1-6A0E1B9DFD92}" type="presOf" srcId="{B839B1D5-026C-4759-87E4-10CC798AB8BD}" destId="{4E6B11C5-A475-422E-976E-8AC7F950DA91}" srcOrd="0" destOrd="0" presId="urn:microsoft.com/office/officeart/2005/8/layout/hList1"/>
    <dgm:cxn modelId="{F78213D6-1370-47D4-8F9F-6D2896CCE4F1}" srcId="{0F59A722-02F1-46FC-B2E4-531B2BD606B0}" destId="{7B0466AF-5D3C-419D-B3B2-54E58E514081}" srcOrd="1" destOrd="0" parTransId="{9BF5740F-117B-4034-A188-4971EDC286C3}" sibTransId="{F5992037-1F76-4710-B88F-D62228888ACF}"/>
    <dgm:cxn modelId="{865BF98E-4D81-49DD-98B1-C11F0CF00406}" srcId="{040C4E6E-0D86-4EBC-8935-AA4BBD42E622}" destId="{D56E029C-F6C6-46C7-A653-A91BDCCE76C9}" srcOrd="2" destOrd="0" parTransId="{DEF3D5C5-F69E-4702-B644-75B818432EA6}" sibTransId="{BD5FEC33-F40F-4898-818B-2823BDD07B53}"/>
    <dgm:cxn modelId="{9F801FEA-6717-426E-BE8A-A4B4C9C28883}" type="presOf" srcId="{3D77BFC5-7174-4319-93ED-D961E75699D3}" destId="{C6FCA9D6-7D70-4691-9DA6-D25B9DBD8546}" srcOrd="0" destOrd="0" presId="urn:microsoft.com/office/officeart/2005/8/layout/hList1"/>
    <dgm:cxn modelId="{DB9CF880-D694-4D63-AFB7-953A4FD7689C}" type="presOf" srcId="{7B0466AF-5D3C-419D-B3B2-54E58E514081}" destId="{C58F9357-3EC3-4FED-8383-E067129A9CAA}" srcOrd="0" destOrd="1" presId="urn:microsoft.com/office/officeart/2005/8/layout/hList1"/>
    <dgm:cxn modelId="{87AD0D71-1603-4620-AA6F-DCEF3081DF52}" srcId="{B839B1D5-026C-4759-87E4-10CC798AB8BD}" destId="{3C9E9E34-D0D8-44B2-88D2-8E83BF15B02E}" srcOrd="0" destOrd="0" parTransId="{32CEBFFC-8CDF-47AE-9DA3-F07CA03663C0}" sibTransId="{66B72407-1BD2-4446-8638-B6277F07EEE6}"/>
    <dgm:cxn modelId="{4D84CCA4-6D6A-4F62-9BFE-9C2208966532}" srcId="{D56E029C-F6C6-46C7-A653-A91BDCCE76C9}" destId="{3D77BFC5-7174-4319-93ED-D961E75699D3}" srcOrd="0" destOrd="0" parTransId="{434542BB-A064-4F42-A73F-BD86048AC8BF}" sibTransId="{11B786AC-88A7-402A-AE61-791860848D16}"/>
    <dgm:cxn modelId="{1F23F308-6DAE-4F71-A363-458976F4A855}" type="presOf" srcId="{0F59A722-02F1-46FC-B2E4-531B2BD606B0}" destId="{0AB8DD80-516F-4DA7-929B-6049DFC4ED2E}" srcOrd="0" destOrd="0" presId="urn:microsoft.com/office/officeart/2005/8/layout/hList1"/>
    <dgm:cxn modelId="{7F5D5540-BC40-4D86-B5FD-B6B1873A4966}" type="presParOf" srcId="{D5990FF2-B98B-433A-88B7-AB73A1D52438}" destId="{9CB19FC6-A19E-40E7-A1E5-347548BEACBD}" srcOrd="0" destOrd="0" presId="urn:microsoft.com/office/officeart/2005/8/layout/hList1"/>
    <dgm:cxn modelId="{54F3AE2B-C293-4D73-8152-8B848767C5DB}" type="presParOf" srcId="{9CB19FC6-A19E-40E7-A1E5-347548BEACBD}" destId="{4E6B11C5-A475-422E-976E-8AC7F950DA91}" srcOrd="0" destOrd="0" presId="urn:microsoft.com/office/officeart/2005/8/layout/hList1"/>
    <dgm:cxn modelId="{5B329CB3-D621-430F-A415-22F746478490}" type="presParOf" srcId="{9CB19FC6-A19E-40E7-A1E5-347548BEACBD}" destId="{662F64BC-196D-47F3-8F0C-C4ADE7F04AA7}" srcOrd="1" destOrd="0" presId="urn:microsoft.com/office/officeart/2005/8/layout/hList1"/>
    <dgm:cxn modelId="{EF55A431-6D0B-4354-8EDE-33872A9D308D}" type="presParOf" srcId="{D5990FF2-B98B-433A-88B7-AB73A1D52438}" destId="{47D985A7-3C5F-44BC-8DC7-41D3875F3C66}" srcOrd="1" destOrd="0" presId="urn:microsoft.com/office/officeart/2005/8/layout/hList1"/>
    <dgm:cxn modelId="{BE3DBBA6-87B7-47D8-83BC-6C42AEE657B7}" type="presParOf" srcId="{D5990FF2-B98B-433A-88B7-AB73A1D52438}" destId="{8BCFDA72-C6A3-4C54-8AA8-4D1BEDAA3902}" srcOrd="2" destOrd="0" presId="urn:microsoft.com/office/officeart/2005/8/layout/hList1"/>
    <dgm:cxn modelId="{B84DCBC3-0FC2-4955-A40E-71C65854C781}" type="presParOf" srcId="{8BCFDA72-C6A3-4C54-8AA8-4D1BEDAA3902}" destId="{0AB8DD80-516F-4DA7-929B-6049DFC4ED2E}" srcOrd="0" destOrd="0" presId="urn:microsoft.com/office/officeart/2005/8/layout/hList1"/>
    <dgm:cxn modelId="{CCA7CDB4-6853-4125-92CA-C7A5BBD5D0B4}" type="presParOf" srcId="{8BCFDA72-C6A3-4C54-8AA8-4D1BEDAA3902}" destId="{C58F9357-3EC3-4FED-8383-E067129A9CAA}" srcOrd="1" destOrd="0" presId="urn:microsoft.com/office/officeart/2005/8/layout/hList1"/>
    <dgm:cxn modelId="{8ED0733E-D534-4223-A8A7-2C95557D7038}" type="presParOf" srcId="{D5990FF2-B98B-433A-88B7-AB73A1D52438}" destId="{D2454342-6CF5-4BD5-9B17-B61FBA58C258}" srcOrd="3" destOrd="0" presId="urn:microsoft.com/office/officeart/2005/8/layout/hList1"/>
    <dgm:cxn modelId="{09CE6612-AD85-4E06-B25E-8A49BA662BA7}" type="presParOf" srcId="{D5990FF2-B98B-433A-88B7-AB73A1D52438}" destId="{48667D9E-7C64-4890-B02D-481FC7F24D85}" srcOrd="4" destOrd="0" presId="urn:microsoft.com/office/officeart/2005/8/layout/hList1"/>
    <dgm:cxn modelId="{2B7E4AE7-F221-4F3D-B055-586D450C352D}" type="presParOf" srcId="{48667D9E-7C64-4890-B02D-481FC7F24D85}" destId="{89335C9A-2CB0-4D76-B580-17A2D8BE4CA5}" srcOrd="0" destOrd="0" presId="urn:microsoft.com/office/officeart/2005/8/layout/hList1"/>
    <dgm:cxn modelId="{2BF2519A-6354-4837-A3A2-E7E64D04075E}" type="presParOf" srcId="{48667D9E-7C64-4890-B02D-481FC7F24D85}" destId="{C6FCA9D6-7D70-4691-9DA6-D25B9DBD85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6B11C5-A475-422E-976E-8AC7F950DA91}">
      <dsp:nvSpPr>
        <dsp:cNvPr id="0" name=""/>
        <dsp:cNvSpPr/>
      </dsp:nvSpPr>
      <dsp:spPr>
        <a:xfrm>
          <a:off x="7354" y="1595160"/>
          <a:ext cx="2241358" cy="54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YASAMA</a:t>
          </a:r>
          <a:endParaRPr lang="tr-TR" sz="1900" kern="1200" dirty="0"/>
        </a:p>
      </dsp:txBody>
      <dsp:txXfrm>
        <a:off x="7354" y="1595160"/>
        <a:ext cx="2241358" cy="547200"/>
      </dsp:txXfrm>
    </dsp:sp>
    <dsp:sp modelId="{662F64BC-196D-47F3-8F0C-C4ADE7F04AA7}">
      <dsp:nvSpPr>
        <dsp:cNvPr id="0" name=""/>
        <dsp:cNvSpPr/>
      </dsp:nvSpPr>
      <dsp:spPr>
        <a:xfrm>
          <a:off x="0" y="2118452"/>
          <a:ext cx="2246729" cy="8344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kern="1200" dirty="0" smtClean="0"/>
            <a:t>TBMM</a:t>
          </a:r>
          <a:endParaRPr lang="tr-TR" sz="1900" kern="1200" dirty="0"/>
        </a:p>
      </dsp:txBody>
      <dsp:txXfrm>
        <a:off x="0" y="2118452"/>
        <a:ext cx="2246729" cy="834480"/>
      </dsp:txXfrm>
    </dsp:sp>
    <dsp:sp modelId="{0AB8DD80-516F-4DA7-929B-6049DFC4ED2E}">
      <dsp:nvSpPr>
        <dsp:cNvPr id="0" name=""/>
        <dsp:cNvSpPr/>
      </dsp:nvSpPr>
      <dsp:spPr>
        <a:xfrm>
          <a:off x="2618194" y="1595160"/>
          <a:ext cx="2619970" cy="54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YÜRÜTME</a:t>
          </a:r>
          <a:endParaRPr lang="tr-TR" sz="1900" kern="1200" dirty="0"/>
        </a:p>
      </dsp:txBody>
      <dsp:txXfrm>
        <a:off x="2618194" y="1595160"/>
        <a:ext cx="2619970" cy="547200"/>
      </dsp:txXfrm>
    </dsp:sp>
    <dsp:sp modelId="{C58F9357-3EC3-4FED-8383-E067129A9CAA}">
      <dsp:nvSpPr>
        <dsp:cNvPr id="0" name=""/>
        <dsp:cNvSpPr/>
      </dsp:nvSpPr>
      <dsp:spPr>
        <a:xfrm>
          <a:off x="2618194" y="2142360"/>
          <a:ext cx="2619970" cy="8344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kern="1200" dirty="0" smtClean="0"/>
            <a:t>CUMHURBAŞKANI</a:t>
          </a:r>
          <a:endParaRPr lang="tr-TR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kern="1200" dirty="0" smtClean="0"/>
            <a:t>BAKANLAR KURULU </a:t>
          </a:r>
          <a:endParaRPr lang="tr-TR" sz="1900" kern="1200" dirty="0"/>
        </a:p>
      </dsp:txBody>
      <dsp:txXfrm>
        <a:off x="2618194" y="2142360"/>
        <a:ext cx="2619970" cy="834480"/>
      </dsp:txXfrm>
    </dsp:sp>
    <dsp:sp modelId="{89335C9A-2CB0-4D76-B580-17A2D8BE4CA5}">
      <dsp:nvSpPr>
        <dsp:cNvPr id="0" name=""/>
        <dsp:cNvSpPr/>
      </dsp:nvSpPr>
      <dsp:spPr>
        <a:xfrm>
          <a:off x="5604960" y="1595160"/>
          <a:ext cx="2619970" cy="54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YARGI</a:t>
          </a:r>
          <a:endParaRPr lang="tr-TR" sz="1900" kern="1200" dirty="0"/>
        </a:p>
      </dsp:txBody>
      <dsp:txXfrm>
        <a:off x="5604960" y="1595160"/>
        <a:ext cx="2619970" cy="547200"/>
      </dsp:txXfrm>
    </dsp:sp>
    <dsp:sp modelId="{C6FCA9D6-7D70-4691-9DA6-D25B9DBD8546}">
      <dsp:nvSpPr>
        <dsp:cNvPr id="0" name=""/>
        <dsp:cNvSpPr/>
      </dsp:nvSpPr>
      <dsp:spPr>
        <a:xfrm>
          <a:off x="5604960" y="2142360"/>
          <a:ext cx="2619970" cy="8344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kern="1200" dirty="0" smtClean="0"/>
            <a:t>BAĞIMSIZ MAHKEMELER</a:t>
          </a:r>
          <a:endParaRPr lang="tr-TR" sz="1900" kern="1200" dirty="0"/>
        </a:p>
      </dsp:txBody>
      <dsp:txXfrm>
        <a:off x="5604960" y="2142360"/>
        <a:ext cx="2619970" cy="834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D7EA7-95B0-4013-A721-ADD2F1EF39B3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8374C-4E0D-4CCD-92A5-064AE8C9F8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7436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374C-4E0D-4CCD-92A5-064AE8C9F80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9161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374C-4E0D-4CCD-92A5-064AE8C9F805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18706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374C-4E0D-4CCD-92A5-064AE8C9F805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4626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374C-4E0D-4CCD-92A5-064AE8C9F805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3965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374C-4E0D-4CCD-92A5-064AE8C9F805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55309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374C-4E0D-4CCD-92A5-064AE8C9F805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7503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374C-4E0D-4CCD-92A5-064AE8C9F805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4502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21/04/2018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1857364"/>
            <a:ext cx="8062912" cy="1470025"/>
          </a:xfrm>
        </p:spPr>
        <p:txBody>
          <a:bodyPr/>
          <a:lstStyle/>
          <a:p>
            <a:pPr algn="l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DEVLETİMİZİN YÖNETİM YAPISI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66484"/>
          </a:xfrm>
        </p:spPr>
        <p:txBody>
          <a:bodyPr>
            <a:noAutofit/>
          </a:bodyPr>
          <a:lstStyle/>
          <a:p>
            <a:r>
              <a:rPr lang="tr-TR" sz="5400" dirty="0" smtClean="0">
                <a:latin typeface="Chiller" pitchFamily="82" charset="0"/>
              </a:rPr>
              <a:t>TÜRKİYE CUMHURİYETİNİN YÖNETİM YAPISI</a:t>
            </a:r>
            <a:endParaRPr lang="tr-TR" sz="5400" dirty="0">
              <a:latin typeface="Chiller" pitchFamily="82" charset="0"/>
            </a:endParaRPr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1882775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4 Aşağı Ok"/>
          <p:cNvSpPr/>
          <p:nvPr/>
        </p:nvSpPr>
        <p:spPr>
          <a:xfrm>
            <a:off x="928662" y="1857364"/>
            <a:ext cx="714380" cy="1428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şağı Ok"/>
          <p:cNvSpPr/>
          <p:nvPr/>
        </p:nvSpPr>
        <p:spPr>
          <a:xfrm>
            <a:off x="3786182" y="1928802"/>
            <a:ext cx="714380" cy="1428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şağı Ok"/>
          <p:cNvSpPr/>
          <p:nvPr/>
        </p:nvSpPr>
        <p:spPr>
          <a:xfrm>
            <a:off x="6715140" y="1857364"/>
            <a:ext cx="714380" cy="1428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Bradley Hand ITC" pitchFamily="66" charset="0"/>
              </a:rPr>
              <a:t>GÜÇLER BİRLİLİĞİ NEDİR?</a:t>
            </a:r>
            <a:endParaRPr lang="tr-TR" dirty="0">
              <a:latin typeface="Bradley Hand ITC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tr-TR" b="1" dirty="0" smtClean="0"/>
              <a:t>Güçler Birliği;</a:t>
            </a:r>
            <a:r>
              <a:rPr lang="tr-TR" dirty="0" smtClean="0"/>
              <a:t> Yasama, Yürütme ve Yargı yetkisinin tek elde toplanmasıdır.</a:t>
            </a:r>
          </a:p>
          <a:p>
            <a:pPr fontAlgn="base"/>
            <a:r>
              <a:rPr lang="tr-TR" b="1" dirty="0" smtClean="0"/>
              <a:t>I.TBMM’de</a:t>
            </a:r>
            <a:r>
              <a:rPr lang="tr-TR" dirty="0" smtClean="0"/>
              <a:t> demokratik olmamasına rağmen Güçler Birliği ilkesi uygulanmıştır. Amaç hızlı karar alıp uygulanmasını sağlamaktır. </a:t>
            </a:r>
            <a:r>
              <a:rPr lang="tr-TR" b="1" dirty="0" smtClean="0"/>
              <a:t>İstiklal Mahkemeleri</a:t>
            </a:r>
            <a:r>
              <a:rPr lang="tr-TR" dirty="0" smtClean="0"/>
              <a:t> üyeleri de meclis içinden seçilmişlerdir.</a:t>
            </a:r>
          </a:p>
          <a:p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Bradley Hand ITC" pitchFamily="66" charset="0"/>
              </a:rPr>
              <a:t>GÜÇLER AYRILILIGI NEDİR ?</a:t>
            </a:r>
            <a:endParaRPr lang="tr-TR" dirty="0">
              <a:latin typeface="Bradley Hand ITC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Güçler ayrılığı</a:t>
            </a:r>
            <a:r>
              <a:rPr lang="tr-TR" dirty="0" smtClean="0"/>
              <a:t> ya da başka bir deyişle </a:t>
            </a:r>
            <a:r>
              <a:rPr lang="tr-TR" b="1" dirty="0" smtClean="0"/>
              <a:t>kuvvetler ayrılığı</a:t>
            </a:r>
            <a:r>
              <a:rPr lang="tr-TR" dirty="0" smtClean="0"/>
              <a:t> idare sistemindeki en önemli kavramlardan biridir. Güçler ayrılığı kısaca devleti oluşturan yasama, yürütme ve yargı yetkilerinin farklı organlar tarafından kullanılmasıdır.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71736" y="642918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BİR KANUN YAPALIM</a:t>
            </a:r>
            <a:endParaRPr lang="tr-TR" dirty="0"/>
          </a:p>
        </p:txBody>
      </p:sp>
      <p:sp>
        <p:nvSpPr>
          <p:cNvPr id="6" name="5 Aşağı Ok"/>
          <p:cNvSpPr/>
          <p:nvPr/>
        </p:nvSpPr>
        <p:spPr>
          <a:xfrm>
            <a:off x="2143108" y="857232"/>
            <a:ext cx="28575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şağı Ok"/>
          <p:cNvSpPr/>
          <p:nvPr/>
        </p:nvSpPr>
        <p:spPr>
          <a:xfrm>
            <a:off x="5500694" y="785794"/>
            <a:ext cx="28575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1000100" y="1714488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KANUN TASARISI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5857884" y="1643050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KANUN TEKLİFİ</a:t>
            </a:r>
            <a:endParaRPr lang="tr-TR" dirty="0"/>
          </a:p>
        </p:txBody>
      </p:sp>
      <p:sp>
        <p:nvSpPr>
          <p:cNvPr id="10" name="9 Sağa Bükülü Ok"/>
          <p:cNvSpPr/>
          <p:nvPr/>
        </p:nvSpPr>
        <p:spPr>
          <a:xfrm>
            <a:off x="2285984" y="2000240"/>
            <a:ext cx="428628" cy="57150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Sola Bükülü Ok"/>
          <p:cNvSpPr/>
          <p:nvPr/>
        </p:nvSpPr>
        <p:spPr>
          <a:xfrm>
            <a:off x="5429256" y="2071678"/>
            <a:ext cx="428628" cy="57150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714612" y="2285992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    TBMM BAŞKANLIĞI</a:t>
            </a:r>
            <a:endParaRPr lang="tr-TR" dirty="0"/>
          </a:p>
        </p:txBody>
      </p:sp>
      <p:sp>
        <p:nvSpPr>
          <p:cNvPr id="13" name="12 Aşağı Ok"/>
          <p:cNvSpPr/>
          <p:nvPr/>
        </p:nvSpPr>
        <p:spPr>
          <a:xfrm>
            <a:off x="1571604" y="2786058"/>
            <a:ext cx="214314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Aşağı Ok"/>
          <p:cNvSpPr/>
          <p:nvPr/>
        </p:nvSpPr>
        <p:spPr>
          <a:xfrm>
            <a:off x="6072198" y="2786058"/>
            <a:ext cx="214314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Aşağı Ok"/>
          <p:cNvSpPr/>
          <p:nvPr/>
        </p:nvSpPr>
        <p:spPr>
          <a:xfrm>
            <a:off x="3786182" y="2786058"/>
            <a:ext cx="214314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1285852" y="3357562"/>
            <a:ext cx="59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                       KOMİSYON</a:t>
            </a:r>
            <a:endParaRPr lang="tr-TR" dirty="0"/>
          </a:p>
        </p:txBody>
      </p:sp>
      <p:sp>
        <p:nvSpPr>
          <p:cNvPr id="17" name="16 Tek Köşesi Yuvarlatılmış Dikdörtgen"/>
          <p:cNvSpPr/>
          <p:nvPr/>
        </p:nvSpPr>
        <p:spPr>
          <a:xfrm>
            <a:off x="3357554" y="3714752"/>
            <a:ext cx="1500198" cy="7143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Metin kutusu"/>
          <p:cNvSpPr txBox="1"/>
          <p:nvPr/>
        </p:nvSpPr>
        <p:spPr>
          <a:xfrm>
            <a:off x="2571736" y="3857628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KOMİSYON RAPORU</a:t>
            </a:r>
            <a:endParaRPr lang="tr-TR" dirty="0"/>
          </a:p>
        </p:txBody>
      </p:sp>
      <p:sp>
        <p:nvSpPr>
          <p:cNvPr id="19" name="18 Tek Köşesi Yuvarlatılmış Dikdörtgen"/>
          <p:cNvSpPr/>
          <p:nvPr/>
        </p:nvSpPr>
        <p:spPr>
          <a:xfrm>
            <a:off x="3428992" y="5214950"/>
            <a:ext cx="1214446" cy="7143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1071538" y="4357694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                    TBMM GENEL KURULU</a:t>
            </a:r>
            <a:endParaRPr lang="tr-TR" dirty="0"/>
          </a:p>
        </p:txBody>
      </p:sp>
      <p:sp>
        <p:nvSpPr>
          <p:cNvPr id="21" name="20 Tek Köşesi Yuvarlatılmış Dikdörtgen"/>
          <p:cNvSpPr/>
          <p:nvPr/>
        </p:nvSpPr>
        <p:spPr>
          <a:xfrm>
            <a:off x="3357554" y="4714884"/>
            <a:ext cx="1500198" cy="7143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Metin kutusu"/>
          <p:cNvSpPr txBox="1"/>
          <p:nvPr/>
        </p:nvSpPr>
        <p:spPr>
          <a:xfrm>
            <a:off x="3500430" y="478632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KANUN</a:t>
            </a:r>
            <a:endParaRPr lang="tr-TR" dirty="0"/>
          </a:p>
        </p:txBody>
      </p:sp>
      <p:sp>
        <p:nvSpPr>
          <p:cNvPr id="23" name="22 Tek Köşesi Yuvarlatılmış Dikdörtgen"/>
          <p:cNvSpPr/>
          <p:nvPr/>
        </p:nvSpPr>
        <p:spPr>
          <a:xfrm>
            <a:off x="3500430" y="4214818"/>
            <a:ext cx="1214446" cy="7143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Metin kutusu"/>
          <p:cNvSpPr txBox="1"/>
          <p:nvPr/>
        </p:nvSpPr>
        <p:spPr>
          <a:xfrm>
            <a:off x="2357422" y="5357826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   CUMHURBAŞKANI</a:t>
            </a:r>
            <a:endParaRPr lang="tr-TR" dirty="0"/>
          </a:p>
        </p:txBody>
      </p:sp>
      <p:sp>
        <p:nvSpPr>
          <p:cNvPr id="25" name="24 Tek Köşesi Yuvarlatılmış Dikdörtgen"/>
          <p:cNvSpPr/>
          <p:nvPr/>
        </p:nvSpPr>
        <p:spPr>
          <a:xfrm>
            <a:off x="3500430" y="5715016"/>
            <a:ext cx="1214446" cy="7143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Metin kutusu"/>
          <p:cNvSpPr txBox="1"/>
          <p:nvPr/>
        </p:nvSpPr>
        <p:spPr>
          <a:xfrm>
            <a:off x="3143240" y="592933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RESMİ GAZATE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26204"/>
          </a:xfrm>
        </p:spPr>
        <p:txBody>
          <a:bodyPr/>
          <a:lstStyle/>
          <a:p>
            <a:pPr>
              <a:buNone/>
            </a:pPr>
            <a:endParaRPr lang="tr-TR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tr-TR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KANUN TASARISI: </a:t>
            </a:r>
            <a:r>
              <a:rPr lang="tr-TR" dirty="0" smtClean="0"/>
              <a:t>BAKANLAR KURULU TARAFINDAN HAZIRLANAN TEKLİFTİR.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KANUN TEKLİFİ </a:t>
            </a:r>
            <a:r>
              <a:rPr lang="tr-TR" dirty="0" smtClean="0"/>
              <a:t>: BİR VEYA BİKAÇ MİLLETVEKİLİ TARAFINDAN HAZIRLANAN TEKLİFTİR.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9764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200" i="1" dirty="0" smtClean="0">
                <a:latin typeface="Calibri" pitchFamily="34" charset="0"/>
                <a:cs typeface="Calibri" pitchFamily="34" charset="0"/>
              </a:rPr>
              <a:t>KANUN TASARISI VEYA TEKLFİ GEREKÇELERİ BELİRTEREK TBMM BAŞKANLIĞINA SUNULUR. </a:t>
            </a:r>
          </a:p>
          <a:p>
            <a:pPr>
              <a:buFont typeface="Wingdings" pitchFamily="2" charset="2"/>
              <a:buChar char="Ø"/>
            </a:pPr>
            <a:r>
              <a:rPr lang="tr-TR" sz="2200" i="1" dirty="0" smtClean="0">
                <a:latin typeface="Calibri" pitchFamily="34" charset="0"/>
                <a:cs typeface="Calibri" pitchFamily="34" charset="0"/>
              </a:rPr>
              <a:t>KANUN TEKLİFİNİN ÜLKE YARARINA OLUP OLMADIĞINI VARSA EKSİKLERİNİN GİDERİLMESİNİ İNCELEYEN KOMİSYONLAR VARDIR.</a:t>
            </a:r>
          </a:p>
          <a:p>
            <a:pPr>
              <a:buFont typeface="Wingdings" pitchFamily="2" charset="2"/>
              <a:buChar char="Ø"/>
            </a:pPr>
            <a:r>
              <a:rPr lang="tr-TR" sz="2200" i="1" dirty="0" smtClean="0">
                <a:latin typeface="Calibri" pitchFamily="34" charset="0"/>
                <a:cs typeface="Calibri" pitchFamily="34" charset="0"/>
              </a:rPr>
              <a:t>KOMİSYONLAR KANUN TEKLİFİNİ VE TASARISINI İNCELEYEREK RAPOR HAZIRLAR.</a:t>
            </a:r>
          </a:p>
          <a:p>
            <a:pPr>
              <a:buFont typeface="Wingdings" pitchFamily="2" charset="2"/>
              <a:buChar char="Ø"/>
            </a:pPr>
            <a:r>
              <a:rPr lang="tr-TR" sz="2200" i="1" dirty="0" smtClean="0">
                <a:latin typeface="Calibri" pitchFamily="34" charset="0"/>
                <a:cs typeface="Calibri" pitchFamily="34" charset="0"/>
              </a:rPr>
              <a:t>MECLİSTE MİLLETVEKİLLERİNİN KATILIMIYLA KANUN TEKLİFLERİNİN KABUL VEYA REDDEDİLKDİĞİ (VETO)YERE GENELKURUL  DENİR.</a:t>
            </a:r>
          </a:p>
          <a:p>
            <a:pPr>
              <a:buFont typeface="Wingdings" pitchFamily="2" charset="2"/>
              <a:buChar char="Ø"/>
            </a:pPr>
            <a:r>
              <a:rPr lang="tr-TR" sz="2200" i="1" dirty="0" smtClean="0">
                <a:latin typeface="Calibri" pitchFamily="34" charset="0"/>
                <a:cs typeface="Calibri" pitchFamily="34" charset="0"/>
              </a:rPr>
              <a:t>KANUN TEKLİFİ VEYA TASARISI GENELKURULDA  OYLAMADAN YETERLİ OYU ALIRSA KANUNLAŞMIŞ OLUR.</a:t>
            </a:r>
          </a:p>
          <a:p>
            <a:pPr>
              <a:buFont typeface="Wingdings" pitchFamily="2" charset="2"/>
              <a:buChar char="Ø"/>
            </a:pPr>
            <a:r>
              <a:rPr lang="tr-TR" sz="2200" i="1" dirty="0" smtClean="0">
                <a:latin typeface="Calibri" pitchFamily="34" charset="0"/>
                <a:cs typeface="Calibri" pitchFamily="34" charset="0"/>
              </a:rPr>
              <a:t>CUMHURBAŞKANI UYGUN BULMADIĞI KANUNUN TBMM‘YE GERİ GÖNDEREBİLİR. EĞER UYGUN BULURSA 15 GÜN İÇERİSİNDE YAYINLAR.</a:t>
            </a:r>
          </a:p>
          <a:p>
            <a:pPr>
              <a:buFont typeface="Wingdings" pitchFamily="2" charset="2"/>
              <a:buChar char="Ø"/>
            </a:pPr>
            <a:r>
              <a:rPr lang="tr-TR" sz="2200" i="1" dirty="0" smtClean="0">
                <a:latin typeface="Calibri" pitchFamily="34" charset="0"/>
                <a:cs typeface="Calibri" pitchFamily="34" charset="0"/>
              </a:rPr>
              <a:t>KANUNUN YÜRÜRLÜĞE GİRMESİ İÇİN RESMİ GAZATEDE YAYIMLANMASI GEREKİR.</a:t>
            </a:r>
            <a:endParaRPr lang="tr-TR" sz="22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TEŞEKÜRLER !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ln w="38100">
            <a:solidFill>
              <a:srgbClr val="FFFF00"/>
            </a:solidFill>
            <a:prstDash val="dash"/>
          </a:ln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chemeClr val="bg1"/>
                </a:solidFill>
                <a:latin typeface="Algerian" pitchFamily="82" charset="0"/>
              </a:rPr>
              <a:t>BİZİ DİNLEDİĞİNİZ İÇİN TEŞEKÜRLER.</a:t>
            </a:r>
            <a:endParaRPr lang="tr-TR" sz="6000" dirty="0">
              <a:solidFill>
                <a:schemeClr val="bg1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buNone/>
            </a:pPr>
            <a:endParaRPr lang="tr-TR" sz="2800" dirty="0" smtClean="0"/>
          </a:p>
          <a:p>
            <a:pPr>
              <a:buNone/>
            </a:pPr>
            <a:endParaRPr lang="tr-TR" sz="2800" dirty="0" smtClean="0"/>
          </a:p>
          <a:p>
            <a:pPr>
              <a:buNone/>
            </a:pPr>
            <a:r>
              <a:rPr lang="tr-TR" sz="2800" b="1" dirty="0" smtClean="0">
                <a:solidFill>
                  <a:schemeClr val="bg1"/>
                </a:solidFill>
                <a:latin typeface="Bodoni MT Black" pitchFamily="18" charset="0"/>
              </a:rPr>
              <a:t> ŞEVVAL SUBAŞI </a:t>
            </a:r>
          </a:p>
          <a:p>
            <a:pPr>
              <a:buNone/>
            </a:pPr>
            <a:r>
              <a:rPr lang="tr-TR" sz="2800" b="1" dirty="0" smtClean="0">
                <a:solidFill>
                  <a:schemeClr val="bg1"/>
                </a:solidFill>
                <a:latin typeface="Bodoni MT Black" pitchFamily="18" charset="0"/>
              </a:rPr>
              <a:t> HAYRÜNNİSA YİĞİTOĞLU</a:t>
            </a:r>
          </a:p>
          <a:p>
            <a:pPr>
              <a:buNone/>
            </a:pPr>
            <a:r>
              <a:rPr lang="tr-TR" sz="2800" b="1" dirty="0" smtClean="0">
                <a:solidFill>
                  <a:schemeClr val="bg1"/>
                </a:solidFill>
                <a:latin typeface="Bodoni MT Black" pitchFamily="18" charset="0"/>
              </a:rPr>
              <a:t> 7-İ             </a:t>
            </a:r>
            <a:endParaRPr lang="tr-TR" sz="2800" b="1" dirty="0">
              <a:solidFill>
                <a:schemeClr val="bg1"/>
              </a:solidFill>
              <a:latin typeface="Bodoni MT Black" pitchFamily="18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643042" y="642918"/>
            <a:ext cx="56044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HAZIRLAYANLAR</a:t>
            </a:r>
            <a:endParaRPr lang="tr-TR" sz="5400" b="1" cap="none" spc="0" dirty="0">
              <a:ln w="11430">
                <a:solidFill>
                  <a:schemeClr val="accent3">
                    <a:lumMod val="75000"/>
                  </a:schemeClr>
                </a:solidFill>
              </a:ln>
              <a:solidFill>
                <a:srgbClr val="FFFF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4 Resim" descr="emoji-nedi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4572008"/>
            <a:ext cx="2143108" cy="1071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tr-TR" dirty="0" smtClean="0"/>
              <a:t>1-DEMOKRASİ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1357290" y="3143248"/>
            <a:ext cx="6286544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chemeClr val="accent3">
                    <a:lumMod val="50000"/>
                  </a:schemeClr>
                </a:solidFill>
              </a:rPr>
              <a:t>DEMOKRASİ ‘’DEMOS-KRASOS’’ TAN GELİR.</a:t>
            </a:r>
          </a:p>
          <a:p>
            <a:r>
              <a:rPr lang="tr-TR" b="1" dirty="0" smtClean="0">
                <a:solidFill>
                  <a:schemeClr val="accent3">
                    <a:lumMod val="50000"/>
                  </a:schemeClr>
                </a:solidFill>
              </a:rPr>
              <a:t>ANLAMI İSE ‘’HALKIN GÜCÜ ‘’ DEMEKTİR.</a:t>
            </a:r>
            <a:endParaRPr lang="tr-TR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latin typeface="Goudy Stout" pitchFamily="18" charset="0"/>
              </a:rPr>
              <a:t>DEMOKRASİNİN TEMEL İLKELERİ</a:t>
            </a:r>
            <a:endParaRPr lang="tr-TR" sz="3600" dirty="0">
              <a:latin typeface="Goudy Stout" pitchFamily="18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Milli egemenlik</a:t>
            </a:r>
          </a:p>
          <a:p>
            <a:r>
              <a:rPr lang="tr-TR" dirty="0" smtClean="0"/>
              <a:t>Hürriyet ve eşitlik</a:t>
            </a:r>
          </a:p>
          <a:p>
            <a:r>
              <a:rPr lang="tr-TR" dirty="0" smtClean="0"/>
              <a:t>Hukukun üstünlüğü</a:t>
            </a:r>
          </a:p>
          <a:p>
            <a:r>
              <a:rPr lang="tr-TR" dirty="0" smtClean="0"/>
              <a:t>Siyasi partiler</a:t>
            </a:r>
          </a:p>
          <a:p>
            <a:r>
              <a:rPr lang="tr-TR" dirty="0" smtClean="0"/>
              <a:t>Seçimler ve temsil</a:t>
            </a:r>
          </a:p>
          <a:p>
            <a:r>
              <a:rPr lang="tr-TR" dirty="0" smtClean="0"/>
              <a:t>Çoğulculuk ve katılım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solidFill>
                  <a:srgbClr val="7030A0"/>
                </a:solidFill>
              </a:rPr>
              <a:t>Demokrasinin yaşatılabildiği en iyi yönetim şekli </a:t>
            </a:r>
            <a:r>
              <a:rPr lang="tr-TR" sz="60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hiller" pitchFamily="82" charset="0"/>
              </a:rPr>
              <a:t>cumhuriyettir</a:t>
            </a:r>
            <a:r>
              <a:rPr lang="tr-TR" sz="6000" dirty="0" smtClean="0"/>
              <a:t>.</a:t>
            </a:r>
            <a:endParaRPr lang="tr-TR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smtClean="0">
                <a:latin typeface="Wide Latin" pitchFamily="18" charset="0"/>
              </a:rPr>
              <a:t>2-CUMHURİYET</a:t>
            </a:r>
            <a:endParaRPr lang="tr-TR" sz="4000" dirty="0">
              <a:latin typeface="Wide Latin" pitchFamily="18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tx1">
                    <a:lumMod val="85000"/>
                  </a:schemeClr>
                </a:solidFill>
                <a:latin typeface="Curlz MT" pitchFamily="82" charset="0"/>
              </a:rPr>
              <a:t>Halkın kendi kendini yönettiği yani yöneten kişilerin halk tarafından seçildiği yönetim şeklidir.</a:t>
            </a:r>
            <a:endParaRPr lang="tr-TR" dirty="0">
              <a:solidFill>
                <a:schemeClr val="tx1">
                  <a:lumMod val="85000"/>
                </a:schemeClr>
              </a:solidFill>
              <a:latin typeface="Curlz MT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Goudy Stout" pitchFamily="18" charset="0"/>
              </a:rPr>
              <a:t>CUMHURİYETİN TEMEL İLKELERİ</a:t>
            </a:r>
            <a:endParaRPr lang="tr-TR" dirty="0">
              <a:latin typeface="Goudy Stout" pitchFamily="18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Halk oyuyla seçilen kişiler devleti yönetir.</a:t>
            </a:r>
          </a:p>
          <a:p>
            <a:r>
              <a:rPr lang="tr-TR" dirty="0" smtClean="0"/>
              <a:t>Meclis kanun yapma gücüne sahiptir.</a:t>
            </a:r>
          </a:p>
          <a:p>
            <a:r>
              <a:rPr lang="tr-TR" dirty="0" smtClean="0"/>
              <a:t>Yöneticiler belirli bir süre için seçilirler.</a:t>
            </a:r>
          </a:p>
          <a:p>
            <a:r>
              <a:rPr lang="tr-TR" dirty="0" smtClean="0"/>
              <a:t>Hukuk üstünlüğü vardır.</a:t>
            </a:r>
          </a:p>
          <a:p>
            <a:r>
              <a:rPr lang="tr-TR" dirty="0" smtClean="0"/>
              <a:t>İnsan haklarına önem verilir.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tr-TR" dirty="0" smtClean="0"/>
              <a:t>3-MONARŞİ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1285852" y="3143248"/>
            <a:ext cx="6000792" cy="369332"/>
          </a:xfrm>
          <a:prstGeom prst="rect">
            <a:avLst/>
          </a:prstGeom>
          <a:solidFill>
            <a:srgbClr val="FFFF00"/>
          </a:solidFill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Monarşi halkı tek bir kişinin yönetmesidir.</a:t>
            </a:r>
            <a:endParaRPr lang="tr-TR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4- Teokrasi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b="1" i="1" dirty="0" smtClean="0">
                <a:solidFill>
                  <a:schemeClr val="accent5">
                    <a:lumMod val="75000"/>
                  </a:schemeClr>
                </a:solidFill>
                <a:latin typeface="Berlin Sans FB Demi" pitchFamily="34" charset="0"/>
              </a:rPr>
              <a:t>‘TEO’ TANRI DEMEKTİR.</a:t>
            </a:r>
          </a:p>
          <a:p>
            <a:r>
              <a:rPr lang="tr-TR" sz="2400" b="1" i="1" dirty="0" smtClean="0">
                <a:solidFill>
                  <a:schemeClr val="accent5">
                    <a:lumMod val="75000"/>
                  </a:schemeClr>
                </a:solidFill>
                <a:latin typeface="Berlin Sans FB Demi" pitchFamily="34" charset="0"/>
              </a:rPr>
              <a:t> BUNDAN DOLAYI KRAL YETKİNİN TANRIDAN VERDİĞİNİ ZANNEDER. YANİ DİNE DAYALI YÖNETİM BİÇİMİDİR.</a:t>
            </a:r>
            <a:endParaRPr lang="tr-TR" sz="2400" b="1" i="1" dirty="0">
              <a:solidFill>
                <a:schemeClr val="accent5">
                  <a:lumMod val="75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tr-TR" dirty="0" smtClean="0"/>
              <a:t>5-OLİGARŞİ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solidFill>
            <a:schemeClr val="accent3">
              <a:lumMod val="5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algn="l"/>
            <a:r>
              <a:rPr lang="tr-TR" b="1" dirty="0" smtClean="0">
                <a:solidFill>
                  <a:srgbClr val="00B0F0"/>
                </a:solidFill>
                <a:latin typeface="Chiller" pitchFamily="82" charset="0"/>
              </a:rPr>
              <a:t>HALKI BELLİ BİR GRUBUN TOPLULUK HALDE YÖNETMESİNE DAYALI YÖNETİM BİÇİMİDİR.</a:t>
            </a:r>
            <a:endParaRPr lang="tr-TR" b="1" dirty="0">
              <a:solidFill>
                <a:srgbClr val="00B0F0"/>
              </a:solidFill>
              <a:latin typeface="Chiller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62</TotalTime>
  <Words>316</Words>
  <PresentationFormat>Ekran Gösterisi (4:3)</PresentationFormat>
  <Paragraphs>83</Paragraphs>
  <Slides>17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Canlı</vt:lpstr>
      <vt:lpstr>DEVLETİMİZİN YÖNETİM YAPISI</vt:lpstr>
      <vt:lpstr>1-DEMOKRASİ</vt:lpstr>
      <vt:lpstr>DEMOKRASİNİN TEMEL İLKELERİ</vt:lpstr>
      <vt:lpstr>Slayt 4</vt:lpstr>
      <vt:lpstr>2-CUMHURİYET</vt:lpstr>
      <vt:lpstr>CUMHURİYETİN TEMEL İLKELERİ</vt:lpstr>
      <vt:lpstr>3-MONARŞİ</vt:lpstr>
      <vt:lpstr>4- Teokrasi </vt:lpstr>
      <vt:lpstr>5-OLİGARŞİ</vt:lpstr>
      <vt:lpstr>TÜRKİYE CUMHURİYETİNİN YÖNETİM YAPISI</vt:lpstr>
      <vt:lpstr>GÜÇLER BİRLİLİĞİ NEDİR?</vt:lpstr>
      <vt:lpstr>GÜÇLER AYRILILIGI NEDİR ?</vt:lpstr>
      <vt:lpstr>Slayt 13</vt:lpstr>
      <vt:lpstr>Slayt 14</vt:lpstr>
      <vt:lpstr>Slayt 15</vt:lpstr>
      <vt:lpstr>TEŞEKÜRLER !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2018-04-19T16:00:27Z</dcterms:created>
  <dcterms:modified xsi:type="dcterms:W3CDTF">2018-04-21T08:20:30Z</dcterms:modified>
  <cp:category>www.sorubak.com</cp:category>
</cp:coreProperties>
</file>