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BF5F5-C664-40C0-95BB-4903DF1C26F0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B6158-3E65-40F1-8C48-D61F6C81E8F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679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B6158-3E65-40F1-8C48-D61F6C81E8F5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7073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6D2C1BD-5284-434D-A4DC-0FD151C19E4C}" type="datetimeFigureOut">
              <a:rPr lang="tr-TR" smtClean="0"/>
              <a:pPr/>
              <a:t>06/04/2018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E3EF572-5E03-45BC-861B-7E7CE19502D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339752" y="404664"/>
            <a:ext cx="3911352" cy="1811065"/>
          </a:xfrm>
          <a:pattFill prst="pct5">
            <a:fgClr>
              <a:srgbClr val="FFC000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pPr algn="ctr"/>
            <a:r>
              <a:rPr lang="tr-TR" sz="6000" dirty="0" smtClean="0">
                <a:solidFill>
                  <a:schemeClr val="accent6">
                    <a:lumMod val="50000"/>
                  </a:schemeClr>
                </a:solidFill>
              </a:rPr>
              <a:t>ÜSLÜ SAYILAR</a:t>
            </a:r>
            <a:endParaRPr lang="tr-TR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428860" y="4000504"/>
            <a:ext cx="8686800" cy="2553398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/>
          <a:lstStyle/>
          <a:p>
            <a:endParaRPr lang="tr-TR" dirty="0" smtClean="0"/>
          </a:p>
          <a:p>
            <a:r>
              <a:rPr lang="tr-TR" dirty="0"/>
              <a:t> </a:t>
            </a:r>
            <a:r>
              <a:rPr lang="tr-TR" dirty="0" smtClean="0"/>
              <a:t>    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matematik-so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Akış Çizelgesi: Bağlayıcı"/>
          <p:cNvSpPr/>
          <p:nvPr/>
        </p:nvSpPr>
        <p:spPr>
          <a:xfrm>
            <a:off x="4788024" y="3861048"/>
            <a:ext cx="792088" cy="93610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6-sinif-uslu-sayilar-online-testleri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6-sinif-uslu-sayilar-online-testleri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Akış Çizelgesi: Bağlayıcı"/>
          <p:cNvSpPr/>
          <p:nvPr/>
        </p:nvSpPr>
        <p:spPr>
          <a:xfrm>
            <a:off x="251520" y="3933056"/>
            <a:ext cx="576064" cy="7200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" y="908720"/>
            <a:ext cx="8532439" cy="317009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  İZLEDİĞİNİZ İÇİN                         TEŞEKKÜRLER</a:t>
            </a:r>
          </a:p>
          <a:p>
            <a:endParaRPr lang="tr-TR" sz="4000" b="1" dirty="0">
              <a:solidFill>
                <a:srgbClr val="FF0000"/>
              </a:solidFill>
            </a:endParaRPr>
          </a:p>
          <a:p>
            <a:endParaRPr lang="tr-TR" sz="4000" b="1" dirty="0" smtClean="0">
              <a:solidFill>
                <a:srgbClr val="FF0000"/>
              </a:solidFill>
            </a:endParaRPr>
          </a:p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 </a:t>
            </a:r>
            <a:endParaRPr lang="tr-TR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980728"/>
            <a:ext cx="88924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ÜSLÜ SAYININ TANIMI:</a:t>
            </a:r>
          </a:p>
          <a:p>
            <a:pPr algn="ctr"/>
            <a:r>
              <a:rPr lang="tr-TR" b="1" cap="all" dirty="0" smtClean="0"/>
              <a:t>Bir sayının kendisi ile birden fazla çarpılmasının KISACA</a:t>
            </a:r>
          </a:p>
          <a:p>
            <a:pPr algn="ctr"/>
            <a:r>
              <a:rPr lang="tr-TR" b="1" cap="all" dirty="0" smtClean="0"/>
              <a:t>ÇARPILMASIDIR.</a:t>
            </a:r>
          </a:p>
          <a:p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ÖRN:</a:t>
            </a:r>
            <a:r>
              <a:rPr lang="tr-TR" sz="2000" b="1" dirty="0" smtClean="0"/>
              <a:t>7.7=7 2</a:t>
            </a:r>
          </a:p>
          <a:p>
            <a:r>
              <a:rPr lang="tr-TR" sz="2000" b="1" dirty="0" smtClean="0"/>
              <a:t>                      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                  4</a:t>
            </a:r>
            <a:endParaRPr lang="tr-TR" sz="2000" b="1" dirty="0"/>
          </a:p>
          <a:p>
            <a:r>
              <a:rPr lang="tr-TR" sz="2000" b="1" dirty="0" smtClean="0"/>
              <a:t>            5.5.5.5=5   </a:t>
            </a:r>
          </a:p>
          <a:p>
            <a:endParaRPr lang="tr-TR" sz="2000" b="1" dirty="0"/>
          </a:p>
          <a:p>
            <a:r>
              <a:rPr lang="tr-TR" sz="2000" b="1" dirty="0" smtClean="0"/>
              <a:t>                           3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 9.9.9=9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          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          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611560" y="4797152"/>
            <a:ext cx="8532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                                                                           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2</a:t>
            </a:r>
            <a:endParaRPr lang="tr-TR" b="1" dirty="0" smtClean="0"/>
          </a:p>
          <a:p>
            <a:r>
              <a:rPr lang="tr-TR" b="1" dirty="0" smtClean="0"/>
              <a:t>Bir sayının kendisi ile çarpımına o sayının karesi denir.</a:t>
            </a:r>
            <a:r>
              <a:rPr lang="tr-TR" b="1" dirty="0" smtClean="0">
                <a:solidFill>
                  <a:srgbClr val="FF0000"/>
                </a:solidFill>
              </a:rPr>
              <a:t> 7</a:t>
            </a:r>
          </a:p>
          <a:p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                                                                                                                      </a:t>
            </a:r>
            <a:endParaRPr lang="tr-TR" b="1" dirty="0" smtClean="0"/>
          </a:p>
          <a:p>
            <a:r>
              <a:rPr lang="tr-TR" b="1" dirty="0" smtClean="0"/>
              <a:t>Bir sayının kendisi ile 3defa çarpımına o sayının küpü denir. </a:t>
            </a:r>
            <a:endParaRPr lang="tr-TR" b="1" dirty="0"/>
          </a:p>
        </p:txBody>
      </p:sp>
      <p:sp>
        <p:nvSpPr>
          <p:cNvPr id="8" name="7 5-Nokta Yıldız"/>
          <p:cNvSpPr/>
          <p:nvPr/>
        </p:nvSpPr>
        <p:spPr>
          <a:xfrm>
            <a:off x="395536" y="5013176"/>
            <a:ext cx="288032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5-Nokta Yıldız"/>
          <p:cNvSpPr/>
          <p:nvPr/>
        </p:nvSpPr>
        <p:spPr>
          <a:xfrm>
            <a:off x="395536" y="5589240"/>
            <a:ext cx="288032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980728"/>
            <a:ext cx="88924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                                        ÜSLÜ SAYILARIN OKUNUŞU: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  2                                                                        5</a:t>
            </a:r>
            <a:endParaRPr lang="tr-TR" b="1" dirty="0">
              <a:solidFill>
                <a:srgbClr val="FF0000"/>
              </a:solidFill>
            </a:endParaRPr>
          </a:p>
          <a:p>
            <a:pPr marL="342900" indent="-342900"/>
            <a:r>
              <a:rPr lang="tr-TR" b="1" dirty="0" smtClean="0">
                <a:solidFill>
                  <a:srgbClr val="FF0000"/>
                </a:solidFill>
              </a:rPr>
              <a:t>5</a:t>
            </a:r>
            <a:r>
              <a:rPr lang="tr-TR" b="1" dirty="0" smtClean="0"/>
              <a:t>=5’in 2. kuvveti   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7    </a:t>
            </a:r>
            <a:r>
              <a:rPr lang="tr-TR" b="1" dirty="0" smtClean="0"/>
              <a:t>=7’nin 5. kuvveti</a:t>
            </a:r>
          </a:p>
          <a:p>
            <a:pPr marL="342900" indent="-342900"/>
            <a:r>
              <a:rPr lang="tr-TR" b="1" dirty="0" smtClean="0"/>
              <a:t>   =5’in karesi                                                      =7 üzeri 5</a:t>
            </a:r>
          </a:p>
          <a:p>
            <a:pPr marL="342900" indent="-342900"/>
            <a:r>
              <a:rPr lang="tr-TR" b="1" dirty="0" smtClean="0"/>
              <a:t>   =5 üzeri 2  </a:t>
            </a:r>
          </a:p>
          <a:p>
            <a:pPr marL="342900" indent="-342900"/>
            <a:endParaRPr lang="tr-TR" b="1" dirty="0"/>
          </a:p>
          <a:p>
            <a:pPr marL="342900" indent="-342900"/>
            <a:endParaRPr lang="tr-TR" b="1" dirty="0" smtClean="0"/>
          </a:p>
          <a:p>
            <a:pPr marL="342900" indent="-342900"/>
            <a:r>
              <a:rPr lang="tr-TR" b="1" dirty="0" smtClean="0">
                <a:solidFill>
                  <a:srgbClr val="FF0000"/>
                </a:solidFill>
              </a:rPr>
              <a:t> 3                                                                         4</a:t>
            </a:r>
          </a:p>
          <a:p>
            <a:pPr marL="342900" indent="-342900"/>
            <a:r>
              <a:rPr lang="tr-TR" b="1" dirty="0" smtClean="0">
                <a:solidFill>
                  <a:srgbClr val="FF0000"/>
                </a:solidFill>
              </a:rPr>
              <a:t>3 </a:t>
            </a:r>
            <a:r>
              <a:rPr lang="tr-TR" b="1" dirty="0" smtClean="0"/>
              <a:t>=3’ün 3. kuvveti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6    </a:t>
            </a:r>
            <a:r>
              <a:rPr lang="tr-TR" b="1" dirty="0" smtClean="0"/>
              <a:t>=6’nın 4. kuvveti</a:t>
            </a:r>
          </a:p>
          <a:p>
            <a:pPr marL="342900" indent="-342900"/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</a:t>
            </a:r>
            <a:r>
              <a:rPr lang="tr-TR" b="1" dirty="0" smtClean="0"/>
              <a:t>=3’ün küpü                                                       =6 üzeri 4</a:t>
            </a:r>
          </a:p>
          <a:p>
            <a:pPr marL="342900" indent="-342900"/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</a:t>
            </a:r>
            <a:r>
              <a:rPr lang="tr-TR" b="1" dirty="0" smtClean="0"/>
              <a:t>=3 üzeri 3</a:t>
            </a:r>
          </a:p>
          <a:p>
            <a:pPr marL="342900" indent="-342900"/>
            <a:endParaRPr lang="tr-TR" b="1" dirty="0">
              <a:solidFill>
                <a:srgbClr val="FF0000"/>
              </a:solidFill>
            </a:endParaRPr>
          </a:p>
          <a:p>
            <a:pPr marL="342900" indent="-342900"/>
            <a:r>
              <a:rPr lang="tr-TR" b="1" dirty="0" smtClean="0">
                <a:solidFill>
                  <a:srgbClr val="FF0000"/>
                </a:solidFill>
              </a:rPr>
              <a:t>  </a:t>
            </a:r>
          </a:p>
          <a:p>
            <a:pPr marL="342900" indent="-342900"/>
            <a:endParaRPr lang="tr-TR" b="1" dirty="0"/>
          </a:p>
          <a:p>
            <a:pPr marL="342900" indent="-342900"/>
            <a:endParaRPr lang="tr-T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03648" y="1124744"/>
            <a:ext cx="29523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</a:rPr>
              <a:t>   2</a:t>
            </a:r>
          </a:p>
          <a:p>
            <a:r>
              <a:rPr lang="tr-TR" sz="9600" dirty="0" smtClean="0">
                <a:solidFill>
                  <a:srgbClr val="FF0000"/>
                </a:solidFill>
              </a:rPr>
              <a:t> 9 </a:t>
            </a:r>
          </a:p>
          <a:p>
            <a:endParaRPr lang="tr-TR" sz="9600" dirty="0">
              <a:solidFill>
                <a:srgbClr val="FF0000"/>
              </a:solidFill>
            </a:endParaRPr>
          </a:p>
        </p:txBody>
      </p:sp>
      <p:sp>
        <p:nvSpPr>
          <p:cNvPr id="5" name="4 Sağ Ok"/>
          <p:cNvSpPr/>
          <p:nvPr/>
        </p:nvSpPr>
        <p:spPr>
          <a:xfrm>
            <a:off x="3275856" y="1772816"/>
            <a:ext cx="158417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2699792" y="3284984"/>
            <a:ext cx="25202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5148064" y="1844824"/>
            <a:ext cx="16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ÜS,KUVVET</a:t>
            </a:r>
            <a:endParaRPr lang="tr-TR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5364088" y="3429000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TABAN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sp>
        <p:nvSpPr>
          <p:cNvPr id="3" name="2 Akış Çizelgesi: Bağlayıcı"/>
          <p:cNvSpPr/>
          <p:nvPr/>
        </p:nvSpPr>
        <p:spPr>
          <a:xfrm>
            <a:off x="6732240" y="3717032"/>
            <a:ext cx="1008112" cy="12961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timthum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231900" dist="1282700" dir="5400000" algn="ctr" rotWithShape="0">
              <a:srgbClr val="000000">
                <a:alpha val="61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timthum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Akış Çizelgesi: Bağlayıcı"/>
          <p:cNvSpPr/>
          <p:nvPr/>
        </p:nvSpPr>
        <p:spPr>
          <a:xfrm>
            <a:off x="0" y="5877272"/>
            <a:ext cx="755576" cy="7200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matematik-so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62</TotalTime>
  <Words>127</Words>
  <PresentationFormat>Ekran Gösterisi (4:3)</PresentationFormat>
  <Paragraphs>44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Zengin</vt:lpstr>
      <vt:lpstr>ÜSLÜ SAYILAR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2016-11-22T18:30:03Z</dcterms:created>
  <dcterms:modified xsi:type="dcterms:W3CDTF">2018-04-06T12:52:00Z</dcterms:modified>
  <cp:category>www.sorubak.com</cp:category>
</cp:coreProperties>
</file>