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4" r:id="rId10"/>
    <p:sldId id="283" r:id="rId11"/>
    <p:sldId id="285" r:id="rId12"/>
    <p:sldId id="286" r:id="rId13"/>
    <p:sldId id="287" r:id="rId14"/>
    <p:sldId id="288" r:id="rId15"/>
    <p:sldId id="289" r:id="rId16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5294" autoAdjust="0"/>
  </p:normalViewPr>
  <p:slideViewPr>
    <p:cSldViewPr snapToGrid="0">
      <p:cViewPr varScale="1">
        <p:scale>
          <a:sx n="116" d="100"/>
          <a:sy n="116" d="100"/>
        </p:scale>
        <p:origin x="-276" y="-1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2" d="100"/>
          <a:sy n="72" d="100"/>
        </p:scale>
        <p:origin x="4146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378F67D-C159-4850-BA22-420F607A388E}" type="datetime1">
              <a:rPr lang="tr-TR" smtClean="0"/>
              <a:pPr rtl="0"/>
              <a:t>19/04/2018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828588A-5C4E-401A-AECC-B6F63A9DE965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5997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7AF5878-17B4-42CD-AD21-01008625031C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 smtClean="0"/>
              <a:t>Asıl metin stillerini düzenlemek için tıklayın</a:t>
            </a:r>
          </a:p>
          <a:p>
            <a:pPr lvl="1" rtl="0"/>
            <a:r>
              <a:rPr lang="tr-TR" noProof="0" dirty="0" smtClean="0"/>
              <a:t>İkinci düzey</a:t>
            </a:r>
          </a:p>
          <a:p>
            <a:pPr lvl="2" rtl="0"/>
            <a:r>
              <a:rPr lang="tr-TR" noProof="0" dirty="0" smtClean="0"/>
              <a:t>Üçüncü düzey</a:t>
            </a:r>
          </a:p>
          <a:p>
            <a:pPr lvl="3" rtl="0"/>
            <a:r>
              <a:rPr lang="tr-TR" noProof="0" dirty="0" smtClean="0"/>
              <a:t>Dördüncü düzey</a:t>
            </a:r>
          </a:p>
          <a:p>
            <a:pPr lvl="4" rtl="0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7542409-6A04-4DC6-AC3A-D3758287A8F2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5411505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7542409-6A04-4DC6-AC3A-D3758287A8F2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0082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7542409-6A04-4DC6-AC3A-D3758287A8F2}" type="slidenum">
              <a:rPr lang="tr-TR" smtClean="0"/>
              <a:pPr rtl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08591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1600200" y="0"/>
            <a:ext cx="5029200" cy="594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51777" y="3019706"/>
            <a:ext cx="4846320" cy="238760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51777" y="5381894"/>
            <a:ext cx="4846320" cy="448056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 smtClean="0"/>
              <a:t>Asıl alt başlık stilini düzenlemek için tıklatın</a:t>
            </a:r>
            <a:endParaRPr lang="tr-TR" noProof="0" dirty="0"/>
          </a:p>
        </p:txBody>
      </p:sp>
      <p:pic>
        <p:nvPicPr>
          <p:cNvPr id="8" name="Resim 7" descr="Koyu mavi gökyüzündeki kabarık beyaz bulutlar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2057400"/>
            <a:ext cx="1490472" cy="3886200"/>
          </a:xfrm>
          <a:prstGeom prst="rect">
            <a:avLst/>
          </a:prstGeom>
        </p:spPr>
      </p:pic>
      <p:pic>
        <p:nvPicPr>
          <p:cNvPr id="10" name="Resim 9" descr="Bitki filizinin yakın çekimi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39128" y="2057400"/>
            <a:ext cx="2060767" cy="3886200"/>
          </a:xfrm>
          <a:prstGeom prst="rect">
            <a:avLst/>
          </a:prstGeom>
        </p:spPr>
      </p:pic>
      <p:pic>
        <p:nvPicPr>
          <p:cNvPr id="11" name="Resim 10" descr="Dalgalar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09623" y="2057400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8731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DAB021C-0807-4070-AB57-69AC9CA68884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720709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190500"/>
            <a:ext cx="2057400" cy="5986463"/>
          </a:xfrm>
        </p:spPr>
        <p:txBody>
          <a:bodyPr vert="eaVert"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190500"/>
            <a:ext cx="7734300" cy="5986463"/>
          </a:xfrm>
        </p:spPr>
        <p:txBody>
          <a:bodyPr vert="eaVert" rtlCol="0"/>
          <a:lstStyle/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70FF31D-23BB-484E-A325-BBB66B614F27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021014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405116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1600199" y="2059146"/>
            <a:ext cx="7199696" cy="3886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51777" y="2263913"/>
            <a:ext cx="6949440" cy="3143393"/>
          </a:xfrm>
        </p:spPr>
        <p:txBody>
          <a:bodyPr rtlCol="0"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751777" y="5381893"/>
            <a:ext cx="6949440" cy="449523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pic>
        <p:nvPicPr>
          <p:cNvPr id="11" name="Resim 10" descr="Yeşil bitkilerin yakın çekimi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2059146"/>
            <a:ext cx="1490472" cy="3886200"/>
          </a:xfrm>
          <a:prstGeom prst="rect">
            <a:avLst/>
          </a:prstGeom>
        </p:spPr>
      </p:pic>
      <p:pic>
        <p:nvPicPr>
          <p:cNvPr id="9" name="Resim 8" descr="Dalgalar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09623" y="2059146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989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3768">
          <p15:clr>
            <a:srgbClr val="FDE53C"/>
          </p15:clr>
        </p15:guide>
        <p15:guide id="2" orient="horz" pos="1296">
          <p15:clr>
            <a:srgbClr val="FDE53C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409700" y="1556281"/>
            <a:ext cx="4610099" cy="4620682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556281"/>
            <a:ext cx="4609775" cy="4620682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EFBBAB-BF42-4E27-9DA0-FFEF4E5144C0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781687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409699" y="1554480"/>
            <a:ext cx="4608576" cy="823912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409699" y="2434147"/>
            <a:ext cx="4608576" cy="3811271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554480"/>
            <a:ext cx="4610100" cy="823912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434147"/>
            <a:ext cx="4610100" cy="3811271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655742-8C51-456A-A709-9C0DEDE23645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82718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5A8E34-B94F-4EDE-AB8E-EF76ED9B2F26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46587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0B7AEE-CDB3-4285-8ACD-C05196F49D08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107393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82434" y="919616"/>
            <a:ext cx="4155622" cy="25328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09699" y="915923"/>
            <a:ext cx="5216979" cy="5065776"/>
          </a:xfrm>
        </p:spPr>
        <p:txBody>
          <a:bodyPr rtlCol="0"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82434" y="3502152"/>
            <a:ext cx="4155622" cy="2479548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AF81A6-BC13-4854-B65B-2011B87FAEC4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023549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82435" y="919616"/>
            <a:ext cx="4155622" cy="25328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0" y="915923"/>
            <a:ext cx="6626677" cy="5065776"/>
          </a:xfrm>
        </p:spPr>
        <p:txBody>
          <a:bodyPr tIns="137160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 smtClean="0"/>
              <a:t>Resim eklemek için simgeyi tıklatın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82435" y="3502152"/>
            <a:ext cx="4155622" cy="2479547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4CD0682-F143-45C9-84E3-2AEBCE9C193B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16422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/>
          <p:cNvSpPr/>
          <p:nvPr userDrawn="1"/>
        </p:nvSpPr>
        <p:spPr>
          <a:xfrm>
            <a:off x="0" y="6629400"/>
            <a:ext cx="1499616" cy="228600"/>
          </a:xfrm>
          <a:prstGeom prst="rect">
            <a:avLst/>
          </a:prstGeom>
          <a:gradFill>
            <a:gsLst>
              <a:gs pos="0">
                <a:schemeClr val="accent1">
                  <a:lumMod val="15000"/>
                  <a:lumOff val="85000"/>
                </a:schemeClr>
              </a:gs>
              <a:gs pos="100000">
                <a:schemeClr val="accent1">
                  <a:lumMod val="15000"/>
                  <a:lumOff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11" name="Dikdörtgen 10"/>
          <p:cNvSpPr/>
          <p:nvPr/>
        </p:nvSpPr>
        <p:spPr>
          <a:xfrm>
            <a:off x="1609344" y="6629400"/>
            <a:ext cx="10582656" cy="228600"/>
          </a:xfrm>
          <a:prstGeom prst="rect">
            <a:avLst/>
          </a:prstGeom>
          <a:gradFill>
            <a:gsLst>
              <a:gs pos="0">
                <a:schemeClr val="accent1">
                  <a:lumMod val="35000"/>
                  <a:lumOff val="65000"/>
                </a:schemeClr>
              </a:gs>
              <a:gs pos="100000">
                <a:schemeClr val="accent1">
                  <a:lumMod val="35000"/>
                  <a:lumOff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 smtClean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410027" y="1566001"/>
            <a:ext cx="9371948" cy="462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 smtClean="0"/>
              <a:t>Asıl metin stillerini düzenle</a:t>
            </a:r>
          </a:p>
          <a:p>
            <a:pPr lvl="1" rtl="0"/>
            <a:r>
              <a:rPr lang="tr-TR" noProof="0" dirty="0" smtClean="0"/>
              <a:t>İkinci düzey</a:t>
            </a:r>
          </a:p>
          <a:p>
            <a:pPr lvl="2" rtl="0"/>
            <a:r>
              <a:rPr lang="tr-TR" noProof="0" dirty="0" smtClean="0"/>
              <a:t>Üçüncü düzey</a:t>
            </a:r>
          </a:p>
          <a:p>
            <a:pPr lvl="3" rtl="0"/>
            <a:r>
              <a:rPr lang="tr-TR" noProof="0" dirty="0" smtClean="0"/>
              <a:t>Dördüncü düzey</a:t>
            </a:r>
          </a:p>
          <a:p>
            <a:pPr lvl="4" rtl="0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0" y="6629400"/>
            <a:ext cx="4104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9CD8D479-8942-46E8-A226-A4E01F7A105C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453403" y="6629400"/>
            <a:ext cx="100066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3DE542A1-1D66-416D-B28B-DB2DA0BF09B3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86604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10312" indent="-210312" algn="l" defTabSz="91440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38912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76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05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338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624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5910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19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UNIT 7 OCCUPATİONS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SİNEM ÇOLAK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61546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LAWYER=AVUKAT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10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HE OR SHE CAN DEFENCES İN THE CORT</a:t>
            </a:r>
          </a:p>
          <a:p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2393" y="2063326"/>
            <a:ext cx="51911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3542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TAİLOR=TERZİ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SHE CAN CUTS AND SEWS FABRİCS</a:t>
            </a:r>
          </a:p>
          <a:p>
            <a:r>
              <a:rPr lang="tr-TR" dirty="0" smtClean="0"/>
              <a:t>SHE CAN MAKES DRESSES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11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8697" y="2318642"/>
            <a:ext cx="4286250" cy="408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6453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WAİTER= ERKEK GARSON </a:t>
            </a:r>
            <a:br>
              <a:rPr lang="tr-TR" dirty="0" smtClean="0"/>
            </a:br>
            <a:r>
              <a:rPr lang="tr-TR" dirty="0" smtClean="0"/>
              <a:t>WAİTRESS=KADIN GARSON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WORS İN RESTAURANT OR CAFE</a:t>
            </a:r>
          </a:p>
          <a:p>
            <a:r>
              <a:rPr lang="tr-TR" dirty="0" smtClean="0"/>
              <a:t>SHE OR HE CAN SERVE FOOD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12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7409" y="2585156"/>
            <a:ext cx="4286250" cy="404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8728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POLİCEMAN= POLİS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WORKS İN POLİCE STATİON</a:t>
            </a:r>
          </a:p>
          <a:p>
            <a:r>
              <a:rPr lang="tr-TR" dirty="0" smtClean="0"/>
              <a:t>SHE OR HE CAN CATCH THİEVES.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13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dirty="0" smtClean="0"/>
              <a:t>THİEVES=HIRSIZ</a:t>
            </a:r>
            <a:endParaRPr lang="tr-TR" noProof="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05956" y="2370667"/>
            <a:ext cx="5431041" cy="425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585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ACTOR=ERKEK OYUNCU</a:t>
            </a:r>
            <a:br>
              <a:rPr lang="tr-TR" dirty="0" smtClean="0"/>
            </a:br>
            <a:r>
              <a:rPr lang="tr-TR" dirty="0" smtClean="0"/>
              <a:t>ACTRESS=KADIN OYUNCU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WORS İN THEATRE </a:t>
            </a:r>
          </a:p>
          <a:p>
            <a:r>
              <a:rPr lang="tr-TR" dirty="0" smtClean="0"/>
              <a:t>SHE OR HE CAN ACT.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14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dirty="0" smtClean="0"/>
              <a:t>ACT=ROL ALMAK</a:t>
            </a:r>
            <a:endParaRPr lang="tr-TR" noProof="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22486" y="2627065"/>
            <a:ext cx="5147028" cy="337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2679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HAZIRLAYAN:</a:t>
            </a:r>
            <a:br>
              <a:rPr lang="tr-TR" dirty="0" smtClean="0"/>
            </a:br>
            <a:r>
              <a:rPr lang="tr-TR" dirty="0" smtClean="0"/>
              <a:t>SİNEM ÇOLAK</a:t>
            </a:r>
            <a:endParaRPr lang="tr-TR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0" y="6629400"/>
            <a:ext cx="411163" cy="228600"/>
          </a:xfrm>
        </p:spPr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15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4294967295"/>
          </p:nvPr>
        </p:nvSpPr>
        <p:spPr>
          <a:xfrm>
            <a:off x="0" y="6629400"/>
            <a:ext cx="1000125" cy="228600"/>
          </a:xfrm>
        </p:spPr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294967295"/>
          </p:nvPr>
        </p:nvSpPr>
        <p:spPr>
          <a:xfrm>
            <a:off x="3048000" y="6629400"/>
            <a:ext cx="9144000" cy="228600"/>
          </a:xfrm>
        </p:spPr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59959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NURSE=HEMŞİRE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tr-TR" dirty="0" smtClean="0"/>
              <a:t>WORKS İN HOSPİTAL</a:t>
            </a:r>
          </a:p>
          <a:p>
            <a:r>
              <a:rPr lang="tr-TR" dirty="0" smtClean="0"/>
              <a:t>SHE OR HE CAN TAKE CARE OF İLL PEOPLE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CD8D479-8942-46E8-A226-A4E01F7A105C}" type="slidenum">
              <a:rPr lang="tr-TR" smtClean="0"/>
              <a:pPr rtl="0"/>
              <a:t>2</a:t>
            </a:fld>
            <a:endParaRPr lang="tr-TR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6586656-933A-4727-8BDB-E147391B76E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6931" y="2436116"/>
            <a:ext cx="31718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7619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ARCHİTECT=MİMAR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WORKS İN OFFİCE</a:t>
            </a:r>
          </a:p>
          <a:p>
            <a:r>
              <a:rPr lang="tr-TR" dirty="0" smtClean="0"/>
              <a:t>SHE OR HE CAN DESİGN AND DRAW PLANS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3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4830" y="2381250"/>
            <a:ext cx="42862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5031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ENGİNEER=MÜHENDİS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SHE OR HE CAN BUİLD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4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4585" y="1902370"/>
            <a:ext cx="4059238" cy="457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5968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COOK/CHEF = AŞÇI/ŞEF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WORKS İN KİTCHEN</a:t>
            </a:r>
          </a:p>
          <a:p>
            <a:r>
              <a:rPr lang="tr-TR" dirty="0" smtClean="0"/>
              <a:t>SHE OR HE CAN COOK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5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1852" y="2006781"/>
            <a:ext cx="30670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351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HAİRDRESSER=KUAFÖR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WORKS İN SALOON</a:t>
            </a:r>
          </a:p>
          <a:p>
            <a:r>
              <a:rPr lang="tr-TR" dirty="0" smtClean="0"/>
              <a:t>SHE OR HE CAN CUT,DYE,DESİGN HAİR.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6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  <p:pic>
        <p:nvPicPr>
          <p:cNvPr id="1026" name="Picture 2" descr="Ä°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3095" y="2666243"/>
            <a:ext cx="8385810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3250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TEACHER=ÖĞRETMEN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WORKS İN SCHOOL</a:t>
            </a:r>
          </a:p>
          <a:p>
            <a:r>
              <a:rPr lang="tr-TR" dirty="0" smtClean="0"/>
              <a:t>SHE OR HE CAN TEACH NEW THİNGS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7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4222" y="2386013"/>
            <a:ext cx="5400675" cy="424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825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MANAGER=YÖNETİCİ</a:t>
            </a:r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4794" y="1565275"/>
            <a:ext cx="8842412" cy="4621213"/>
          </a:xfrm>
          <a:prstGeom prst="rect">
            <a:avLst/>
          </a:prstGeom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8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146541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MECHANİC=TAMİRCİ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HE CAN REPAİRS CARS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CD8D479-8942-46E8-A226-A4E01F7A105C}" type="slidenum">
              <a:rPr lang="tr-TR" noProof="0" smtClean="0"/>
              <a:pPr rtl="0"/>
              <a:t>9</a:t>
            </a:fld>
            <a:endParaRPr lang="tr-TR" noProof="0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CDEFB4E-222F-40FE-A7AA-25503D3ED1FA}" type="datetime1">
              <a:rPr lang="tr-TR" noProof="0" smtClean="0"/>
              <a:pPr rtl="0"/>
              <a:t>19/04/2018</a:t>
            </a:fld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 smtClean="0"/>
              <a:t>Alt bilgi ekleme</a:t>
            </a:r>
            <a:endParaRPr lang="tr-TR" noProof="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13969" y="2011840"/>
            <a:ext cx="5964061" cy="417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0211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koloji 16x9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6064215_TF03098889" id="{15A71697-C279-42FD-97F1-CB2506FA04D9}" vid="{6BB09B42-26CA-4940-A589-25F87818C1B2}"/>
    </a:ext>
  </a:extLst>
</a:theme>
</file>

<file path=ppt/theme/theme2.xml><?xml version="1.0" encoding="utf-8"?>
<a:theme xmlns:a="http://schemas.openxmlformats.org/drawingml/2006/main" name="Ofis Teması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Doğa ekoloji eğitim fotoğraf sunusu</Template>
  <TotalTime>45</TotalTime>
  <Words>206</Words>
  <PresentationFormat>Özel</PresentationFormat>
  <Paragraphs>81</Paragraphs>
  <Slides>15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Ekoloji 16x9</vt:lpstr>
      <vt:lpstr>UNIT 7 OCCUPATİONS</vt:lpstr>
      <vt:lpstr>NURSE=HEMŞİRE</vt:lpstr>
      <vt:lpstr>ARCHİTECT=MİMAR</vt:lpstr>
      <vt:lpstr>ENGİNEER=MÜHENDİS</vt:lpstr>
      <vt:lpstr>COOK/CHEF = AŞÇI/ŞEF</vt:lpstr>
      <vt:lpstr>HAİRDRESSER=KUAFÖR</vt:lpstr>
      <vt:lpstr>TEACHER=ÖĞRETMEN</vt:lpstr>
      <vt:lpstr>MANAGER=YÖNETİCİ</vt:lpstr>
      <vt:lpstr>MECHANİC=TAMİRCİ</vt:lpstr>
      <vt:lpstr>LAWYER=AVUKAT</vt:lpstr>
      <vt:lpstr>TAİLOR=TERZİ</vt:lpstr>
      <vt:lpstr>WAİTER= ERKEK GARSON  WAİTRESS=KADIN GARSON</vt:lpstr>
      <vt:lpstr>POLİCEMAN= POLİS</vt:lpstr>
      <vt:lpstr>ACTOR=ERKEK OYUNCU ACTRESS=KADIN OYUNCU</vt:lpstr>
      <vt:lpstr>HAZIRLAYAN: SİNEM ÇOLAK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2018-04-16T09:32:44Z</dcterms:created>
  <dcterms:modified xsi:type="dcterms:W3CDTF">2018-04-19T15:21:43Z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