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048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686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4671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342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1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6905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66325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447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6628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451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5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4FD30-F861-4CDE-9E31-BEF3166BAD09}" type="datetimeFigureOut">
              <a:rPr lang="tr-TR" smtClean="0"/>
              <a:pPr/>
              <a:t>19/04/2018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D7E3E-2CB7-4D18-A1B8-DD786DFD01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0400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ÜNİTE İSLAMİYET VE TÜRKLER ÜNİTEYE HAZIRLIK SLAYTI</a:t>
            </a: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Sinem Çolak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48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Türkler ne zaman ve nasıl Müslüman olmuştur?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2065468"/>
            <a:ext cx="10515600" cy="4351338"/>
          </a:xfrm>
        </p:spPr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Türkler 751 yılındaki  Talas Savaşından  sonra Müslüman olmuştur. 751 yılında Talas Irmağı (Güney Kazakistan) kıyısında gerçekleşen bir savaşta ilk kez birleşik Arap – Türk orduları Çin ordusunu yenince bu başarı da Türklerin Müslüman olmasını hızlandırmış, Karlukların ardından Oğuzlar da İslam’a geçmişlerdir. İlk Müslüman Türk devleti olan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Karahanlılar’dan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(840) sonra Oğuzlar Büyük Selçuklu Devleti’ni (1040) kurmuşlardır.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95364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Ebu Hanife kimdir?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İmam Azam (büyük İmam) lakabıyla bilinen,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Ebû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Hanife künyesiyle meşhur Numan b. Sabit b.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Zevta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Zûta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mutlak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müctehid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ve fıkıhta Hanefi mezhebinin imamıdır.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Ebû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Hanife, </a:t>
            </a:r>
            <a:r>
              <a:rPr lang="tr-TR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Kufe’de</a:t>
            </a:r>
            <a:r>
              <a:rPr lang="tr-TR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hicri 80 yılında doğdu. Numan ve ailesinin Arap olmadığı kesindir; onun Farisi veya Türk olduğu şeklinde değişik görüşler vardır.</a:t>
            </a:r>
            <a:endParaRPr lang="tr-T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413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Toplumumuzda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hz.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Peygamber sevgisi hangi davranışlarla ortaya konulmaktadır?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Toplumumuzda Efendimize gösterilen sevgi, erkek çocuklarına O’nun isminin verilmesiyle, adı anıldığı zaman salavat getirilerek, sünnetine sahip çıkılarak,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mevlid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programlarında O’nun adını anarak gösterilir.</a:t>
            </a:r>
          </a:p>
        </p:txBody>
      </p:sp>
    </p:spTree>
    <p:extLst>
      <p:ext uri="{BB962C8B-B14F-4D97-AF65-F5344CB8AC3E}">
        <p14:creationId xmlns:p14="http://schemas.microsoft.com/office/powerpoint/2010/main" xmlns="" val="41516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Yunus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emrenin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peygamberimizle ilgili bir şiirini bulunuz.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1525796"/>
            <a:ext cx="10515600" cy="5167311"/>
          </a:xfrm>
        </p:spPr>
        <p:txBody>
          <a:bodyPr>
            <a:normAutofit fontScale="32500" lnSpcReduction="20000"/>
          </a:bodyPr>
          <a:lstStyle/>
          <a:p>
            <a:pPr marL="0" indent="0" fontAlgn="b">
              <a:buNone/>
            </a:pPr>
            <a:r>
              <a:rPr lang="tr-TR" sz="5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Adı 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Güzel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Canım kurban olsun senin yoluna,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Şefâat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 bu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kemter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kuluna,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Mü’min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olanların çoktur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cefâsı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Ahirette olur zevk-u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sefâsı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sekiz bin âlemin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Mustafâ’sı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Yedi kat gökleri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seyrân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eyleyen,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Kûrsûnün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üstünde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cevlân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eyleyen.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Mi’râcda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ümmetin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Hak’dan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dileyen,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çâriyâr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anın gökler yâridir,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Anı seven günahlardan beridir,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sekiz bin âlemin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serveridir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Aşık Yunus neyler iki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cihânı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sensiz,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 Hak Peygambersin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şeksiz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gümânsız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Sana uymayanlar gider </a:t>
            </a:r>
            <a:r>
              <a:rPr lang="tr-TR" sz="5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imânsız</a:t>
            </a: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Adı güzel, kendi güzel Muhammed.</a:t>
            </a:r>
          </a:p>
          <a:p>
            <a:pPr fontAlgn="b"/>
            <a:r>
              <a:rPr lang="tr-TR" sz="5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Yunus Emre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890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Mevlana ve Ahmet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Yesevi’nin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sözlerine örnekler araştırınız.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75200"/>
          </a:xfrm>
        </p:spPr>
        <p:txBody>
          <a:bodyPr>
            <a:normAutofit fontScale="92500" lnSpcReduction="20000"/>
          </a:bodyPr>
          <a:lstStyle/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Mevlana’nın Sözleri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“Unutma; senin için başkasından vazgeçen, bir gün mutlaka başkası için senden vazgeçer.”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“Dün akıllıydım, dünyayı değiştirmek istedim; Bugün ise bilgeyim, kendimi değiştirdim.”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“Üzülme Can! Doğruysan zarar gördüm deme. Bil ki iyiler mutlaka kazanır.”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Ahmet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Yesevi’nin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Sözleri</a:t>
            </a:r>
          </a:p>
          <a:p>
            <a:pPr fontAlgn="b"/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“Gönlü kırık zavallı ve garip birini görürsen, yarasına merhem koy, yoldaşı ve yardımcısı ol.”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“Nefse uymak yolunda bulunan kimse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rüsvâ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olmuştur. Artık, yatıp kalkarken onun yoldaşı şeytandır.”</a:t>
            </a:r>
            <a:b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“Gönlü kırık, zavallı ve </a:t>
            </a:r>
            <a:r>
              <a:rPr lang="tr-T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garib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birini görürsen, yarasına merhem ol. Onun yoldaşı ve yardımcısı olmaktan çekinme.”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789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beyt</a:t>
            </a:r>
            <a:r>
              <a:rPr lang="tr-TR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 demektir?</a:t>
            </a:r>
            <a:endParaRPr lang="tr-TR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Hz. Peygamber (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s.a.s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.)’in ev halkı.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Beyt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bir evde yaşayan aile fertleri, aile demektir. İslâm fıkıh terminolojisinde bir terim olarak Hz. Peygamber (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s.a.s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)’in hısımlarından kendilerine zekât verilmesi yasaklanan aile fertlerinin tamamını ifade etmek için kullanılmıştır.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Ehl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-i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Beyt’i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oluşturanlar </a:t>
            </a:r>
            <a:r>
              <a:rPr lang="tr-TR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Resulullah’ın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eşleri, çocukları, Hz. Ali, torunları Hasan ve Hüseyin’dir.</a:t>
            </a:r>
          </a:p>
        </p:txBody>
      </p:sp>
    </p:spTree>
    <p:extLst>
      <p:ext uri="{BB962C8B-B14F-4D97-AF65-F5344CB8AC3E}">
        <p14:creationId xmlns:p14="http://schemas.microsoft.com/office/powerpoint/2010/main" xmlns="" val="72553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237</Words>
  <PresentationFormat>Özel</PresentationFormat>
  <Paragraphs>23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6. ÜNİTE İSLAMİYET VE TÜRKLER ÜNİTEYE HAZIRLIK SLAYTI</vt:lpstr>
      <vt:lpstr>Türkler ne zaman ve nasıl Müslüman olmuştur?</vt:lpstr>
      <vt:lpstr>Ebu Hanife kimdir?</vt:lpstr>
      <vt:lpstr>Toplumumuzda hz. Peygamber sevgisi hangi davranışlarla ortaya konulmaktadır?</vt:lpstr>
      <vt:lpstr>Yunus emrenin peygamberimizle ilgili bir şiirini bulunuz.</vt:lpstr>
      <vt:lpstr>Mevlana ve Ahmet Yesevi’nin sözlerine örnekler araştırınız.</vt:lpstr>
      <vt:lpstr>Ehl-i beyt ne demektir?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2018-04-18T21:39:18Z</dcterms:created>
  <dcterms:modified xsi:type="dcterms:W3CDTF">2018-04-19T15:22:47Z</dcterms:modified>
  <cp:category>www.sorubak.com</cp:category>
</cp:coreProperties>
</file>