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7" r:id="rId9"/>
    <p:sldId id="266" r:id="rId10"/>
    <p:sldId id="268" r:id="rId11"/>
    <p:sldId id="269" r:id="rId12"/>
    <p:sldId id="270" r:id="rId13"/>
    <p:sldId id="271" r:id="rId14"/>
    <p:sldId id="272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13DE3-896B-4AF9-875C-1A271E0D897C}" type="datetimeFigureOut">
              <a:rPr lang="tr-TR" smtClean="0"/>
              <a:pPr/>
              <a:t>05/05/2018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2AC9E-94E7-4732-909D-705E46CA85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13DE3-896B-4AF9-875C-1A271E0D897C}" type="datetimeFigureOut">
              <a:rPr lang="tr-TR" smtClean="0"/>
              <a:pPr/>
              <a:t>05/05/2018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2AC9E-94E7-4732-909D-705E46CA85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13DE3-896B-4AF9-875C-1A271E0D897C}" type="datetimeFigureOut">
              <a:rPr lang="tr-TR" smtClean="0"/>
              <a:pPr/>
              <a:t>05/05/2018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2AC9E-94E7-4732-909D-705E46CA85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13DE3-896B-4AF9-875C-1A271E0D897C}" type="datetimeFigureOut">
              <a:rPr lang="tr-TR" smtClean="0"/>
              <a:pPr/>
              <a:t>05/05/2018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2AC9E-94E7-4732-909D-705E46CA85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13DE3-896B-4AF9-875C-1A271E0D897C}" type="datetimeFigureOut">
              <a:rPr lang="tr-TR" smtClean="0"/>
              <a:pPr/>
              <a:t>05/05/2018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2AC9E-94E7-4732-909D-705E46CA85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13DE3-896B-4AF9-875C-1A271E0D897C}" type="datetimeFigureOut">
              <a:rPr lang="tr-TR" smtClean="0"/>
              <a:pPr/>
              <a:t>05/05/2018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2AC9E-94E7-4732-909D-705E46CA85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13DE3-896B-4AF9-875C-1A271E0D897C}" type="datetimeFigureOut">
              <a:rPr lang="tr-TR" smtClean="0"/>
              <a:pPr/>
              <a:t>05/05/2018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2AC9E-94E7-4732-909D-705E46CA85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13DE3-896B-4AF9-875C-1A271E0D897C}" type="datetimeFigureOut">
              <a:rPr lang="tr-TR" smtClean="0"/>
              <a:pPr/>
              <a:t>05/05/2018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2AC9E-94E7-4732-909D-705E46CA85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13DE3-896B-4AF9-875C-1A271E0D897C}" type="datetimeFigureOut">
              <a:rPr lang="tr-TR" smtClean="0"/>
              <a:pPr/>
              <a:t>05/05/2018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2AC9E-94E7-4732-909D-705E46CA85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13DE3-896B-4AF9-875C-1A271E0D897C}" type="datetimeFigureOut">
              <a:rPr lang="tr-TR" smtClean="0"/>
              <a:pPr/>
              <a:t>05/05/2018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2AC9E-94E7-4732-909D-705E46CA85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13DE3-896B-4AF9-875C-1A271E0D897C}" type="datetimeFigureOut">
              <a:rPr lang="tr-TR" smtClean="0"/>
              <a:pPr/>
              <a:t>05/05/2018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2AC9E-94E7-4732-909D-705E46CA85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913DE3-896B-4AF9-875C-1A271E0D897C}" type="datetimeFigureOut">
              <a:rPr lang="tr-TR" smtClean="0"/>
              <a:pPr/>
              <a:t>05/05/2018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2AC9E-94E7-4732-909D-705E46CA85E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Toshiba\Desktop\Din-Kulturu-ve-Ahlak-Bilgis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8585248" cy="664371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DİN KÜLTÜRÜ 5.ÜNİTE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57290" y="4500570"/>
            <a:ext cx="6400800" cy="1752600"/>
          </a:xfrm>
        </p:spPr>
        <p:txBody>
          <a:bodyPr/>
          <a:lstStyle/>
          <a:p>
            <a:r>
              <a:rPr lang="tr-TR" dirty="0" smtClean="0"/>
              <a:t>HAZIRLAYAN :AZRA İSSİ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 descr="C:\Documents and Settings\Toshiba\Desktop\iftira-atmak_3473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8001056" cy="55490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HIRSIZLIK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 Hırsızlık:bireyin kendisine ait olmayan bir eşyayı izin olmadan alınması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/>
              <a:t> </a:t>
            </a:r>
            <a:r>
              <a:rPr lang="tr-TR" dirty="0" smtClean="0"/>
              <a:t>HIRSIZLIK=KUL HAKKI YEME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dirty="0"/>
              <a:t> </a:t>
            </a:r>
            <a:r>
              <a:rPr lang="tr-TR" dirty="0" smtClean="0"/>
              <a:t>toplumda insanlar arasında ekonomik dengesizlik adaletsizlik bedava geçinme isteği hırsızlığın temel sebeplerindendir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Documents and Settings\Toshiba\Desktop\img_588268912345d_14849414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0"/>
            <a:ext cx="71438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HASET ETMEK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Haset =kıskanmak </a:t>
            </a:r>
          </a:p>
          <a:p>
            <a:endParaRPr lang="tr-TR" dirty="0"/>
          </a:p>
          <a:p>
            <a:r>
              <a:rPr lang="tr-TR" dirty="0" smtClean="0"/>
              <a:t>Gıpta =imrenmek</a:t>
            </a:r>
          </a:p>
          <a:p>
            <a:endParaRPr lang="tr-TR" dirty="0" smtClean="0"/>
          </a:p>
          <a:p>
            <a:endParaRPr lang="tr-TR" dirty="0"/>
          </a:p>
          <a:p>
            <a:r>
              <a:rPr lang="tr-TR" dirty="0" smtClean="0"/>
              <a:t> iyi bir özellik  gıpta edilebilir.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Hazırlayan =AZRA İSSİ</a:t>
            </a:r>
            <a:endParaRPr lang="tr-TR" dirty="0"/>
          </a:p>
        </p:txBody>
      </p:sp>
      <p:pic>
        <p:nvPicPr>
          <p:cNvPr id="7170" name="Picture 2" descr="C:\Documents and Settings\Toshiba\Desktop\sear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3693" y="2640560"/>
            <a:ext cx="4000528" cy="3714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YALAN SÖYLEMEK ve HİLE YAPMAK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Yalan==Gerçeğin gizlenmesi veya eksik söylenmesi gibi şeylerle başkalarını aldatmak</a:t>
            </a:r>
          </a:p>
          <a:p>
            <a:endParaRPr lang="tr-TR" dirty="0" smtClean="0"/>
          </a:p>
          <a:p>
            <a:r>
              <a:rPr lang="tr-TR" dirty="0"/>
              <a:t> </a:t>
            </a:r>
            <a:r>
              <a:rPr lang="tr-TR" dirty="0" smtClean="0"/>
              <a:t>İslam tarihinde yalan yere şahitlik etmek ve yalan yemin etmek de günahtır.</a:t>
            </a:r>
          </a:p>
          <a:p>
            <a:endParaRPr lang="tr-TR" dirty="0" smtClean="0"/>
          </a:p>
          <a:p>
            <a:r>
              <a:rPr lang="tr-TR" dirty="0" smtClean="0"/>
              <a:t>Yalan söyleyen kişi toplum içinde zedelenir ve güvenini </a:t>
            </a:r>
            <a:r>
              <a:rPr lang="tr-TR" dirty="0" err="1" smtClean="0"/>
              <a:t>kaybetder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YALANLA İLGİLİ ATASÖZLERİ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YALANCININ MUMU YATSIYA KADAR YANAR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dirty="0"/>
              <a:t> </a:t>
            </a:r>
            <a:r>
              <a:rPr lang="tr-TR" dirty="0" smtClean="0"/>
              <a:t> YALANCININ EVİ YANMIŞ DA KİMSE İNANMAMIŞ   </a:t>
            </a:r>
          </a:p>
          <a:p>
            <a:endParaRPr lang="tr-TR" b="1" i="0" dirty="0">
              <a:solidFill>
                <a:srgbClr val="FF0000"/>
              </a:solidFill>
              <a:latin typeface="Verdana"/>
            </a:endParaRPr>
          </a:p>
          <a:p>
            <a:r>
              <a:rPr lang="tr-TR" i="0" dirty="0" smtClean="0">
                <a:latin typeface="Verdana"/>
              </a:rPr>
              <a:t> Yalancının şahidi şıracı olur</a:t>
            </a:r>
            <a:endParaRPr lang="tr-TR" dirty="0"/>
          </a:p>
        </p:txBody>
      </p:sp>
      <p:sp>
        <p:nvSpPr>
          <p:cNvPr id="4" name="3 5-Nokta Yıldız"/>
          <p:cNvSpPr/>
          <p:nvPr/>
        </p:nvSpPr>
        <p:spPr>
          <a:xfrm>
            <a:off x="214282" y="1500174"/>
            <a:ext cx="714380" cy="785818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5-Nokta Yıldız"/>
          <p:cNvSpPr/>
          <p:nvPr/>
        </p:nvSpPr>
        <p:spPr>
          <a:xfrm>
            <a:off x="428596" y="3357562"/>
            <a:ext cx="428628" cy="714380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5-Nokta Yıldız"/>
          <p:cNvSpPr/>
          <p:nvPr/>
        </p:nvSpPr>
        <p:spPr>
          <a:xfrm>
            <a:off x="285720" y="4786322"/>
            <a:ext cx="642942" cy="928694"/>
          </a:xfrm>
          <a:prstGeom prst="star5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 descr="C:\Documents and Settings\Toshiba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8847322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HİLE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Hile==birini aldatmak ya da kandırmak.</a:t>
            </a:r>
          </a:p>
          <a:p>
            <a:endParaRPr lang="tr-TR" dirty="0"/>
          </a:p>
          <a:p>
            <a:r>
              <a:rPr lang="tr-TR" dirty="0" smtClean="0"/>
              <a:t>Kişinin gerek söz gerekse </a:t>
            </a:r>
            <a:r>
              <a:rPr lang="tr-TR" dirty="0" err="1" smtClean="0"/>
              <a:t>davranışaları</a:t>
            </a:r>
            <a:r>
              <a:rPr lang="tr-TR" dirty="0" smtClean="0"/>
              <a:t> ile de birbirini kandırmasına da denir.</a:t>
            </a:r>
          </a:p>
          <a:p>
            <a:endParaRPr lang="tr-TR" dirty="0" smtClean="0"/>
          </a:p>
          <a:p>
            <a:r>
              <a:rPr lang="tr-TR" dirty="0" smtClean="0"/>
              <a:t>Hilenin her türlüsü dinimizce yasaklanmıştır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 descr="C:\Documents and Settings\Toshiba\Desktop\adalet-ile-ilgili-sozler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8429684" cy="523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GIYBET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gıybet ==Gıybet, bir kimsenin yüzüne karşı söylendiği takdirde üzüleceği eksik ve ayıp taraflarını arkasından konuşmak demektir.</a:t>
            </a:r>
          </a:p>
          <a:p>
            <a:endParaRPr lang="tr-TR" dirty="0"/>
          </a:p>
          <a:p>
            <a:r>
              <a:rPr lang="tr-TR" dirty="0" smtClean="0"/>
              <a:t> günümüzde dedikodu da denir…</a:t>
            </a:r>
            <a:endParaRPr lang="tr-TR" dirty="0"/>
          </a:p>
          <a:p>
            <a:endParaRPr lang="tr-TR" dirty="0" smtClean="0"/>
          </a:p>
          <a:p>
            <a:r>
              <a:rPr lang="tr-TR" dirty="0"/>
              <a:t> </a:t>
            </a:r>
            <a:r>
              <a:rPr lang="tr-TR" dirty="0" smtClean="0"/>
              <a:t>     DEDİKODU=GIYBET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 descr="C:\Documents and Settings\Toshiba\Desktop\img_590ee0b38ef87_14941472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71480"/>
            <a:ext cx="7688043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İFTİRA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İftira==bir </a:t>
            </a:r>
            <a:r>
              <a:rPr lang="tr-TR" dirty="0"/>
              <a:t>suçu veya kötü bir davranışı,kasıtlı olarak bir başkasının üzerine atmaktır</a:t>
            </a:r>
            <a:r>
              <a:rPr lang="tr-TR" dirty="0" smtClean="0"/>
              <a:t>.</a:t>
            </a:r>
          </a:p>
          <a:p>
            <a:pPr>
              <a:buNone/>
            </a:pPr>
            <a:endParaRPr lang="tr-TR" dirty="0"/>
          </a:p>
          <a:p>
            <a:r>
              <a:rPr lang="tr-TR" dirty="0"/>
              <a:t>   Halk arasında buna kara çalma da denir.İftira insanlıkla bağdaşmayan </a:t>
            </a:r>
            <a:r>
              <a:rPr lang="tr-TR" dirty="0" smtClean="0"/>
              <a:t>çirkin bir huydur.  </a:t>
            </a:r>
          </a:p>
          <a:p>
            <a:endParaRPr lang="tr-TR" dirty="0" smtClean="0"/>
          </a:p>
          <a:p>
            <a:r>
              <a:rPr lang="tr-TR" dirty="0"/>
              <a:t> </a:t>
            </a:r>
            <a:r>
              <a:rPr lang="tr-TR" dirty="0" smtClean="0"/>
              <a:t>çamur at izi kalsın iftira için kullanılır.</a:t>
            </a:r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204</Words>
  <PresentationFormat>Ekran Gösterisi (4:3)</PresentationFormat>
  <Paragraphs>49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DİN KÜLTÜRÜ 5.ÜNİTE</vt:lpstr>
      <vt:lpstr>YALAN SÖYLEMEK ve HİLE YAPMAK</vt:lpstr>
      <vt:lpstr>YALANLA İLGİLİ ATASÖZLERİ</vt:lpstr>
      <vt:lpstr>Slayt 4</vt:lpstr>
      <vt:lpstr>HİLE</vt:lpstr>
      <vt:lpstr>Slayt 6</vt:lpstr>
      <vt:lpstr>GIYBET</vt:lpstr>
      <vt:lpstr>Slayt 8</vt:lpstr>
      <vt:lpstr>İFTİRA</vt:lpstr>
      <vt:lpstr>Slayt 10</vt:lpstr>
      <vt:lpstr>HIRSIZLIK</vt:lpstr>
      <vt:lpstr>Slayt 12</vt:lpstr>
      <vt:lpstr>HASET ETMEK</vt:lpstr>
      <vt:lpstr>Slayt 14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2018-05-04T11:21:38Z</dcterms:created>
  <dcterms:modified xsi:type="dcterms:W3CDTF">2018-05-05T11:43:06Z</dcterms:modified>
  <cp:category>www.sorubak.com</cp:category>
</cp:coreProperties>
</file>