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3" autoAdjust="0"/>
    <p:restoredTop sz="94660"/>
  </p:normalViewPr>
  <p:slideViewPr>
    <p:cSldViewPr>
      <p:cViewPr varScale="1">
        <p:scale>
          <a:sx n="110" d="100"/>
          <a:sy n="110" d="100"/>
        </p:scale>
        <p:origin x="-20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4FBF2-FC20-45CE-A096-ECD2CE8860AA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62A937-6F0D-4865-ABEA-C0D896A61BF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79706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52302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65162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25851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15569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1842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192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0688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4877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2A937-6F0D-4865-ABEA-C0D896A61BFE}" type="slidenum">
              <a:rPr lang="tr-TR" smtClean="0"/>
              <a:pPr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11372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D9D79-7A01-4A4B-8CCD-2018FB4CE8BC}" type="datetimeFigureOut">
              <a:rPr lang="tr-TR" smtClean="0"/>
              <a:pPr/>
              <a:t>18/04/2018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C3A23-7E31-4FE0-B501-E8D0FCE31E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C:\Documents and Settings\Toshiba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52"/>
            <a:ext cx="7429552" cy="4979676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endParaRPr lang="tr-TR" sz="6600" b="1" dirty="0" smtClean="0">
              <a:solidFill>
                <a:schemeClr val="tx1"/>
              </a:solidFill>
            </a:endParaRPr>
          </a:p>
          <a:p>
            <a:r>
              <a:rPr lang="tr-TR" sz="6600" b="1" dirty="0" err="1" smtClean="0">
                <a:solidFill>
                  <a:schemeClr val="tx1"/>
                </a:solidFill>
              </a:rPr>
              <a:t>Azra</a:t>
            </a:r>
            <a:r>
              <a:rPr lang="tr-TR" sz="6600" b="1" dirty="0" smtClean="0">
                <a:solidFill>
                  <a:schemeClr val="tx1"/>
                </a:solidFill>
              </a:rPr>
              <a:t> issi</a:t>
            </a:r>
            <a:endParaRPr lang="tr-TR" sz="6600" b="1" dirty="0">
              <a:solidFill>
                <a:schemeClr val="tx1"/>
              </a:solidFill>
            </a:endParaRPr>
          </a:p>
        </p:txBody>
      </p:sp>
      <p:sp>
        <p:nvSpPr>
          <p:cNvPr id="4" name="3 Dikdörtgen"/>
          <p:cNvSpPr/>
          <p:nvPr/>
        </p:nvSpPr>
        <p:spPr>
          <a:xfrm flipV="1">
            <a:off x="-714413" y="2000240"/>
            <a:ext cx="22542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Cook</a:t>
            </a:r>
            <a:r>
              <a:rPr lang="tr-TR" sz="6000" b="1" i="1" dirty="0" smtClean="0">
                <a:latin typeface="Open Sans"/>
              </a:rPr>
              <a:t>: Asçı.</a:t>
            </a:r>
            <a:endParaRPr lang="tr-TR" sz="6000" b="1" i="1" dirty="0"/>
          </a:p>
        </p:txBody>
      </p:sp>
      <p:pic>
        <p:nvPicPr>
          <p:cNvPr id="18434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09824" y="2974974"/>
            <a:ext cx="4805381" cy="3521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Driver</a:t>
            </a:r>
            <a:r>
              <a:rPr lang="tr-TR" sz="6000" b="1" i="1" dirty="0" smtClean="0">
                <a:latin typeface="Open Sans"/>
              </a:rPr>
              <a:t>: </a:t>
            </a:r>
            <a:r>
              <a:rPr lang="tr-TR" sz="6000" b="1" i="1" dirty="0" err="1" smtClean="0">
                <a:latin typeface="Open Sans"/>
              </a:rPr>
              <a:t>Şöför</a:t>
            </a:r>
            <a:r>
              <a:rPr lang="tr-TR" sz="6000" b="1" i="1" dirty="0" smtClean="0">
                <a:latin typeface="Open Sans"/>
              </a:rPr>
              <a:t>.</a:t>
            </a:r>
            <a:endParaRPr lang="tr-TR" sz="6000" b="1" i="1" dirty="0"/>
          </a:p>
        </p:txBody>
      </p:sp>
      <p:pic>
        <p:nvPicPr>
          <p:cNvPr id="19458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214686"/>
            <a:ext cx="6000792" cy="3258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i="1" dirty="0" err="1" smtClean="0">
                <a:latin typeface="Open Sans"/>
              </a:rPr>
              <a:t>Dentist</a:t>
            </a:r>
            <a:r>
              <a:rPr lang="tr-TR" sz="6000" b="1" i="1" dirty="0" smtClean="0">
                <a:latin typeface="Open Sans"/>
              </a:rPr>
              <a:t>: Dişçi</a:t>
            </a:r>
            <a:endParaRPr lang="tr-TR" sz="6000" b="1" i="1" dirty="0"/>
          </a:p>
        </p:txBody>
      </p:sp>
      <p:pic>
        <p:nvPicPr>
          <p:cNvPr id="20482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000372"/>
            <a:ext cx="6164174" cy="25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Engineer</a:t>
            </a:r>
            <a:r>
              <a:rPr lang="tr-TR" sz="6000" b="1" i="1" dirty="0" smtClean="0">
                <a:latin typeface="Open Sans"/>
              </a:rPr>
              <a:t>: Mühendis.</a:t>
            </a:r>
            <a:endParaRPr lang="tr-TR" sz="6000" b="1" i="1" dirty="0"/>
          </a:p>
        </p:txBody>
      </p:sp>
      <p:pic>
        <p:nvPicPr>
          <p:cNvPr id="9218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3143248"/>
            <a:ext cx="5292742" cy="29365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6000" b="1" i="1" dirty="0" err="1" smtClean="0">
                <a:latin typeface="Open Sans"/>
              </a:rPr>
              <a:t>Fireman</a:t>
            </a:r>
            <a:r>
              <a:rPr lang="tr-TR" sz="6000" b="1" i="1" dirty="0" smtClean="0">
                <a:latin typeface="Open Sans"/>
              </a:rPr>
              <a:t>: İtfaiyeci</a:t>
            </a:r>
            <a:endParaRPr lang="tr-TR" sz="6000" b="1" i="1" dirty="0"/>
          </a:p>
        </p:txBody>
      </p:sp>
      <p:pic>
        <p:nvPicPr>
          <p:cNvPr id="8194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000372"/>
            <a:ext cx="5832500" cy="3266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 </a:t>
            </a:r>
            <a:r>
              <a:rPr lang="tr-TR" sz="6000" b="1" i="1" dirty="0" err="1" smtClean="0">
                <a:latin typeface="Open Sans"/>
              </a:rPr>
              <a:t>Hairdresser</a:t>
            </a:r>
            <a:r>
              <a:rPr lang="tr-TR" sz="6000" b="1" i="1" dirty="0" smtClean="0">
                <a:latin typeface="Open Sans"/>
              </a:rPr>
              <a:t>: Kuaför.</a:t>
            </a:r>
            <a:endParaRPr lang="tr-TR" sz="6000" b="1" i="1" dirty="0"/>
          </a:p>
        </p:txBody>
      </p:sp>
      <p:pic>
        <p:nvPicPr>
          <p:cNvPr id="7170" name="Picture 2" descr="C:\Documents and Settings\Toshiba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3143248"/>
            <a:ext cx="6243655" cy="3131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6000" b="1" i="1" dirty="0" err="1" smtClean="0">
                <a:latin typeface="Open Sans"/>
              </a:rPr>
              <a:t>Lawyer</a:t>
            </a:r>
            <a:r>
              <a:rPr lang="tr-TR" sz="6000" b="1" i="1" dirty="0" smtClean="0">
                <a:latin typeface="Open Sans"/>
              </a:rPr>
              <a:t>: Avukat.</a:t>
            </a:r>
          </a:p>
          <a:p>
            <a:pPr>
              <a:buNone/>
            </a:pPr>
            <a:r>
              <a:rPr lang="tr-TR" sz="6000" b="1" i="1" dirty="0" smtClean="0"/>
              <a:t/>
            </a:r>
            <a:br>
              <a:rPr lang="tr-TR" sz="6000" b="1" i="1" dirty="0" smtClean="0"/>
            </a:br>
            <a:endParaRPr lang="tr-TR" sz="6000" b="1" i="1" dirty="0"/>
          </a:p>
        </p:txBody>
      </p:sp>
      <p:pic>
        <p:nvPicPr>
          <p:cNvPr id="6146" name="Picture 2" descr="C:\Documents and Settings\Toshiba\Desktop\1112580-savcilara-avukat-statusu-getiriliy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928934"/>
            <a:ext cx="6749614" cy="3228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Manager</a:t>
            </a:r>
            <a:r>
              <a:rPr lang="tr-TR" sz="6000" b="1" i="1" dirty="0" smtClean="0">
                <a:latin typeface="Open Sans"/>
              </a:rPr>
              <a:t>: Müdür</a:t>
            </a:r>
          </a:p>
          <a:p>
            <a:endParaRPr lang="tr-TR" sz="6000" b="1" i="1" dirty="0"/>
          </a:p>
        </p:txBody>
      </p:sp>
      <p:pic>
        <p:nvPicPr>
          <p:cNvPr id="5122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643182"/>
            <a:ext cx="6285555" cy="3917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6000" b="1" i="1" dirty="0" err="1" smtClean="0">
                <a:latin typeface="Open Sans"/>
              </a:rPr>
              <a:t>Mechanic</a:t>
            </a:r>
            <a:r>
              <a:rPr lang="tr-TR" sz="6000" b="1" i="1" dirty="0" smtClean="0">
                <a:latin typeface="Open Sans"/>
              </a:rPr>
              <a:t>:Araba Tamirci.</a:t>
            </a:r>
          </a:p>
          <a:p>
            <a:endParaRPr lang="tr-TR" sz="6000" b="1" i="1" dirty="0"/>
          </a:p>
        </p:txBody>
      </p:sp>
      <p:pic>
        <p:nvPicPr>
          <p:cNvPr id="4098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286124"/>
            <a:ext cx="4907138" cy="2782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</a:t>
            </a:r>
            <a:r>
              <a:rPr lang="tr-TR" sz="6000" b="1" i="1" dirty="0" err="1" smtClean="0">
                <a:latin typeface="Open Sans"/>
              </a:rPr>
              <a:t>Scientist</a:t>
            </a:r>
            <a:r>
              <a:rPr lang="tr-TR" sz="6000" b="1" i="1" dirty="0" smtClean="0">
                <a:latin typeface="Open Sans"/>
              </a:rPr>
              <a:t>: Bilim adamı</a:t>
            </a:r>
            <a:endParaRPr lang="tr-TR" sz="6000" b="1" i="1" dirty="0"/>
          </a:p>
        </p:txBody>
      </p:sp>
      <p:pic>
        <p:nvPicPr>
          <p:cNvPr id="3074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57531" y="3000372"/>
            <a:ext cx="5357849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i="1" dirty="0" err="1" smtClean="0">
                <a:latin typeface="Open Sans"/>
              </a:rPr>
              <a:t>Architect</a:t>
            </a:r>
            <a:r>
              <a:rPr lang="tr-TR" sz="6000" b="1" i="1" dirty="0" smtClean="0">
                <a:latin typeface="Open Sans"/>
              </a:rPr>
              <a:t>: Mimar</a:t>
            </a:r>
            <a:endParaRPr lang="tr-TR" sz="6000" b="1" i="1" dirty="0"/>
          </a:p>
        </p:txBody>
      </p:sp>
      <p:pic>
        <p:nvPicPr>
          <p:cNvPr id="10242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892250"/>
            <a:ext cx="4424386" cy="33140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Waiter</a:t>
            </a:r>
            <a:r>
              <a:rPr lang="tr-TR" sz="6000" b="1" i="1" dirty="0" smtClean="0">
                <a:latin typeface="Open Sans"/>
              </a:rPr>
              <a:t>: Garson (bay).</a:t>
            </a:r>
            <a:endParaRPr lang="tr-TR" sz="6000" b="1" i="1" dirty="0"/>
          </a:p>
        </p:txBody>
      </p:sp>
      <p:pic>
        <p:nvPicPr>
          <p:cNvPr id="2051" name="Picture 3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857496"/>
            <a:ext cx="4887157" cy="3354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Waitress</a:t>
            </a:r>
            <a:r>
              <a:rPr lang="tr-TR" sz="6000" b="1" i="1" dirty="0" smtClean="0">
                <a:latin typeface="Open Sans"/>
              </a:rPr>
              <a:t>: Garson (bayan)</a:t>
            </a:r>
            <a:endParaRPr lang="tr-TR" sz="6000" b="1" i="1" dirty="0"/>
          </a:p>
        </p:txBody>
      </p:sp>
      <p:pic>
        <p:nvPicPr>
          <p:cNvPr id="1026" name="Picture 2" descr="C:\Documents and Settings\Toshiba\Desktop\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571744"/>
            <a:ext cx="3294087" cy="3832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solidFill>
                  <a:schemeClr val="tx1"/>
                </a:solidFill>
                <a:latin typeface="Open Sans"/>
              </a:rPr>
              <a:t>Actor</a:t>
            </a:r>
            <a:r>
              <a:rPr lang="tr-TR" sz="6000" b="1" i="1" dirty="0" smtClean="0">
                <a:solidFill>
                  <a:schemeClr val="tx1"/>
                </a:solidFill>
                <a:latin typeface="Open Sans"/>
              </a:rPr>
              <a:t>: Aktör, oyuncu</a:t>
            </a:r>
            <a:endParaRPr lang="tr-TR" sz="6000" dirty="0" smtClean="0"/>
          </a:p>
          <a:p>
            <a:endParaRPr lang="tr-TR" dirty="0"/>
          </a:p>
        </p:txBody>
      </p:sp>
      <p:pic>
        <p:nvPicPr>
          <p:cNvPr id="11266" name="Picture 2" descr="C:\Documents and Settings\Toshiba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571744"/>
            <a:ext cx="3746509" cy="39871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Baker</a:t>
            </a:r>
            <a:r>
              <a:rPr lang="tr-TR" sz="6000" b="1" i="1" dirty="0" smtClean="0">
                <a:latin typeface="Open Sans"/>
              </a:rPr>
              <a:t>: Fırıncı</a:t>
            </a:r>
            <a:endParaRPr lang="tr-TR" sz="6000" b="1" i="1" dirty="0"/>
          </a:p>
        </p:txBody>
      </p:sp>
      <p:pic>
        <p:nvPicPr>
          <p:cNvPr id="12290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428868"/>
            <a:ext cx="5591198" cy="40298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i="1" dirty="0" err="1" smtClean="0">
                <a:latin typeface="Open Sans"/>
              </a:rPr>
              <a:t>Barber</a:t>
            </a:r>
            <a:r>
              <a:rPr lang="tr-TR" sz="6000" b="1" i="1" dirty="0" smtClean="0">
                <a:latin typeface="Open Sans"/>
              </a:rPr>
              <a:t>: Berber.</a:t>
            </a:r>
            <a:endParaRPr lang="tr-TR" sz="6000" b="1" i="1" dirty="0"/>
          </a:p>
        </p:txBody>
      </p:sp>
      <p:pic>
        <p:nvPicPr>
          <p:cNvPr id="13314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1950" y="3214685"/>
            <a:ext cx="4797438" cy="27368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Businessman</a:t>
            </a:r>
            <a:r>
              <a:rPr lang="tr-TR" sz="6000" b="1" i="1" dirty="0" smtClean="0">
                <a:latin typeface="Open Sans"/>
              </a:rPr>
              <a:t>: İş adamı.</a:t>
            </a:r>
            <a:r>
              <a:rPr lang="tr-TR" b="1" i="1" dirty="0" smtClean="0"/>
              <a:t/>
            </a:r>
            <a:br>
              <a:rPr lang="tr-TR" b="1" i="1" dirty="0" smtClean="0"/>
            </a:br>
            <a:endParaRPr lang="tr-TR" b="1" i="1" dirty="0"/>
          </a:p>
        </p:txBody>
      </p:sp>
      <p:pic>
        <p:nvPicPr>
          <p:cNvPr id="14338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2928934"/>
            <a:ext cx="3436953" cy="35775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6000" b="1" i="1" dirty="0" err="1" smtClean="0">
                <a:latin typeface="Open Sans"/>
              </a:rPr>
              <a:t>Butcher</a:t>
            </a:r>
            <a:r>
              <a:rPr lang="tr-TR" sz="6000" b="1" i="1" dirty="0" smtClean="0">
                <a:latin typeface="Open Sans"/>
              </a:rPr>
              <a:t>: Kasap.</a:t>
            </a:r>
            <a:endParaRPr lang="tr-TR" sz="6000" b="1" i="1" dirty="0"/>
          </a:p>
        </p:txBody>
      </p:sp>
      <p:pic>
        <p:nvPicPr>
          <p:cNvPr id="15362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398941"/>
            <a:ext cx="4143404" cy="4155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Chef</a:t>
            </a:r>
            <a:r>
              <a:rPr lang="tr-TR" sz="6000" b="1" i="1" dirty="0" smtClean="0">
                <a:latin typeface="Open Sans"/>
              </a:rPr>
              <a:t>: Aşçı başı.</a:t>
            </a:r>
            <a:endParaRPr lang="tr-TR" sz="6000" b="1" i="1" dirty="0"/>
          </a:p>
        </p:txBody>
      </p:sp>
      <p:pic>
        <p:nvPicPr>
          <p:cNvPr id="16386" name="Picture 2" descr="C:\Documents and Settings\Toshiba\Desktop\imgr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857496"/>
            <a:ext cx="5584852" cy="3137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6000" b="1" i="1" dirty="0" err="1" smtClean="0">
                <a:latin typeface="Open Sans"/>
              </a:rPr>
              <a:t>Cleaner</a:t>
            </a:r>
            <a:r>
              <a:rPr lang="tr-TR" sz="6000" b="1" i="1" dirty="0" smtClean="0">
                <a:latin typeface="Open Sans"/>
              </a:rPr>
              <a:t>: Temizlikçi.</a:t>
            </a:r>
            <a:endParaRPr lang="tr-TR" sz="6000" b="1" i="1" dirty="0"/>
          </a:p>
        </p:txBody>
      </p:sp>
      <p:pic>
        <p:nvPicPr>
          <p:cNvPr id="17410" name="Picture 2" descr="C:\Documents and Settings\Toshiba\Desktop\DvJh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609832"/>
            <a:ext cx="5948379" cy="3962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100</Words>
  <PresentationFormat>Ekran Gösterisi (4:3)</PresentationFormat>
  <Paragraphs>37</Paragraphs>
  <Slides>21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Ofis Teması</vt:lpstr>
      <vt:lpstr> 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2018-04-17T18:13:29Z</dcterms:created>
  <dcterms:modified xsi:type="dcterms:W3CDTF">2018-04-18T12:29:00Z</dcterms:modified>
  <cp:category>www.sorubak.com</cp:category>
</cp:coreProperties>
</file>