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9" r:id="rId3"/>
    <p:sldId id="257" r:id="rId4"/>
    <p:sldId id="262" r:id="rId5"/>
    <p:sldId id="261" r:id="rId6"/>
    <p:sldId id="263" r:id="rId7"/>
    <p:sldId id="264" r:id="rId8"/>
    <p:sldId id="258" r:id="rId9"/>
    <p:sldId id="260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343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88D9EC-F13C-49B3-89D5-F5CB146FDB73}" type="datetimeFigureOut">
              <a:rPr lang="tr-TR" smtClean="0"/>
              <a:pPr/>
              <a:t>11/05/2018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36A483-C753-4D92-AF09-9DDC28F9D3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59981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6A483-C753-4D92-AF09-9DDC28F9D3B7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728106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6A483-C753-4D92-AF09-9DDC28F9D3B7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169535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6A483-C753-4D92-AF09-9DDC28F9D3B7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44452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6A483-C753-4D92-AF09-9DDC28F9D3B7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10954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6A483-C753-4D92-AF09-9DDC28F9D3B7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541348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6A483-C753-4D92-AF09-9DDC28F9D3B7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10759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6A483-C753-4D92-AF09-9DDC28F9D3B7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57329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5181600"/>
            <a:ext cx="6477000" cy="838200"/>
          </a:xfrm>
        </p:spPr>
        <p:txBody>
          <a:bodyPr>
            <a:noAutofit/>
          </a:bodyPr>
          <a:lstStyle/>
          <a:p>
            <a:r>
              <a:rPr lang="tr-TR" sz="4000" b="1" dirty="0" smtClean="0">
                <a:solidFill>
                  <a:schemeClr val="tx1"/>
                </a:solidFill>
              </a:rPr>
              <a:t>WHAT TIME IS IT?</a:t>
            </a:r>
          </a:p>
          <a:p>
            <a:r>
              <a:rPr lang="tr-TR" sz="4000" b="1" dirty="0" smtClean="0">
                <a:solidFill>
                  <a:schemeClr val="tx1"/>
                </a:solidFill>
              </a:rPr>
              <a:t>IT IS……..</a:t>
            </a:r>
            <a:endParaRPr lang="tr-TR" sz="40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4727" y="685800"/>
            <a:ext cx="60960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4343400" y="2770909"/>
            <a:ext cx="1447800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475018" y="2770909"/>
            <a:ext cx="0" cy="142875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5707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81000"/>
            <a:ext cx="8382000" cy="5745163"/>
          </a:xfrm>
        </p:spPr>
        <p:txBody>
          <a:bodyPr>
            <a:normAutofit lnSpcReduction="10000"/>
          </a:bodyPr>
          <a:lstStyle/>
          <a:p>
            <a:pPr lvl="0"/>
            <a:endParaRPr lang="tr-TR" dirty="0" smtClean="0"/>
          </a:p>
          <a:p>
            <a:pPr marL="0" lvl="0" indent="0">
              <a:buNone/>
            </a:pPr>
            <a:endParaRPr lang="tr-TR" dirty="0" smtClean="0"/>
          </a:p>
          <a:p>
            <a:pPr lvl="0"/>
            <a:r>
              <a:rPr lang="en-GB" dirty="0" smtClean="0"/>
              <a:t>1</a:t>
            </a:r>
            <a:r>
              <a:rPr lang="en-GB" dirty="0"/>
              <a:t>. </a:t>
            </a:r>
            <a:r>
              <a:rPr lang="en-GB" dirty="0" smtClean="0"/>
              <a:t>A____________ </a:t>
            </a:r>
            <a:r>
              <a:rPr lang="en-GB" dirty="0"/>
              <a:t>robbed the bank yesterday. </a:t>
            </a:r>
            <a:endParaRPr lang="tr-TR" dirty="0"/>
          </a:p>
          <a:p>
            <a:pPr marL="0" indent="0">
              <a:buNone/>
            </a:pPr>
            <a:r>
              <a:rPr lang="en-US" dirty="0"/>
              <a:t> 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r>
              <a:rPr lang="en-US" dirty="0" smtClean="0"/>
              <a:t>2.The detectives </a:t>
            </a:r>
            <a:r>
              <a:rPr lang="en-US" dirty="0"/>
              <a:t>found the </a:t>
            </a:r>
            <a:r>
              <a:rPr lang="en-US" dirty="0" smtClean="0"/>
              <a:t>_____________on </a:t>
            </a:r>
            <a:r>
              <a:rPr lang="en-US" dirty="0"/>
              <a:t>the table. </a:t>
            </a:r>
            <a:endParaRPr lang="tr-TR" dirty="0"/>
          </a:p>
          <a:p>
            <a:pPr marL="0" indent="0">
              <a:buNone/>
            </a:pPr>
            <a:r>
              <a:rPr lang="en-US" dirty="0"/>
              <a:t> 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3</a:t>
            </a:r>
            <a:r>
              <a:rPr lang="en-US" dirty="0" smtClean="0"/>
              <a:t>.The </a:t>
            </a:r>
            <a:r>
              <a:rPr lang="en-US" dirty="0"/>
              <a:t>criminals are put into _______________ </a:t>
            </a:r>
            <a:endParaRPr lang="tr-TR" dirty="0"/>
          </a:p>
          <a:p>
            <a:endParaRPr lang="tr-TR" dirty="0"/>
          </a:p>
        </p:txBody>
      </p:sp>
      <p:pic>
        <p:nvPicPr>
          <p:cNvPr id="4" name="Resim 7" descr="http://images.clipartpanda.com/premeditation-clipart-bank-robber-bandit-robbery-lol-clip-art-clipart.g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6400" y="507669"/>
            <a:ext cx="1752600" cy="1369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Resim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429271">
            <a:off x="6006655" y="1981655"/>
            <a:ext cx="864490" cy="1352653"/>
          </a:xfrm>
          <a:prstGeom prst="rect">
            <a:avLst/>
          </a:prstGeom>
          <a:noFill/>
          <a:ln w="9525">
            <a:solidFill>
              <a:srgbClr val="984807"/>
            </a:solidFill>
            <a:miter lim="800000"/>
            <a:headEnd/>
            <a:tailEnd/>
          </a:ln>
        </p:spPr>
      </p:pic>
      <p:pic>
        <p:nvPicPr>
          <p:cNvPr id="6" name="Picture 5" descr="C:\Users\sametsaygi\Desktop\tralies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6782" y="4114800"/>
            <a:ext cx="1676400" cy="13668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10107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WRITE THE DATE</a:t>
            </a:r>
            <a:endParaRPr lang="tr-T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6600" dirty="0" smtClean="0"/>
              <a:t>        </a:t>
            </a:r>
          </a:p>
          <a:p>
            <a:pPr marL="0" indent="0">
              <a:buNone/>
            </a:pPr>
            <a:r>
              <a:rPr lang="tr-TR" sz="6600" dirty="0"/>
              <a:t> </a:t>
            </a:r>
            <a:r>
              <a:rPr lang="tr-TR" sz="6600" dirty="0" smtClean="0"/>
              <a:t>          22.11.1904</a:t>
            </a:r>
            <a:endParaRPr lang="tr-TR" sz="6600" dirty="0"/>
          </a:p>
        </p:txBody>
      </p:sp>
    </p:spTree>
    <p:extLst>
      <p:ext uri="{BB962C8B-B14F-4D97-AF65-F5344CB8AC3E}">
        <p14:creationId xmlns:p14="http://schemas.microsoft.com/office/powerpoint/2010/main" xmlns="" val="327676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WRITE THE NUMBER</a:t>
            </a:r>
            <a:endParaRPr lang="tr-T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7200" dirty="0" smtClean="0"/>
              <a:t>         </a:t>
            </a:r>
          </a:p>
          <a:p>
            <a:pPr marL="0" indent="0">
              <a:buNone/>
            </a:pPr>
            <a:r>
              <a:rPr lang="tr-TR" sz="7200" dirty="0" smtClean="0"/>
              <a:t>          7.864.359</a:t>
            </a:r>
            <a:endParaRPr lang="tr-TR" sz="7200" dirty="0"/>
          </a:p>
        </p:txBody>
      </p:sp>
    </p:spTree>
    <p:extLst>
      <p:ext uri="{BB962C8B-B14F-4D97-AF65-F5344CB8AC3E}">
        <p14:creationId xmlns:p14="http://schemas.microsoft.com/office/powerpoint/2010/main" xmlns="" val="121485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WRITE THE SENTENCES WITH SHOULD OR SHOULD’NT</a:t>
            </a:r>
            <a:endParaRPr lang="tr-T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r>
              <a:rPr lang="tr-TR" dirty="0" smtClean="0">
                <a:sym typeface="Wingdings" pitchFamily="2" charset="2"/>
              </a:rPr>
              <a:t></a:t>
            </a:r>
          </a:p>
          <a:p>
            <a:endParaRPr lang="tr-TR" dirty="0">
              <a:sym typeface="Wingdings" pitchFamily="2" charset="2"/>
            </a:endParaRPr>
          </a:p>
          <a:p>
            <a:endParaRPr lang="tr-TR" dirty="0" smtClean="0">
              <a:sym typeface="Wingdings" pitchFamily="2" charset="2"/>
            </a:endParaRPr>
          </a:p>
          <a:p>
            <a:endParaRPr lang="tr-TR" dirty="0">
              <a:sym typeface="Wingdings" pitchFamily="2" charset="2"/>
            </a:endParaRPr>
          </a:p>
          <a:p>
            <a:endParaRPr lang="tr-TR" dirty="0" smtClean="0">
              <a:sym typeface="Wingdings" pitchFamily="2" charset="2"/>
            </a:endParaRPr>
          </a:p>
          <a:p>
            <a:r>
              <a:rPr lang="tr-TR" dirty="0" smtClean="0">
                <a:sym typeface="Wingdings" pitchFamily="2" charset="2"/>
              </a:rPr>
              <a:t></a:t>
            </a:r>
            <a:endParaRPr lang="tr-TR" dirty="0"/>
          </a:p>
        </p:txBody>
      </p:sp>
      <p:pic>
        <p:nvPicPr>
          <p:cNvPr id="7" name="Picture 6" descr="C:\Users\sametsaygi\Desktop\13201707751167052069Beaver Cutting Down Tree.svg.hi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228828"/>
            <a:ext cx="2362200" cy="186717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C:\Users\sametsaygi\Desktop\8a0daa319c1face4f8a66e9dbfd23a0f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735777"/>
            <a:ext cx="3429000" cy="1447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42139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WHAT IS YOUR JOB?</a:t>
            </a:r>
            <a:endParaRPr lang="tr-TR" b="1" dirty="0"/>
          </a:p>
        </p:txBody>
      </p:sp>
      <p:pic>
        <p:nvPicPr>
          <p:cNvPr id="4" name="Resim 14" descr="C:\Users\sametsaygii\Desktop\carpenter-clipart-carpenter_4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524000"/>
            <a:ext cx="441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5839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WHAT IS THIS?</a:t>
            </a:r>
            <a:endParaRPr lang="tr-TR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0" y="1752600"/>
            <a:ext cx="5867400" cy="3810000"/>
          </a:xfrm>
        </p:spPr>
      </p:pic>
    </p:spTree>
    <p:extLst>
      <p:ext uri="{BB962C8B-B14F-4D97-AF65-F5344CB8AC3E}">
        <p14:creationId xmlns:p14="http://schemas.microsoft.com/office/powerpoint/2010/main" xmlns="" val="80377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WRITE THE PAST FORM OF VERBS</a:t>
            </a:r>
            <a:endParaRPr lang="tr-T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4400" b="1" dirty="0" smtClean="0"/>
              <a:t>GO  			………………</a:t>
            </a:r>
          </a:p>
          <a:p>
            <a:r>
              <a:rPr lang="tr-TR" sz="4400" b="1" dirty="0" smtClean="0"/>
              <a:t>STUDY		………………</a:t>
            </a:r>
          </a:p>
          <a:p>
            <a:r>
              <a:rPr lang="tr-TR" sz="4400" b="1" dirty="0" smtClean="0"/>
              <a:t>BREAK INTO	………………</a:t>
            </a:r>
          </a:p>
          <a:p>
            <a:r>
              <a:rPr lang="tr-TR" sz="4400" b="1" dirty="0" smtClean="0"/>
              <a:t>STAY			……………….</a:t>
            </a:r>
          </a:p>
          <a:p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32154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WHAT DOES THIS SIGN MEAN?</a:t>
            </a:r>
            <a:endParaRPr lang="tr-TR" b="1" dirty="0"/>
          </a:p>
        </p:txBody>
      </p:sp>
      <p:pic>
        <p:nvPicPr>
          <p:cNvPr id="4" name="Resim 7" descr="http://www.psdgraphics.com/file/green-recycling-icon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438400"/>
            <a:ext cx="4800599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8634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WHERE IS THE DOG?</a:t>
            </a:r>
            <a:br>
              <a:rPr lang="tr-TR" b="1" dirty="0" smtClean="0"/>
            </a:br>
            <a:r>
              <a:rPr lang="tr-TR" b="1" dirty="0" smtClean="0"/>
              <a:t>IT IS……………………….</a:t>
            </a:r>
            <a:endParaRPr lang="tr-TR" b="1" dirty="0"/>
          </a:p>
        </p:txBody>
      </p:sp>
      <p:pic>
        <p:nvPicPr>
          <p:cNvPr id="4" name="Resim 7" descr="C:\Users\sametsaygii\Desktop\4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752600"/>
            <a:ext cx="4800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763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A FARMER CAN …………………………………</a:t>
            </a:r>
            <a:endParaRPr lang="tr-TR" b="1" dirty="0"/>
          </a:p>
        </p:txBody>
      </p:sp>
      <p:pic>
        <p:nvPicPr>
          <p:cNvPr id="4" name="Resim 35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1981200"/>
            <a:ext cx="4191000" cy="3234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3646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533400"/>
            <a:ext cx="4267200" cy="1143000"/>
          </a:xfrm>
        </p:spPr>
        <p:txBody>
          <a:bodyPr/>
          <a:lstStyle/>
          <a:p>
            <a:r>
              <a:rPr lang="tr-TR" dirty="0" smtClean="0"/>
              <a:t>BEFORE I </a:t>
            </a:r>
            <a:endParaRPr lang="tr-TR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57200"/>
            <a:ext cx="21336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5800" y="3200400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I </a:t>
            </a:r>
            <a:endParaRPr lang="tr-TR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3886200" y="3352800"/>
            <a:ext cx="160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AND</a:t>
            </a:r>
            <a:endParaRPr lang="tr-TR" sz="4400" dirty="0"/>
          </a:p>
        </p:txBody>
      </p:sp>
      <p:pic>
        <p:nvPicPr>
          <p:cNvPr id="5124" name="Resim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048001"/>
            <a:ext cx="2743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Resim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7062" y="3037629"/>
            <a:ext cx="2362200" cy="2034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6725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FIND THE WORDS</a:t>
            </a:r>
            <a:endParaRPr lang="tr-T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/>
              <a:t> THE SIXTH MONTH OF THE YEAR IS</a:t>
            </a:r>
          </a:p>
          <a:p>
            <a:pPr marL="0" indent="0">
              <a:buNone/>
            </a:pPr>
            <a:r>
              <a:rPr lang="tr-TR" sz="3600" b="1" dirty="0" smtClean="0"/>
              <a:t>     ………………………..</a:t>
            </a:r>
          </a:p>
          <a:p>
            <a:r>
              <a:rPr lang="tr-TR" sz="3600" b="1" dirty="0" smtClean="0"/>
              <a:t> THE THIRD DAY OF THE WEEK IS</a:t>
            </a:r>
          </a:p>
          <a:p>
            <a:pPr marL="0" indent="0">
              <a:buNone/>
            </a:pPr>
            <a:r>
              <a:rPr lang="tr-TR" sz="3600" b="1" dirty="0" smtClean="0"/>
              <a:t>     ……………………….</a:t>
            </a:r>
          </a:p>
          <a:p>
            <a:r>
              <a:rPr lang="tr-TR" sz="3600" b="1" dirty="0" smtClean="0"/>
              <a:t>THE SEASON BEFORE THE AUTUMN IS</a:t>
            </a:r>
          </a:p>
          <a:p>
            <a:pPr marL="0" indent="0">
              <a:buNone/>
            </a:pPr>
            <a:r>
              <a:rPr lang="tr-TR" sz="3600" b="1" dirty="0" smtClean="0"/>
              <a:t>     ……………………………</a:t>
            </a:r>
          </a:p>
        </p:txBody>
      </p:sp>
    </p:spTree>
    <p:extLst>
      <p:ext uri="{BB962C8B-B14F-4D97-AF65-F5344CB8AC3E}">
        <p14:creationId xmlns:p14="http://schemas.microsoft.com/office/powerpoint/2010/main" xmlns="" val="371466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WHAT DO YOU EAT AT BREAKFAST?</a:t>
            </a:r>
            <a:endParaRPr lang="tr-TR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600200"/>
            <a:ext cx="49530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0600" y="5466270"/>
            <a:ext cx="708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               I EAT…………………    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xmlns="" val="302989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A:WHAT ARE THEY DOING?  B:……………………………………..</a:t>
            </a:r>
            <a:endParaRPr lang="tr-TR" b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057400"/>
            <a:ext cx="61722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8470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FERRARI IS …………………………… FORD</a:t>
            </a:r>
            <a:endParaRPr lang="tr-TR" b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00200"/>
            <a:ext cx="64770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85800" y="4412673"/>
            <a:ext cx="3185556" cy="1219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FORD- 35000$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572000" y="4267200"/>
            <a:ext cx="3962400" cy="1219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tr-TR" sz="4000" b="1" dirty="0" smtClean="0">
                <a:latin typeface="Calibri" pitchFamily="34" charset="0"/>
                <a:cs typeface="Arial" pitchFamily="34" charset="0"/>
              </a:rPr>
              <a:t>FERRARI</a:t>
            </a:r>
            <a:r>
              <a:rPr kumimoji="0" lang="tr-TR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-700000$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911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A:WHAT IS THE WEATHER LIKE IN TOKAT?</a:t>
            </a:r>
            <a:endParaRPr lang="tr-TR" dirty="0"/>
          </a:p>
        </p:txBody>
      </p:sp>
      <p:pic>
        <p:nvPicPr>
          <p:cNvPr id="9220" name="Resim 4" descr="Description: C:\Users\xcomely\AppData\Local\Microsoft\Windows\INetCache\Content.Word\sunn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881" y="1143000"/>
            <a:ext cx="2590800" cy="159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68234" y="2819400"/>
            <a:ext cx="82296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tr-TR" dirty="0" smtClean="0"/>
          </a:p>
          <a:p>
            <a:endParaRPr lang="tr-TR" dirty="0"/>
          </a:p>
          <a:p>
            <a:r>
              <a:rPr lang="tr-TR" dirty="0" smtClean="0"/>
              <a:t>      2. </a:t>
            </a:r>
            <a:r>
              <a:rPr lang="tr-TR" sz="5300" dirty="0" smtClean="0"/>
              <a:t>A:…………………………………in Tokat?</a:t>
            </a:r>
          </a:p>
          <a:p>
            <a:r>
              <a:rPr lang="tr-TR" sz="5300" dirty="0" smtClean="0"/>
              <a:t>B: It is 22 degrees.</a:t>
            </a:r>
            <a:endParaRPr lang="tr-TR" sz="5300" dirty="0"/>
          </a:p>
        </p:txBody>
      </p:sp>
      <p:sp>
        <p:nvSpPr>
          <p:cNvPr id="4" name="TextBox 3"/>
          <p:cNvSpPr txBox="1"/>
          <p:nvPr/>
        </p:nvSpPr>
        <p:spPr>
          <a:xfrm>
            <a:off x="2743200" y="1752600"/>
            <a:ext cx="487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/>
              <a:t>1.It is ………………………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113704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458200" cy="1706562"/>
          </a:xfrm>
        </p:spPr>
        <p:txBody>
          <a:bodyPr>
            <a:normAutofit/>
          </a:bodyPr>
          <a:lstStyle/>
          <a:p>
            <a:r>
              <a:rPr lang="tr-TR" dirty="0" smtClean="0"/>
              <a:t>  A: HOW ………………………….. TODAY?</a:t>
            </a:r>
            <a:br>
              <a:rPr lang="tr-TR" dirty="0" smtClean="0"/>
            </a:br>
            <a:r>
              <a:rPr lang="tr-TR" dirty="0" smtClean="0"/>
              <a:t> B: I…………………………………………….....</a:t>
            </a:r>
            <a:endParaRPr lang="tr-TR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362200"/>
            <a:ext cx="44958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5141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I LIKE ………… BUT I DON’T LIKE …………</a:t>
            </a:r>
            <a:endParaRPr lang="tr-TR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2584203"/>
            <a:ext cx="3810000" cy="2602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7"/>
          <p:cNvPicPr/>
          <p:nvPr/>
        </p:nvPicPr>
        <p:blipFill rotWithShape="1">
          <a:blip r:embed="rId4" cstate="print"/>
          <a:srcRect r="67728"/>
          <a:stretch/>
        </p:blipFill>
        <p:spPr bwMode="auto">
          <a:xfrm>
            <a:off x="4759036" y="3276600"/>
            <a:ext cx="3990975" cy="27670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1260764"/>
            <a:ext cx="2438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smtClean="0">
                <a:sym typeface="Wingdings" pitchFamily="2" charset="2"/>
              </a:rPr>
              <a:t>      </a:t>
            </a:r>
            <a:endParaRPr lang="tr-TR" sz="8000" dirty="0"/>
          </a:p>
        </p:txBody>
      </p:sp>
      <p:sp>
        <p:nvSpPr>
          <p:cNvPr id="6" name="TextBox 5"/>
          <p:cNvSpPr txBox="1"/>
          <p:nvPr/>
        </p:nvSpPr>
        <p:spPr>
          <a:xfrm>
            <a:off x="5715000" y="1953161"/>
            <a:ext cx="259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smtClean="0">
                <a:sym typeface="Wingdings" pitchFamily="2" charset="2"/>
              </a:rPr>
              <a:t> </a:t>
            </a:r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74524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WHAT IS THE MEANING OF THIS SIGN</a:t>
            </a:r>
            <a:r>
              <a:rPr lang="tr-TR" dirty="0" smtClean="0"/>
              <a:t>?</a:t>
            </a:r>
            <a:endParaRPr lang="tr-TR" dirty="0"/>
          </a:p>
        </p:txBody>
      </p:sp>
      <p:pic>
        <p:nvPicPr>
          <p:cNvPr id="4" name="Resim 5" descr="http://www.clipartbest.com/cliparts/MiL/E5K/MiLE5KLia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057400"/>
            <a:ext cx="4648200" cy="3124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2374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198</Words>
  <PresentationFormat>Ekran Gösterisi (4:3)</PresentationFormat>
  <Paragraphs>75</Paragraphs>
  <Slides>20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Office Theme</vt:lpstr>
      <vt:lpstr>Slayt 1</vt:lpstr>
      <vt:lpstr>BEFORE I </vt:lpstr>
      <vt:lpstr>WHAT DO YOU EAT AT BREAKFAST?</vt:lpstr>
      <vt:lpstr>A:WHAT ARE THEY DOING?  B:……………………………………..</vt:lpstr>
      <vt:lpstr>FERRARI IS …………………………… FORD</vt:lpstr>
      <vt:lpstr>A:WHAT IS THE WEATHER LIKE IN TOKAT?</vt:lpstr>
      <vt:lpstr>  A: HOW ………………………….. TODAY?  B: I…………………………………………….....</vt:lpstr>
      <vt:lpstr>I LIKE ………… BUT I DON’T LIKE …………</vt:lpstr>
      <vt:lpstr>WHAT IS THE MEANING OF THIS SIGN?</vt:lpstr>
      <vt:lpstr>Slayt 10</vt:lpstr>
      <vt:lpstr>WRITE THE DATE</vt:lpstr>
      <vt:lpstr>WRITE THE NUMBER</vt:lpstr>
      <vt:lpstr>WRITE THE SENTENCES WITH SHOULD OR SHOULD’NT</vt:lpstr>
      <vt:lpstr>WHAT IS YOUR JOB?</vt:lpstr>
      <vt:lpstr>WHAT IS THIS?</vt:lpstr>
      <vt:lpstr>WRITE THE PAST FORM OF VERBS</vt:lpstr>
      <vt:lpstr>WHAT DOES THIS SIGN MEAN?</vt:lpstr>
      <vt:lpstr>WHERE IS THE DOG? IT IS……………………….</vt:lpstr>
      <vt:lpstr>A FARMER CAN …………………………………</vt:lpstr>
      <vt:lpstr>FIND THE WORDS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2006-08-16T00:00:00Z</dcterms:created>
  <dcterms:modified xsi:type="dcterms:W3CDTF">2018-05-11T12:51:17Z</dcterms:modified>
  <cp:category>www.sorubak.com</cp:category>
</cp:coreProperties>
</file>