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772" r:id="rId2"/>
    <p:sldId id="771" r:id="rId3"/>
    <p:sldId id="609" r:id="rId4"/>
    <p:sldId id="773" r:id="rId5"/>
    <p:sldId id="774" r:id="rId6"/>
    <p:sldId id="775" r:id="rId7"/>
    <p:sldId id="776" r:id="rId8"/>
    <p:sldId id="444" r:id="rId9"/>
    <p:sldId id="445" r:id="rId10"/>
    <p:sldId id="446" r:id="rId11"/>
    <p:sldId id="496" r:id="rId12"/>
    <p:sldId id="709" r:id="rId13"/>
    <p:sldId id="443" r:id="rId14"/>
    <p:sldId id="706" r:id="rId15"/>
    <p:sldId id="705" r:id="rId16"/>
    <p:sldId id="758" r:id="rId17"/>
    <p:sldId id="644" r:id="rId18"/>
    <p:sldId id="466" r:id="rId19"/>
    <p:sldId id="710" r:id="rId20"/>
    <p:sldId id="711" r:id="rId21"/>
    <p:sldId id="713" r:id="rId22"/>
    <p:sldId id="759" r:id="rId23"/>
    <p:sldId id="760" r:id="rId24"/>
    <p:sldId id="777" r:id="rId25"/>
    <p:sldId id="778" r:id="rId26"/>
    <p:sldId id="780" r:id="rId27"/>
    <p:sldId id="779" r:id="rId28"/>
    <p:sldId id="450" r:id="rId29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Varsayılan Bölüm" id="{419555DD-FAD1-47F8-942F-DF8B17EF696E}">
          <p14:sldIdLst>
            <p14:sldId id="256"/>
            <p14:sldId id="772"/>
            <p14:sldId id="771"/>
            <p14:sldId id="609"/>
            <p14:sldId id="773"/>
            <p14:sldId id="774"/>
            <p14:sldId id="775"/>
            <p14:sldId id="776"/>
            <p14:sldId id="444"/>
            <p14:sldId id="445"/>
            <p14:sldId id="446"/>
            <p14:sldId id="496"/>
            <p14:sldId id="709"/>
            <p14:sldId id="443"/>
            <p14:sldId id="706"/>
            <p14:sldId id="705"/>
            <p14:sldId id="758"/>
            <p14:sldId id="644"/>
            <p14:sldId id="466"/>
            <p14:sldId id="710"/>
            <p14:sldId id="711"/>
            <p14:sldId id="713"/>
            <p14:sldId id="759"/>
            <p14:sldId id="760"/>
            <p14:sldId id="777"/>
            <p14:sldId id="778"/>
            <p14:sldId id="780"/>
            <p14:sldId id="779"/>
            <p14:sldId id="450"/>
          </p14:sldIdLst>
        </p14:section>
      </p14:sectionLst>
    </p:ex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FF"/>
    <a:srgbClr val="E2A100"/>
    <a:srgbClr val="FFFF66"/>
    <a:srgbClr val="FFC305"/>
    <a:srgbClr val="990033"/>
    <a:srgbClr val="714B25"/>
    <a:srgbClr val="996633"/>
    <a:srgbClr val="00FFFF"/>
    <a:srgbClr val="CCECFF"/>
    <a:srgbClr val="6699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D03447BB-5D67-496B-8E87-E561075AD55C}" styleName="Koyu Stil 1 - Vurgu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929F9F4-4A8F-4326-A1B4-22849713DDAB}" styleName="Koyu Stil 1 - Vurgu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FD4443E-F989-4FC4-A0C8-D5A2AF1F390B}" styleName="Koyu Stil 1 - Vurgu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505E3EF-67EA-436B-97B2-0124C06EBD24}" styleName="Orta Stil 4 - Vurgu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32" autoAdjust="0"/>
    <p:restoredTop sz="94118" autoAdjust="0"/>
  </p:normalViewPr>
  <p:slideViewPr>
    <p:cSldViewPr snapToGrid="0">
      <p:cViewPr>
        <p:scale>
          <a:sx n="75" d="100"/>
          <a:sy n="75" d="100"/>
        </p:scale>
        <p:origin x="-1944" y="-83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E2D0AD-8A3C-45CA-96B9-F579F2689D88}" type="datetimeFigureOut">
              <a:rPr lang="tr-TR" smtClean="0"/>
              <a:pPr/>
              <a:t>18/04/2018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0D86A7-F995-4AD8-B516-6796EB0D343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6017879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6F3650-BB3E-45DE-B068-FB7E589E67EC}" type="datetimeFigureOut">
              <a:rPr lang="tr-TR" smtClean="0"/>
              <a:pPr/>
              <a:t>18/04/2018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10BCC-6C5F-4B15-B86D-EE90A14A594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3640793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6F3650-BB3E-45DE-B068-FB7E589E67EC}" type="datetimeFigureOut">
              <a:rPr lang="tr-TR" smtClean="0"/>
              <a:pPr/>
              <a:t>18/04/2018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10BCC-6C5F-4B15-B86D-EE90A14A594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5538667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6F3650-BB3E-45DE-B068-FB7E589E67EC}" type="datetimeFigureOut">
              <a:rPr lang="tr-TR" smtClean="0"/>
              <a:pPr/>
              <a:t>18/04/2018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10BCC-6C5F-4B15-B86D-EE90A14A594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5935129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Başlık ve Tab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Tablo Yer Tutucusu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tr-TR" noProof="0"/>
          </a:p>
        </p:txBody>
      </p:sp>
    </p:spTree>
    <p:extLst>
      <p:ext uri="{BB962C8B-B14F-4D97-AF65-F5344CB8AC3E}">
        <p14:creationId xmlns:p14="http://schemas.microsoft.com/office/powerpoint/2010/main" xmlns="" val="32014310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dirty="0" smtClean="0"/>
              <a:t>Asıl metin stillerini düzenlemek için tıklatın</a:t>
            </a:r>
          </a:p>
          <a:p>
            <a:pPr lvl="1"/>
            <a:r>
              <a:rPr lang="tr-TR" dirty="0" smtClean="0"/>
              <a:t>İkinci düzey</a:t>
            </a:r>
          </a:p>
          <a:p>
            <a:pPr lvl="2"/>
            <a:r>
              <a:rPr lang="tr-TR" dirty="0" smtClean="0"/>
              <a:t>Üçüncü düzey</a:t>
            </a:r>
          </a:p>
          <a:p>
            <a:pPr lvl="3"/>
            <a:r>
              <a:rPr lang="tr-TR" dirty="0" smtClean="0"/>
              <a:t>Dördüncü düzey</a:t>
            </a:r>
          </a:p>
          <a:p>
            <a:pPr lvl="4"/>
            <a:r>
              <a:rPr lang="tr-TR" dirty="0" smtClean="0"/>
              <a:t>Beşinci düzey</a:t>
            </a:r>
            <a:endParaRPr lang="tr-TR" dirty="0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6F3650-BB3E-45DE-B068-FB7E589E67EC}" type="datetimeFigureOut">
              <a:rPr lang="tr-TR" smtClean="0"/>
              <a:pPr/>
              <a:t>18/04/2018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10BCC-6C5F-4B15-B86D-EE90A14A594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7115127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6F3650-BB3E-45DE-B068-FB7E589E67EC}" type="datetimeFigureOut">
              <a:rPr lang="tr-TR" smtClean="0"/>
              <a:pPr/>
              <a:t>18/04/2018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10BCC-6C5F-4B15-B86D-EE90A14A594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676204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6F3650-BB3E-45DE-B068-FB7E589E67EC}" type="datetimeFigureOut">
              <a:rPr lang="tr-TR" smtClean="0"/>
              <a:pPr/>
              <a:t>18/04/2018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10BCC-6C5F-4B15-B86D-EE90A14A594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799233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6F3650-BB3E-45DE-B068-FB7E589E67EC}" type="datetimeFigureOut">
              <a:rPr lang="tr-TR" smtClean="0"/>
              <a:pPr/>
              <a:t>18/04/2018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10BCC-6C5F-4B15-B86D-EE90A14A594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518870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6F3650-BB3E-45DE-B068-FB7E589E67EC}" type="datetimeFigureOut">
              <a:rPr lang="tr-TR" smtClean="0"/>
              <a:pPr/>
              <a:t>18/04/2018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10BCC-6C5F-4B15-B86D-EE90A14A594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1184060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6F3650-BB3E-45DE-B068-FB7E589E67EC}" type="datetimeFigureOut">
              <a:rPr lang="tr-TR" smtClean="0"/>
              <a:pPr/>
              <a:t>18/04/2018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10BCC-6C5F-4B15-B86D-EE90A14A594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7204270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6F3650-BB3E-45DE-B068-FB7E589E67EC}" type="datetimeFigureOut">
              <a:rPr lang="tr-TR" smtClean="0"/>
              <a:pPr/>
              <a:t>18/04/2018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10BCC-6C5F-4B15-B86D-EE90A14A594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7860795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6F3650-BB3E-45DE-B068-FB7E589E67EC}" type="datetimeFigureOut">
              <a:rPr lang="tr-TR" smtClean="0"/>
              <a:pPr/>
              <a:t>18/04/2018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10BCC-6C5F-4B15-B86D-EE90A14A594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7053367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6F3650-BB3E-45DE-B068-FB7E589E67EC}" type="datetimeFigureOut">
              <a:rPr lang="tr-TR" smtClean="0"/>
              <a:pPr/>
              <a:t>18/04/2018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10BCC-6C5F-4B15-B86D-EE90A14A594B}" type="slidenum">
              <a:rPr lang="tr-TR" smtClean="0"/>
              <a:pPr/>
              <a:t>‹#›</a:t>
            </a:fld>
            <a:endParaRPr lang="tr-TR"/>
          </a:p>
        </p:txBody>
      </p:sp>
      <p:pic>
        <p:nvPicPr>
          <p:cNvPr id="9" name="Resim 8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28"/>
            <a:ext cx="12192000" cy="6857143"/>
          </a:xfrm>
          <a:prstGeom prst="rect">
            <a:avLst/>
          </a:prstGeom>
        </p:spPr>
      </p:pic>
      <p:pic>
        <p:nvPicPr>
          <p:cNvPr id="14" name="Resim 13"/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60458" y="172284"/>
            <a:ext cx="1610767" cy="294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71324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7" Type="http://schemas.openxmlformats.org/officeDocument/2006/relationships/image" Target="../media/image19.pn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7" Type="http://schemas.openxmlformats.org/officeDocument/2006/relationships/image" Target="../media/image19.pn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7" Type="http://schemas.openxmlformats.org/officeDocument/2006/relationships/image" Target="../media/image19.pn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7" Type="http://schemas.openxmlformats.org/officeDocument/2006/relationships/image" Target="../media/image19.pn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7" Type="http://schemas.openxmlformats.org/officeDocument/2006/relationships/image" Target="../media/image19.pn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7" Type="http://schemas.openxmlformats.org/officeDocument/2006/relationships/image" Target="../media/image19.pn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7" Type="http://schemas.openxmlformats.org/officeDocument/2006/relationships/image" Target="../media/image19.pn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7.png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7" Type="http://schemas.openxmlformats.org/officeDocument/2006/relationships/image" Target="../media/image19.pn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7" Type="http://schemas.openxmlformats.org/officeDocument/2006/relationships/image" Target="../media/image19.pn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28142" y="693537"/>
            <a:ext cx="8915400" cy="441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" name="Group 121"/>
          <p:cNvGrpSpPr/>
          <p:nvPr/>
        </p:nvGrpSpPr>
        <p:grpSpPr>
          <a:xfrm>
            <a:off x="115571" y="4859653"/>
            <a:ext cx="11944077" cy="1793785"/>
            <a:chOff x="3338688" y="3862247"/>
            <a:chExt cx="2479510" cy="778167"/>
          </a:xfrm>
        </p:grpSpPr>
        <p:sp>
          <p:nvSpPr>
            <p:cNvPr id="6" name="Rectangle 122"/>
            <p:cNvSpPr/>
            <p:nvPr/>
          </p:nvSpPr>
          <p:spPr>
            <a:xfrm>
              <a:off x="3338688" y="3862247"/>
              <a:ext cx="2479510" cy="266666"/>
            </a:xfrm>
            <a:prstGeom prst="rect">
              <a:avLst/>
            </a:prstGeom>
            <a:solidFill>
              <a:srgbClr val="0070C0"/>
            </a:solidFill>
            <a:ln w="190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2400" b="1" dirty="0" smtClean="0"/>
                <a:t>Yönetim Birimleri Neden Oluşturuldu?</a:t>
              </a:r>
              <a:endParaRPr lang="en-US" sz="2400" b="1" dirty="0"/>
            </a:p>
          </p:txBody>
        </p:sp>
        <p:sp>
          <p:nvSpPr>
            <p:cNvPr id="7" name="Rectangle 123"/>
            <p:cNvSpPr/>
            <p:nvPr/>
          </p:nvSpPr>
          <p:spPr>
            <a:xfrm>
              <a:off x="3338688" y="4146875"/>
              <a:ext cx="2479510" cy="493539"/>
            </a:xfrm>
            <a:prstGeom prst="rect">
              <a:avLst/>
            </a:prstGeom>
            <a:gradFill>
              <a:gsLst>
                <a:gs pos="100000">
                  <a:schemeClr val="bg1">
                    <a:lumMod val="75000"/>
                  </a:schemeClr>
                </a:gs>
                <a:gs pos="0">
                  <a:schemeClr val="bg1">
                    <a:lumMod val="95000"/>
                  </a:schemeClr>
                </a:gs>
              </a:gsLst>
              <a:lin ang="5400000" scaled="0"/>
            </a:gradFill>
            <a:ln w="12700">
              <a:noFill/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91440" rIns="91440" bIns="91440" rtlCol="0" anchor="t"/>
            <a:lstStyle/>
            <a:p>
              <a:r>
                <a:rPr lang="tr-TR" sz="2400" dirty="0" smtClean="0">
                  <a:solidFill>
                    <a:schemeClr val="tx1"/>
                  </a:solidFill>
                </a:rPr>
                <a:t>Devletimiz vatandaşlarına daha iyi hizmet götürebilmek amacı ile teşkilatlanarak çeşitli yönetim birimleri oluşturmuştur.</a:t>
              </a:r>
              <a:endParaRPr lang="en-US" sz="2400" dirty="0">
                <a:solidFill>
                  <a:schemeClr val="tx1"/>
                </a:solidFill>
              </a:endParaRPr>
            </a:p>
          </p:txBody>
        </p:sp>
      </p:grpSp>
      <p:sp>
        <p:nvSpPr>
          <p:cNvPr id="8" name="Unvan 1"/>
          <p:cNvSpPr>
            <a:spLocks noGrp="1"/>
          </p:cNvSpPr>
          <p:nvPr>
            <p:ph type="title"/>
          </p:nvPr>
        </p:nvSpPr>
        <p:spPr>
          <a:xfrm>
            <a:off x="127942" y="-42749"/>
            <a:ext cx="10515600" cy="748567"/>
          </a:xfrm>
        </p:spPr>
        <p:txBody>
          <a:bodyPr>
            <a:normAutofit/>
          </a:bodyPr>
          <a:lstStyle/>
          <a:p>
            <a:pPr algn="ctr"/>
            <a:r>
              <a:rPr lang="tr-TR" sz="3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Yönetim Birimleri</a:t>
            </a:r>
            <a:endParaRPr lang="tr-T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38353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up 23"/>
          <p:cNvGrpSpPr/>
          <p:nvPr/>
        </p:nvGrpSpPr>
        <p:grpSpPr>
          <a:xfrm>
            <a:off x="349622" y="787721"/>
            <a:ext cx="11497237" cy="2831008"/>
            <a:chOff x="349622" y="787721"/>
            <a:chExt cx="11497237" cy="2831008"/>
          </a:xfrm>
        </p:grpSpPr>
        <p:pic>
          <p:nvPicPr>
            <p:cNvPr id="25" name="Resim 2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49622" y="787721"/>
              <a:ext cx="11497237" cy="2831008"/>
            </a:xfrm>
            <a:prstGeom prst="rect">
              <a:avLst/>
            </a:prstGeom>
          </p:spPr>
        </p:pic>
        <p:sp>
          <p:nvSpPr>
            <p:cNvPr id="26" name="Yuvarlatılmış Dikdörtgen 25"/>
            <p:cNvSpPr/>
            <p:nvPr/>
          </p:nvSpPr>
          <p:spPr>
            <a:xfrm>
              <a:off x="349622" y="862082"/>
              <a:ext cx="11260941" cy="2756647"/>
            </a:xfrm>
            <a:prstGeom prst="roundRect">
              <a:avLst>
                <a:gd name="adj" fmla="val 3984"/>
              </a:avLst>
            </a:prstGeom>
            <a:noFill/>
            <a:ln w="12700"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spcBef>
                  <a:spcPct val="20000"/>
                </a:spcBef>
                <a:defRPr/>
              </a:pPr>
              <a:r>
                <a:rPr lang="tr-TR" altLang="tr-TR" sz="2800" dirty="0"/>
                <a:t>İlçedeki düzeni sağlayan, kurumlar arasındaki işbirliğini sağlayan kişi validir.</a:t>
              </a:r>
            </a:p>
          </p:txBody>
        </p:sp>
      </p:grpSp>
      <p:pic>
        <p:nvPicPr>
          <p:cNvPr id="5" name="Resim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9412852" y="4519035"/>
            <a:ext cx="1255821" cy="1075611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50494" y="4470863"/>
            <a:ext cx="1304364" cy="1117188"/>
          </a:xfrm>
          <a:prstGeom prst="rect">
            <a:avLst/>
          </a:prstGeom>
        </p:spPr>
      </p:pic>
      <p:grpSp>
        <p:nvGrpSpPr>
          <p:cNvPr id="15" name="Grup 14"/>
          <p:cNvGrpSpPr/>
          <p:nvPr/>
        </p:nvGrpSpPr>
        <p:grpSpPr>
          <a:xfrm>
            <a:off x="6887582" y="2811877"/>
            <a:ext cx="5623892" cy="4227355"/>
            <a:chOff x="3407317" y="726803"/>
            <a:chExt cx="5623892" cy="4227355"/>
          </a:xfrm>
        </p:grpSpPr>
        <p:pic>
          <p:nvPicPr>
            <p:cNvPr id="13" name="Resim 12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407317" y="726803"/>
              <a:ext cx="5623892" cy="4227355"/>
            </a:xfrm>
            <a:prstGeom prst="rect">
              <a:avLst/>
            </a:prstGeom>
          </p:spPr>
        </p:pic>
        <p:sp>
          <p:nvSpPr>
            <p:cNvPr id="14" name="Yuvarlatılmış Dikdörtgen 13"/>
            <p:cNvSpPr/>
            <p:nvPr/>
          </p:nvSpPr>
          <p:spPr>
            <a:xfrm>
              <a:off x="5087470" y="2551368"/>
              <a:ext cx="2424202" cy="578224"/>
            </a:xfrm>
            <a:prstGeom prst="roundRect">
              <a:avLst>
                <a:gd name="adj" fmla="val 3984"/>
              </a:avLst>
            </a:prstGeom>
            <a:noFill/>
            <a:ln w="12700"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r-TR" sz="2800" dirty="0" smtClean="0"/>
                <a:t>TEBRİKLER</a:t>
              </a:r>
              <a:endParaRPr lang="tr-TR" sz="2800" dirty="0"/>
            </a:p>
          </p:txBody>
        </p:sp>
      </p:grpSp>
      <p:sp>
        <p:nvSpPr>
          <p:cNvPr id="21" name="29 Yuvarlatılmış Dikdörtgen">
            <a:hlinkClick r:id="" action="ppaction://hlinkshowjump?jump=nextslide"/>
          </p:cNvPr>
          <p:cNvSpPr/>
          <p:nvPr/>
        </p:nvSpPr>
        <p:spPr>
          <a:xfrm>
            <a:off x="4766494" y="5594646"/>
            <a:ext cx="2768516" cy="1020638"/>
          </a:xfrm>
          <a:prstGeom prst="round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3600" dirty="0" smtClean="0">
                <a:solidFill>
                  <a:srgbClr val="000000"/>
                </a:solidFill>
                <a:latin typeface="matemitoo" panose="020B0500000000000000" pitchFamily="34" charset="-94"/>
              </a:rPr>
              <a:t>YENİ SORU</a:t>
            </a:r>
            <a:endParaRPr lang="tr-TR" sz="3600" dirty="0">
              <a:solidFill>
                <a:srgbClr val="000000"/>
              </a:solidFill>
              <a:latin typeface="matemitoo" panose="020B0500000000000000" pitchFamily="34" charset="-94"/>
            </a:endParaRPr>
          </a:p>
        </p:txBody>
      </p:sp>
      <p:grpSp>
        <p:nvGrpSpPr>
          <p:cNvPr id="17" name="Grup 16"/>
          <p:cNvGrpSpPr/>
          <p:nvPr/>
        </p:nvGrpSpPr>
        <p:grpSpPr>
          <a:xfrm>
            <a:off x="-366945" y="2811878"/>
            <a:ext cx="5623892" cy="4227355"/>
            <a:chOff x="5295658" y="1080660"/>
            <a:chExt cx="5623892" cy="4227355"/>
          </a:xfrm>
        </p:grpSpPr>
        <p:pic>
          <p:nvPicPr>
            <p:cNvPr id="22" name="Resim 2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295658" y="1080660"/>
              <a:ext cx="5623892" cy="4227355"/>
            </a:xfrm>
            <a:prstGeom prst="rect">
              <a:avLst/>
            </a:prstGeom>
          </p:spPr>
        </p:pic>
        <p:sp>
          <p:nvSpPr>
            <p:cNvPr id="23" name="Yuvarlatılmış Dikdörtgen 22"/>
            <p:cNvSpPr/>
            <p:nvPr/>
          </p:nvSpPr>
          <p:spPr>
            <a:xfrm>
              <a:off x="7166119" y="2930828"/>
              <a:ext cx="2424202" cy="578224"/>
            </a:xfrm>
            <a:prstGeom prst="roundRect">
              <a:avLst>
                <a:gd name="adj" fmla="val 3984"/>
              </a:avLst>
            </a:prstGeom>
            <a:noFill/>
            <a:ln w="12700"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r-TR" sz="2400" dirty="0" smtClean="0"/>
                <a:t>MAALESEF BİLEMEDİNİZ</a:t>
              </a:r>
              <a:endParaRPr lang="tr-TR" sz="2400" dirty="0"/>
            </a:p>
          </p:txBody>
        </p:sp>
      </p:grpSp>
      <p:sp>
        <p:nvSpPr>
          <p:cNvPr id="18" name="Unvan 1"/>
          <p:cNvSpPr>
            <a:spLocks noGrp="1"/>
          </p:cNvSpPr>
          <p:nvPr>
            <p:ph type="title"/>
          </p:nvPr>
        </p:nvSpPr>
        <p:spPr>
          <a:xfrm>
            <a:off x="0" y="45222"/>
            <a:ext cx="12192000" cy="617514"/>
          </a:xfrm>
          <a:noFill/>
          <a:ln>
            <a:noFill/>
          </a:ln>
          <a:effectLst>
            <a:outerShdw blurRad="50800" dist="114300" dir="17040000" sx="113000" sy="113000" algn="bl" rotWithShape="0">
              <a:schemeClr val="accent2">
                <a:lumMod val="75000"/>
                <a:alpha val="40000"/>
              </a:schemeClr>
            </a:outerShdw>
          </a:effectLst>
        </p:spPr>
        <p:txBody>
          <a:bodyPr>
            <a:noAutofit/>
            <a:scene3d>
              <a:camera prst="perspectiveFront"/>
              <a:lightRig rig="threePt" dir="t"/>
            </a:scene3d>
            <a:sp3d extrusionH="57150" prstMaterial="dkEdge">
              <a:bevelT w="82550" h="38100" prst="coolSlant"/>
              <a:bevelB h="25400" prst="softRound"/>
              <a:extrusionClr>
                <a:srgbClr val="FF0000"/>
              </a:extrusionClr>
            </a:sp3d>
          </a:bodyPr>
          <a:lstStyle/>
          <a:p>
            <a:pPr algn="ctr"/>
            <a:r>
              <a:rPr lang="tr-TR" sz="3200" dirty="0">
                <a:solidFill>
                  <a:schemeClr val="bg1"/>
                </a:solidFill>
              </a:rPr>
              <a:t>Şimdi Sıra Sizde</a:t>
            </a:r>
          </a:p>
        </p:txBody>
      </p:sp>
    </p:spTree>
    <p:extLst>
      <p:ext uri="{BB962C8B-B14F-4D97-AF65-F5344CB8AC3E}">
        <p14:creationId xmlns:p14="http://schemas.microsoft.com/office/powerpoint/2010/main" xmlns="" val="25422512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köt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9412852" y="4519035"/>
            <a:ext cx="1255821" cy="1075611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50494" y="4470863"/>
            <a:ext cx="1304364" cy="1117188"/>
          </a:xfrm>
          <a:prstGeom prst="rect">
            <a:avLst/>
          </a:prstGeom>
        </p:spPr>
      </p:pic>
      <p:grpSp>
        <p:nvGrpSpPr>
          <p:cNvPr id="3" name="Grup 2"/>
          <p:cNvGrpSpPr/>
          <p:nvPr/>
        </p:nvGrpSpPr>
        <p:grpSpPr>
          <a:xfrm>
            <a:off x="349622" y="787721"/>
            <a:ext cx="11497237" cy="2831008"/>
            <a:chOff x="349622" y="787721"/>
            <a:chExt cx="11497237" cy="2831008"/>
          </a:xfrm>
        </p:grpSpPr>
        <p:pic>
          <p:nvPicPr>
            <p:cNvPr id="2" name="Resim 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49622" y="787721"/>
              <a:ext cx="11497237" cy="2831008"/>
            </a:xfrm>
            <a:prstGeom prst="rect">
              <a:avLst/>
            </a:prstGeom>
          </p:spPr>
        </p:pic>
        <p:sp>
          <p:nvSpPr>
            <p:cNvPr id="12" name="Yuvarlatılmış Dikdörtgen 11"/>
            <p:cNvSpPr/>
            <p:nvPr/>
          </p:nvSpPr>
          <p:spPr>
            <a:xfrm>
              <a:off x="349622" y="862082"/>
              <a:ext cx="11260941" cy="2756647"/>
            </a:xfrm>
            <a:prstGeom prst="roundRect">
              <a:avLst>
                <a:gd name="adj" fmla="val 3984"/>
              </a:avLst>
            </a:prstGeom>
            <a:noFill/>
            <a:ln w="12700"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spcBef>
                  <a:spcPct val="20000"/>
                </a:spcBef>
                <a:defRPr/>
              </a:pPr>
              <a:r>
                <a:rPr lang="tr-TR" altLang="tr-TR" sz="2800" dirty="0"/>
                <a:t>Kaymakamların atamasını İçişleri bakanlığı yapar. </a:t>
              </a:r>
            </a:p>
          </p:txBody>
        </p:sp>
      </p:grpSp>
      <p:sp>
        <p:nvSpPr>
          <p:cNvPr id="21" name="29 Yuvarlatılmış Dikdörtgen">
            <a:hlinkClick r:id="" action="ppaction://hlinkshowjump?jump=nextslide"/>
          </p:cNvPr>
          <p:cNvSpPr/>
          <p:nvPr/>
        </p:nvSpPr>
        <p:spPr>
          <a:xfrm>
            <a:off x="4766494" y="5594646"/>
            <a:ext cx="2768516" cy="1020638"/>
          </a:xfrm>
          <a:prstGeom prst="round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3600" dirty="0" smtClean="0">
                <a:solidFill>
                  <a:srgbClr val="000000"/>
                </a:solidFill>
                <a:latin typeface="matemitoo" panose="020B0500000000000000" pitchFamily="34" charset="-94"/>
              </a:rPr>
              <a:t>YENİ SORU</a:t>
            </a:r>
            <a:endParaRPr lang="tr-TR" sz="3600" dirty="0">
              <a:solidFill>
                <a:srgbClr val="000000"/>
              </a:solidFill>
              <a:latin typeface="matemitoo" panose="020B0500000000000000" pitchFamily="34" charset="-94"/>
            </a:endParaRPr>
          </a:p>
        </p:txBody>
      </p:sp>
      <p:grpSp>
        <p:nvGrpSpPr>
          <p:cNvPr id="18" name="Grup 17"/>
          <p:cNvGrpSpPr/>
          <p:nvPr/>
        </p:nvGrpSpPr>
        <p:grpSpPr>
          <a:xfrm>
            <a:off x="-566219" y="2770918"/>
            <a:ext cx="5623892" cy="4227355"/>
            <a:chOff x="3407317" y="726803"/>
            <a:chExt cx="5623892" cy="4227355"/>
          </a:xfrm>
        </p:grpSpPr>
        <p:pic>
          <p:nvPicPr>
            <p:cNvPr id="19" name="Resim 18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407317" y="726803"/>
              <a:ext cx="5623892" cy="4227355"/>
            </a:xfrm>
            <a:prstGeom prst="rect">
              <a:avLst/>
            </a:prstGeom>
          </p:spPr>
        </p:pic>
        <p:sp>
          <p:nvSpPr>
            <p:cNvPr id="20" name="Yuvarlatılmış Dikdörtgen 19"/>
            <p:cNvSpPr/>
            <p:nvPr/>
          </p:nvSpPr>
          <p:spPr>
            <a:xfrm>
              <a:off x="5087470" y="2551368"/>
              <a:ext cx="2424202" cy="578224"/>
            </a:xfrm>
            <a:prstGeom prst="roundRect">
              <a:avLst>
                <a:gd name="adj" fmla="val 3984"/>
              </a:avLst>
            </a:prstGeom>
            <a:noFill/>
            <a:ln w="12700"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r-TR" sz="2800" dirty="0" smtClean="0"/>
                <a:t>TEBRİKLER</a:t>
              </a:r>
              <a:endParaRPr lang="tr-TR" sz="2800" dirty="0"/>
            </a:p>
          </p:txBody>
        </p:sp>
      </p:grpSp>
      <p:grpSp>
        <p:nvGrpSpPr>
          <p:cNvPr id="24" name="Grup 23"/>
          <p:cNvGrpSpPr/>
          <p:nvPr/>
        </p:nvGrpSpPr>
        <p:grpSpPr>
          <a:xfrm>
            <a:off x="6925592" y="2785206"/>
            <a:ext cx="5623892" cy="4227355"/>
            <a:chOff x="5295658" y="1080660"/>
            <a:chExt cx="5623892" cy="4227355"/>
          </a:xfrm>
        </p:grpSpPr>
        <p:pic>
          <p:nvPicPr>
            <p:cNvPr id="25" name="Resim 24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295658" y="1080660"/>
              <a:ext cx="5623892" cy="4227355"/>
            </a:xfrm>
            <a:prstGeom prst="rect">
              <a:avLst/>
            </a:prstGeom>
          </p:spPr>
        </p:pic>
        <p:sp>
          <p:nvSpPr>
            <p:cNvPr id="26" name="Yuvarlatılmış Dikdörtgen 25"/>
            <p:cNvSpPr/>
            <p:nvPr/>
          </p:nvSpPr>
          <p:spPr>
            <a:xfrm>
              <a:off x="7166119" y="2930828"/>
              <a:ext cx="2424202" cy="578224"/>
            </a:xfrm>
            <a:prstGeom prst="roundRect">
              <a:avLst>
                <a:gd name="adj" fmla="val 3984"/>
              </a:avLst>
            </a:prstGeom>
            <a:noFill/>
            <a:ln w="12700"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r-TR" sz="2400" dirty="0" smtClean="0"/>
                <a:t>MAALESEF BİLEMEDİNİZ</a:t>
              </a:r>
              <a:endParaRPr lang="tr-TR" sz="2400" dirty="0"/>
            </a:p>
          </p:txBody>
        </p:sp>
      </p:grpSp>
      <p:sp>
        <p:nvSpPr>
          <p:cNvPr id="14" name="Unvan 1"/>
          <p:cNvSpPr>
            <a:spLocks noGrp="1"/>
          </p:cNvSpPr>
          <p:nvPr>
            <p:ph type="title"/>
          </p:nvPr>
        </p:nvSpPr>
        <p:spPr>
          <a:xfrm>
            <a:off x="0" y="45222"/>
            <a:ext cx="12192000" cy="617514"/>
          </a:xfrm>
          <a:noFill/>
          <a:ln>
            <a:noFill/>
          </a:ln>
          <a:effectLst>
            <a:outerShdw blurRad="50800" dist="114300" dir="17040000" sx="113000" sy="113000" algn="bl" rotWithShape="0">
              <a:schemeClr val="accent2">
                <a:lumMod val="75000"/>
                <a:alpha val="40000"/>
              </a:schemeClr>
            </a:outerShdw>
          </a:effectLst>
        </p:spPr>
        <p:txBody>
          <a:bodyPr>
            <a:noAutofit/>
            <a:scene3d>
              <a:camera prst="perspectiveFront"/>
              <a:lightRig rig="threePt" dir="t"/>
            </a:scene3d>
            <a:sp3d extrusionH="57150" prstMaterial="dkEdge">
              <a:bevelT w="82550" h="38100" prst="coolSlant"/>
              <a:bevelB h="25400" prst="softRound"/>
              <a:extrusionClr>
                <a:srgbClr val="FF0000"/>
              </a:extrusionClr>
            </a:sp3d>
          </a:bodyPr>
          <a:lstStyle/>
          <a:p>
            <a:pPr algn="ctr"/>
            <a:r>
              <a:rPr lang="tr-TR" sz="3200" dirty="0">
                <a:solidFill>
                  <a:schemeClr val="bg1"/>
                </a:solidFill>
              </a:rPr>
              <a:t>Şimdi Sıra Sizde</a:t>
            </a:r>
          </a:p>
        </p:txBody>
      </p:sp>
    </p:spTree>
    <p:extLst>
      <p:ext uri="{BB962C8B-B14F-4D97-AF65-F5344CB8AC3E}">
        <p14:creationId xmlns:p14="http://schemas.microsoft.com/office/powerpoint/2010/main" xmlns="" val="22852392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köt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up 23"/>
          <p:cNvGrpSpPr/>
          <p:nvPr/>
        </p:nvGrpSpPr>
        <p:grpSpPr>
          <a:xfrm>
            <a:off x="349622" y="787721"/>
            <a:ext cx="11497237" cy="2831008"/>
            <a:chOff x="349622" y="787721"/>
            <a:chExt cx="11497237" cy="2831008"/>
          </a:xfrm>
        </p:grpSpPr>
        <p:pic>
          <p:nvPicPr>
            <p:cNvPr id="25" name="Resim 2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49622" y="787721"/>
              <a:ext cx="11497237" cy="2831008"/>
            </a:xfrm>
            <a:prstGeom prst="rect">
              <a:avLst/>
            </a:prstGeom>
          </p:spPr>
        </p:pic>
        <p:sp>
          <p:nvSpPr>
            <p:cNvPr id="26" name="Yuvarlatılmış Dikdörtgen 25"/>
            <p:cNvSpPr/>
            <p:nvPr/>
          </p:nvSpPr>
          <p:spPr>
            <a:xfrm>
              <a:off x="349622" y="862082"/>
              <a:ext cx="11260941" cy="2756647"/>
            </a:xfrm>
            <a:prstGeom prst="roundRect">
              <a:avLst>
                <a:gd name="adj" fmla="val 3984"/>
              </a:avLst>
            </a:prstGeom>
            <a:noFill/>
            <a:ln w="12700"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spcBef>
                  <a:spcPct val="20000"/>
                </a:spcBef>
                <a:defRPr/>
              </a:pPr>
              <a:r>
                <a:rPr lang="tr-TR" altLang="tr-TR" sz="2800" dirty="0"/>
                <a:t>İldeki en yetkili kişi Emniyet Müdürü’dür.</a:t>
              </a:r>
            </a:p>
          </p:txBody>
        </p:sp>
      </p:grpSp>
      <p:pic>
        <p:nvPicPr>
          <p:cNvPr id="5" name="Resim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9412852" y="4519035"/>
            <a:ext cx="1255821" cy="1075611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50494" y="4470863"/>
            <a:ext cx="1304364" cy="1117188"/>
          </a:xfrm>
          <a:prstGeom prst="rect">
            <a:avLst/>
          </a:prstGeom>
        </p:spPr>
      </p:pic>
      <p:grpSp>
        <p:nvGrpSpPr>
          <p:cNvPr id="15" name="Grup 14"/>
          <p:cNvGrpSpPr/>
          <p:nvPr/>
        </p:nvGrpSpPr>
        <p:grpSpPr>
          <a:xfrm>
            <a:off x="6887582" y="2811877"/>
            <a:ext cx="5623892" cy="4227355"/>
            <a:chOff x="3407317" y="726803"/>
            <a:chExt cx="5623892" cy="4227355"/>
          </a:xfrm>
        </p:grpSpPr>
        <p:pic>
          <p:nvPicPr>
            <p:cNvPr id="13" name="Resim 12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407317" y="726803"/>
              <a:ext cx="5623892" cy="4227355"/>
            </a:xfrm>
            <a:prstGeom prst="rect">
              <a:avLst/>
            </a:prstGeom>
          </p:spPr>
        </p:pic>
        <p:sp>
          <p:nvSpPr>
            <p:cNvPr id="14" name="Yuvarlatılmış Dikdörtgen 13"/>
            <p:cNvSpPr/>
            <p:nvPr/>
          </p:nvSpPr>
          <p:spPr>
            <a:xfrm>
              <a:off x="5087470" y="2551368"/>
              <a:ext cx="2424202" cy="578224"/>
            </a:xfrm>
            <a:prstGeom prst="roundRect">
              <a:avLst>
                <a:gd name="adj" fmla="val 3984"/>
              </a:avLst>
            </a:prstGeom>
            <a:noFill/>
            <a:ln w="12700"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r-TR" sz="2800" dirty="0" smtClean="0"/>
                <a:t>TEBRİKLER</a:t>
              </a:r>
              <a:endParaRPr lang="tr-TR" sz="2800" dirty="0"/>
            </a:p>
          </p:txBody>
        </p:sp>
      </p:grpSp>
      <p:sp>
        <p:nvSpPr>
          <p:cNvPr id="21" name="29 Yuvarlatılmış Dikdörtgen">
            <a:hlinkClick r:id="" action="ppaction://hlinkshowjump?jump=nextslide"/>
          </p:cNvPr>
          <p:cNvSpPr/>
          <p:nvPr/>
        </p:nvSpPr>
        <p:spPr>
          <a:xfrm>
            <a:off x="4766494" y="5594646"/>
            <a:ext cx="2768516" cy="1020638"/>
          </a:xfrm>
          <a:prstGeom prst="round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3600" dirty="0" smtClean="0">
                <a:solidFill>
                  <a:srgbClr val="000000"/>
                </a:solidFill>
                <a:latin typeface="matemitoo" panose="020B0500000000000000" pitchFamily="34" charset="-94"/>
              </a:rPr>
              <a:t>YENİ SORU</a:t>
            </a:r>
            <a:endParaRPr lang="tr-TR" sz="3600" dirty="0">
              <a:solidFill>
                <a:srgbClr val="000000"/>
              </a:solidFill>
              <a:latin typeface="matemitoo" panose="020B0500000000000000" pitchFamily="34" charset="-94"/>
            </a:endParaRPr>
          </a:p>
        </p:txBody>
      </p:sp>
      <p:grpSp>
        <p:nvGrpSpPr>
          <p:cNvPr id="17" name="Grup 16"/>
          <p:cNvGrpSpPr/>
          <p:nvPr/>
        </p:nvGrpSpPr>
        <p:grpSpPr>
          <a:xfrm>
            <a:off x="-366945" y="2811878"/>
            <a:ext cx="5623892" cy="4227355"/>
            <a:chOff x="5295658" y="1080660"/>
            <a:chExt cx="5623892" cy="4227355"/>
          </a:xfrm>
        </p:grpSpPr>
        <p:pic>
          <p:nvPicPr>
            <p:cNvPr id="22" name="Resim 2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295658" y="1080660"/>
              <a:ext cx="5623892" cy="4227355"/>
            </a:xfrm>
            <a:prstGeom prst="rect">
              <a:avLst/>
            </a:prstGeom>
          </p:spPr>
        </p:pic>
        <p:sp>
          <p:nvSpPr>
            <p:cNvPr id="23" name="Yuvarlatılmış Dikdörtgen 22"/>
            <p:cNvSpPr/>
            <p:nvPr/>
          </p:nvSpPr>
          <p:spPr>
            <a:xfrm>
              <a:off x="7166119" y="2930828"/>
              <a:ext cx="2424202" cy="578224"/>
            </a:xfrm>
            <a:prstGeom prst="roundRect">
              <a:avLst>
                <a:gd name="adj" fmla="val 3984"/>
              </a:avLst>
            </a:prstGeom>
            <a:noFill/>
            <a:ln w="12700"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r-TR" sz="2400" dirty="0" smtClean="0"/>
                <a:t>MAALESEF BİLEMEDİNİZ</a:t>
              </a:r>
              <a:endParaRPr lang="tr-TR" sz="2400" dirty="0"/>
            </a:p>
          </p:txBody>
        </p:sp>
      </p:grpSp>
      <p:sp>
        <p:nvSpPr>
          <p:cNvPr id="18" name="Unvan 1"/>
          <p:cNvSpPr>
            <a:spLocks noGrp="1"/>
          </p:cNvSpPr>
          <p:nvPr>
            <p:ph type="title"/>
          </p:nvPr>
        </p:nvSpPr>
        <p:spPr>
          <a:xfrm>
            <a:off x="0" y="45222"/>
            <a:ext cx="12192000" cy="617514"/>
          </a:xfrm>
          <a:noFill/>
          <a:ln>
            <a:noFill/>
          </a:ln>
          <a:effectLst>
            <a:outerShdw blurRad="50800" dist="114300" dir="17040000" sx="113000" sy="113000" algn="bl" rotWithShape="0">
              <a:schemeClr val="accent2">
                <a:lumMod val="75000"/>
                <a:alpha val="40000"/>
              </a:schemeClr>
            </a:outerShdw>
          </a:effectLst>
        </p:spPr>
        <p:txBody>
          <a:bodyPr>
            <a:noAutofit/>
            <a:scene3d>
              <a:camera prst="perspectiveFront"/>
              <a:lightRig rig="threePt" dir="t"/>
            </a:scene3d>
            <a:sp3d extrusionH="57150" prstMaterial="dkEdge">
              <a:bevelT w="82550" h="38100" prst="coolSlant"/>
              <a:bevelB h="25400" prst="softRound"/>
              <a:extrusionClr>
                <a:srgbClr val="FF0000"/>
              </a:extrusionClr>
            </a:sp3d>
          </a:bodyPr>
          <a:lstStyle/>
          <a:p>
            <a:pPr algn="ctr"/>
            <a:r>
              <a:rPr lang="tr-TR" sz="3200" dirty="0">
                <a:solidFill>
                  <a:schemeClr val="bg1"/>
                </a:solidFill>
              </a:rPr>
              <a:t>Şimdi Sıra Sizde</a:t>
            </a:r>
          </a:p>
        </p:txBody>
      </p:sp>
    </p:spTree>
    <p:extLst>
      <p:ext uri="{BB962C8B-B14F-4D97-AF65-F5344CB8AC3E}">
        <p14:creationId xmlns:p14="http://schemas.microsoft.com/office/powerpoint/2010/main" xmlns="" val="17771657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köt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9412852" y="4519035"/>
            <a:ext cx="1255821" cy="1075611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50494" y="4470863"/>
            <a:ext cx="1304364" cy="1117188"/>
          </a:xfrm>
          <a:prstGeom prst="rect">
            <a:avLst/>
          </a:prstGeom>
        </p:spPr>
      </p:pic>
      <p:grpSp>
        <p:nvGrpSpPr>
          <p:cNvPr id="3" name="Grup 2"/>
          <p:cNvGrpSpPr/>
          <p:nvPr/>
        </p:nvGrpSpPr>
        <p:grpSpPr>
          <a:xfrm>
            <a:off x="349622" y="787721"/>
            <a:ext cx="11497237" cy="2831008"/>
            <a:chOff x="349622" y="787721"/>
            <a:chExt cx="11497237" cy="2831008"/>
          </a:xfrm>
        </p:grpSpPr>
        <p:pic>
          <p:nvPicPr>
            <p:cNvPr id="2" name="Resim 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49622" y="787721"/>
              <a:ext cx="11497237" cy="2831008"/>
            </a:xfrm>
            <a:prstGeom prst="rect">
              <a:avLst/>
            </a:prstGeom>
          </p:spPr>
        </p:pic>
        <p:sp>
          <p:nvSpPr>
            <p:cNvPr id="12" name="Yuvarlatılmış Dikdörtgen 11"/>
            <p:cNvSpPr/>
            <p:nvPr/>
          </p:nvSpPr>
          <p:spPr>
            <a:xfrm>
              <a:off x="349622" y="862082"/>
              <a:ext cx="11260941" cy="2756647"/>
            </a:xfrm>
            <a:prstGeom prst="roundRect">
              <a:avLst>
                <a:gd name="adj" fmla="val 3984"/>
              </a:avLst>
            </a:prstGeom>
            <a:noFill/>
            <a:ln w="12700"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r-TR" sz="2800" dirty="0" smtClean="0"/>
                <a:t>Vali seçimle işbaşına gelir.</a:t>
              </a:r>
              <a:endParaRPr lang="tr-TR" sz="2800" dirty="0">
                <a:latin typeface="Arial" charset="0"/>
                <a:cs typeface="Arial" charset="0"/>
              </a:endParaRPr>
            </a:p>
          </p:txBody>
        </p:sp>
      </p:grpSp>
      <p:sp>
        <p:nvSpPr>
          <p:cNvPr id="21" name="29 Yuvarlatılmış Dikdörtgen">
            <a:hlinkClick r:id="" action="ppaction://hlinkshowjump?jump=nextslide"/>
          </p:cNvPr>
          <p:cNvSpPr/>
          <p:nvPr/>
        </p:nvSpPr>
        <p:spPr>
          <a:xfrm>
            <a:off x="4766494" y="5594646"/>
            <a:ext cx="2768516" cy="1020638"/>
          </a:xfrm>
          <a:prstGeom prst="round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3600" dirty="0" smtClean="0">
                <a:solidFill>
                  <a:srgbClr val="000000"/>
                </a:solidFill>
                <a:latin typeface="matemitoo" panose="020B0500000000000000" pitchFamily="34" charset="-94"/>
              </a:rPr>
              <a:t>YENİ SORU</a:t>
            </a:r>
            <a:endParaRPr lang="tr-TR" sz="3600" dirty="0">
              <a:solidFill>
                <a:srgbClr val="000000"/>
              </a:solidFill>
              <a:latin typeface="matemitoo" panose="020B0500000000000000" pitchFamily="34" charset="-94"/>
            </a:endParaRPr>
          </a:p>
        </p:txBody>
      </p:sp>
      <p:grpSp>
        <p:nvGrpSpPr>
          <p:cNvPr id="18" name="Grup 17"/>
          <p:cNvGrpSpPr/>
          <p:nvPr/>
        </p:nvGrpSpPr>
        <p:grpSpPr>
          <a:xfrm>
            <a:off x="-566219" y="2770918"/>
            <a:ext cx="5623892" cy="4227355"/>
            <a:chOff x="3407317" y="726803"/>
            <a:chExt cx="5623892" cy="4227355"/>
          </a:xfrm>
        </p:grpSpPr>
        <p:pic>
          <p:nvPicPr>
            <p:cNvPr id="19" name="Resim 18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407317" y="726803"/>
              <a:ext cx="5623892" cy="4227355"/>
            </a:xfrm>
            <a:prstGeom prst="rect">
              <a:avLst/>
            </a:prstGeom>
          </p:spPr>
        </p:pic>
        <p:sp>
          <p:nvSpPr>
            <p:cNvPr id="20" name="Yuvarlatılmış Dikdörtgen 19"/>
            <p:cNvSpPr/>
            <p:nvPr/>
          </p:nvSpPr>
          <p:spPr>
            <a:xfrm>
              <a:off x="5087470" y="2551368"/>
              <a:ext cx="2424202" cy="578224"/>
            </a:xfrm>
            <a:prstGeom prst="roundRect">
              <a:avLst>
                <a:gd name="adj" fmla="val 3984"/>
              </a:avLst>
            </a:prstGeom>
            <a:noFill/>
            <a:ln w="12700"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r-TR" sz="2800" dirty="0" smtClean="0"/>
                <a:t>TEBRİKLER</a:t>
              </a:r>
              <a:endParaRPr lang="tr-TR" sz="2800" dirty="0"/>
            </a:p>
          </p:txBody>
        </p:sp>
      </p:grpSp>
      <p:grpSp>
        <p:nvGrpSpPr>
          <p:cNvPr id="24" name="Grup 23"/>
          <p:cNvGrpSpPr/>
          <p:nvPr/>
        </p:nvGrpSpPr>
        <p:grpSpPr>
          <a:xfrm>
            <a:off x="6925592" y="2785206"/>
            <a:ext cx="5623892" cy="4227355"/>
            <a:chOff x="5295658" y="1080660"/>
            <a:chExt cx="5623892" cy="4227355"/>
          </a:xfrm>
        </p:grpSpPr>
        <p:pic>
          <p:nvPicPr>
            <p:cNvPr id="25" name="Resim 24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295658" y="1080660"/>
              <a:ext cx="5623892" cy="4227355"/>
            </a:xfrm>
            <a:prstGeom prst="rect">
              <a:avLst/>
            </a:prstGeom>
          </p:spPr>
        </p:pic>
        <p:sp>
          <p:nvSpPr>
            <p:cNvPr id="26" name="Yuvarlatılmış Dikdörtgen 25"/>
            <p:cNvSpPr/>
            <p:nvPr/>
          </p:nvSpPr>
          <p:spPr>
            <a:xfrm>
              <a:off x="7166119" y="2930828"/>
              <a:ext cx="2424202" cy="578224"/>
            </a:xfrm>
            <a:prstGeom prst="roundRect">
              <a:avLst>
                <a:gd name="adj" fmla="val 3984"/>
              </a:avLst>
            </a:prstGeom>
            <a:noFill/>
            <a:ln w="12700"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r-TR" sz="2400" dirty="0" smtClean="0"/>
                <a:t>MAALESEF BİLEMEDİNİZ</a:t>
              </a:r>
              <a:endParaRPr lang="tr-TR" sz="2400" dirty="0"/>
            </a:p>
          </p:txBody>
        </p:sp>
      </p:grpSp>
      <p:sp>
        <p:nvSpPr>
          <p:cNvPr id="14" name="Unvan 1"/>
          <p:cNvSpPr>
            <a:spLocks noGrp="1"/>
          </p:cNvSpPr>
          <p:nvPr>
            <p:ph type="title"/>
          </p:nvPr>
        </p:nvSpPr>
        <p:spPr>
          <a:xfrm>
            <a:off x="0" y="45222"/>
            <a:ext cx="12192000" cy="617514"/>
          </a:xfrm>
          <a:noFill/>
          <a:ln>
            <a:noFill/>
          </a:ln>
          <a:effectLst>
            <a:outerShdw blurRad="50800" dist="114300" dir="17040000" sx="113000" sy="113000" algn="bl" rotWithShape="0">
              <a:schemeClr val="accent2">
                <a:lumMod val="75000"/>
                <a:alpha val="40000"/>
              </a:schemeClr>
            </a:outerShdw>
          </a:effectLst>
        </p:spPr>
        <p:txBody>
          <a:bodyPr>
            <a:noAutofit/>
            <a:scene3d>
              <a:camera prst="perspectiveFront"/>
              <a:lightRig rig="threePt" dir="t"/>
            </a:scene3d>
            <a:sp3d extrusionH="57150" prstMaterial="dkEdge">
              <a:bevelT w="82550" h="38100" prst="coolSlant"/>
              <a:bevelB h="25400" prst="softRound"/>
              <a:extrusionClr>
                <a:srgbClr val="FF0000"/>
              </a:extrusionClr>
            </a:sp3d>
          </a:bodyPr>
          <a:lstStyle/>
          <a:p>
            <a:pPr algn="ctr"/>
            <a:r>
              <a:rPr lang="tr-TR" sz="3200" dirty="0">
                <a:solidFill>
                  <a:schemeClr val="bg1"/>
                </a:solidFill>
              </a:rPr>
              <a:t>Şimdi Sıra Sizde</a:t>
            </a:r>
          </a:p>
        </p:txBody>
      </p:sp>
    </p:spTree>
    <p:extLst>
      <p:ext uri="{BB962C8B-B14F-4D97-AF65-F5344CB8AC3E}">
        <p14:creationId xmlns:p14="http://schemas.microsoft.com/office/powerpoint/2010/main" xmlns="" val="36606451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köt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9412852" y="4519035"/>
            <a:ext cx="1255821" cy="1075611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50494" y="4470863"/>
            <a:ext cx="1304364" cy="1117188"/>
          </a:xfrm>
          <a:prstGeom prst="rect">
            <a:avLst/>
          </a:prstGeom>
        </p:spPr>
      </p:pic>
      <p:grpSp>
        <p:nvGrpSpPr>
          <p:cNvPr id="3" name="Grup 2"/>
          <p:cNvGrpSpPr/>
          <p:nvPr/>
        </p:nvGrpSpPr>
        <p:grpSpPr>
          <a:xfrm>
            <a:off x="349622" y="787721"/>
            <a:ext cx="11497237" cy="2831008"/>
            <a:chOff x="349622" y="787721"/>
            <a:chExt cx="11497237" cy="2831008"/>
          </a:xfrm>
        </p:grpSpPr>
        <p:pic>
          <p:nvPicPr>
            <p:cNvPr id="2" name="Resim 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49622" y="787721"/>
              <a:ext cx="11497237" cy="2831008"/>
            </a:xfrm>
            <a:prstGeom prst="rect">
              <a:avLst/>
            </a:prstGeom>
          </p:spPr>
        </p:pic>
        <p:sp>
          <p:nvSpPr>
            <p:cNvPr id="12" name="Yuvarlatılmış Dikdörtgen 11"/>
            <p:cNvSpPr/>
            <p:nvPr/>
          </p:nvSpPr>
          <p:spPr>
            <a:xfrm>
              <a:off x="349622" y="862082"/>
              <a:ext cx="11260941" cy="2756647"/>
            </a:xfrm>
            <a:prstGeom prst="roundRect">
              <a:avLst>
                <a:gd name="adj" fmla="val 3984"/>
              </a:avLst>
            </a:prstGeom>
            <a:noFill/>
            <a:ln w="12700"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r-TR" sz="2800" dirty="0" smtClean="0"/>
                <a:t>Köy ve mahallede muhtarlara ihtiyar meclisi yardımcı olur.</a:t>
              </a:r>
              <a:endParaRPr lang="tr-TR" sz="2800" dirty="0">
                <a:latin typeface="Arial" charset="0"/>
                <a:cs typeface="Arial" charset="0"/>
              </a:endParaRPr>
            </a:p>
          </p:txBody>
        </p:sp>
      </p:grpSp>
      <p:sp>
        <p:nvSpPr>
          <p:cNvPr id="21" name="29 Yuvarlatılmış Dikdörtgen">
            <a:hlinkClick r:id="" action="ppaction://hlinkshowjump?jump=nextslide"/>
          </p:cNvPr>
          <p:cNvSpPr/>
          <p:nvPr/>
        </p:nvSpPr>
        <p:spPr>
          <a:xfrm>
            <a:off x="4766494" y="5594646"/>
            <a:ext cx="2768516" cy="1020638"/>
          </a:xfrm>
          <a:prstGeom prst="round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3600" dirty="0" smtClean="0">
                <a:solidFill>
                  <a:srgbClr val="000000"/>
                </a:solidFill>
                <a:latin typeface="matemitoo" panose="020B0500000000000000" pitchFamily="34" charset="-94"/>
              </a:rPr>
              <a:t>YENİ SORU</a:t>
            </a:r>
            <a:endParaRPr lang="tr-TR" sz="3600" dirty="0">
              <a:solidFill>
                <a:srgbClr val="000000"/>
              </a:solidFill>
              <a:latin typeface="matemitoo" panose="020B0500000000000000" pitchFamily="34" charset="-94"/>
            </a:endParaRPr>
          </a:p>
        </p:txBody>
      </p:sp>
      <p:grpSp>
        <p:nvGrpSpPr>
          <p:cNvPr id="18" name="Grup 17"/>
          <p:cNvGrpSpPr/>
          <p:nvPr/>
        </p:nvGrpSpPr>
        <p:grpSpPr>
          <a:xfrm>
            <a:off x="-566219" y="2770918"/>
            <a:ext cx="5623892" cy="4227355"/>
            <a:chOff x="3407317" y="726803"/>
            <a:chExt cx="5623892" cy="4227355"/>
          </a:xfrm>
        </p:grpSpPr>
        <p:pic>
          <p:nvPicPr>
            <p:cNvPr id="19" name="Resim 18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407317" y="726803"/>
              <a:ext cx="5623892" cy="4227355"/>
            </a:xfrm>
            <a:prstGeom prst="rect">
              <a:avLst/>
            </a:prstGeom>
          </p:spPr>
        </p:pic>
        <p:sp>
          <p:nvSpPr>
            <p:cNvPr id="20" name="Yuvarlatılmış Dikdörtgen 19"/>
            <p:cNvSpPr/>
            <p:nvPr/>
          </p:nvSpPr>
          <p:spPr>
            <a:xfrm>
              <a:off x="5087470" y="2551368"/>
              <a:ext cx="2424202" cy="578224"/>
            </a:xfrm>
            <a:prstGeom prst="roundRect">
              <a:avLst>
                <a:gd name="adj" fmla="val 3984"/>
              </a:avLst>
            </a:prstGeom>
            <a:noFill/>
            <a:ln w="12700"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r-TR" sz="2800" dirty="0" smtClean="0"/>
                <a:t>TEBRİKLER</a:t>
              </a:r>
              <a:endParaRPr lang="tr-TR" sz="2800" dirty="0"/>
            </a:p>
          </p:txBody>
        </p:sp>
      </p:grpSp>
      <p:grpSp>
        <p:nvGrpSpPr>
          <p:cNvPr id="24" name="Grup 23"/>
          <p:cNvGrpSpPr/>
          <p:nvPr/>
        </p:nvGrpSpPr>
        <p:grpSpPr>
          <a:xfrm>
            <a:off x="6925592" y="2785206"/>
            <a:ext cx="5623892" cy="4227355"/>
            <a:chOff x="5295658" y="1080660"/>
            <a:chExt cx="5623892" cy="4227355"/>
          </a:xfrm>
        </p:grpSpPr>
        <p:pic>
          <p:nvPicPr>
            <p:cNvPr id="25" name="Resim 24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295658" y="1080660"/>
              <a:ext cx="5623892" cy="4227355"/>
            </a:xfrm>
            <a:prstGeom prst="rect">
              <a:avLst/>
            </a:prstGeom>
          </p:spPr>
        </p:pic>
        <p:sp>
          <p:nvSpPr>
            <p:cNvPr id="26" name="Yuvarlatılmış Dikdörtgen 25"/>
            <p:cNvSpPr/>
            <p:nvPr/>
          </p:nvSpPr>
          <p:spPr>
            <a:xfrm>
              <a:off x="7166119" y="2930828"/>
              <a:ext cx="2424202" cy="578224"/>
            </a:xfrm>
            <a:prstGeom prst="roundRect">
              <a:avLst>
                <a:gd name="adj" fmla="val 3984"/>
              </a:avLst>
            </a:prstGeom>
            <a:noFill/>
            <a:ln w="12700"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r-TR" sz="2400" dirty="0" smtClean="0"/>
                <a:t>MAALESEF BİLEMEDİNİZ</a:t>
              </a:r>
              <a:endParaRPr lang="tr-TR" sz="2400" dirty="0"/>
            </a:p>
          </p:txBody>
        </p:sp>
      </p:grpSp>
      <p:sp>
        <p:nvSpPr>
          <p:cNvPr id="14" name="Unvan 1"/>
          <p:cNvSpPr>
            <a:spLocks noGrp="1"/>
          </p:cNvSpPr>
          <p:nvPr>
            <p:ph type="title"/>
          </p:nvPr>
        </p:nvSpPr>
        <p:spPr>
          <a:xfrm>
            <a:off x="0" y="45222"/>
            <a:ext cx="12192000" cy="617514"/>
          </a:xfrm>
          <a:noFill/>
          <a:ln>
            <a:noFill/>
          </a:ln>
          <a:effectLst>
            <a:outerShdw blurRad="50800" dist="114300" dir="17040000" sx="113000" sy="113000" algn="bl" rotWithShape="0">
              <a:schemeClr val="accent2">
                <a:lumMod val="75000"/>
                <a:alpha val="40000"/>
              </a:schemeClr>
            </a:outerShdw>
          </a:effectLst>
        </p:spPr>
        <p:txBody>
          <a:bodyPr>
            <a:noAutofit/>
            <a:scene3d>
              <a:camera prst="perspectiveFront"/>
              <a:lightRig rig="threePt" dir="t"/>
            </a:scene3d>
            <a:sp3d extrusionH="57150" prstMaterial="dkEdge">
              <a:bevelT w="82550" h="38100" prst="coolSlant"/>
              <a:bevelB h="25400" prst="softRound"/>
              <a:extrusionClr>
                <a:srgbClr val="FF0000"/>
              </a:extrusionClr>
            </a:sp3d>
          </a:bodyPr>
          <a:lstStyle/>
          <a:p>
            <a:pPr algn="ctr"/>
            <a:r>
              <a:rPr lang="tr-TR" sz="3200" dirty="0">
                <a:solidFill>
                  <a:schemeClr val="bg1"/>
                </a:solidFill>
              </a:rPr>
              <a:t>Şimdi Sıra Sizde</a:t>
            </a:r>
          </a:p>
        </p:txBody>
      </p:sp>
    </p:spTree>
    <p:extLst>
      <p:ext uri="{BB962C8B-B14F-4D97-AF65-F5344CB8AC3E}">
        <p14:creationId xmlns:p14="http://schemas.microsoft.com/office/powerpoint/2010/main" xmlns="" val="7754027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köt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up 23"/>
          <p:cNvGrpSpPr/>
          <p:nvPr/>
        </p:nvGrpSpPr>
        <p:grpSpPr>
          <a:xfrm>
            <a:off x="349622" y="787721"/>
            <a:ext cx="11497237" cy="2831008"/>
            <a:chOff x="349622" y="787721"/>
            <a:chExt cx="11497237" cy="2831008"/>
          </a:xfrm>
        </p:grpSpPr>
        <p:pic>
          <p:nvPicPr>
            <p:cNvPr id="25" name="Resim 2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49622" y="787721"/>
              <a:ext cx="11497237" cy="2831008"/>
            </a:xfrm>
            <a:prstGeom prst="rect">
              <a:avLst/>
            </a:prstGeom>
          </p:spPr>
        </p:pic>
        <p:sp>
          <p:nvSpPr>
            <p:cNvPr id="26" name="Yuvarlatılmış Dikdörtgen 25"/>
            <p:cNvSpPr/>
            <p:nvPr/>
          </p:nvSpPr>
          <p:spPr>
            <a:xfrm>
              <a:off x="349622" y="862082"/>
              <a:ext cx="11260941" cy="2756647"/>
            </a:xfrm>
            <a:prstGeom prst="roundRect">
              <a:avLst>
                <a:gd name="adj" fmla="val 3984"/>
              </a:avLst>
            </a:prstGeom>
            <a:noFill/>
            <a:ln w="12700"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endParaRPr lang="tr-TR" sz="2800" dirty="0"/>
            </a:p>
            <a:p>
              <a:pPr algn="ctr"/>
              <a:r>
                <a:rPr lang="tr-TR" sz="2800" dirty="0" smtClean="0"/>
                <a:t>Belediye Başkanı İçleri Bakanlığı tarafından atanır.</a:t>
              </a:r>
              <a:endParaRPr lang="tr-TR" sz="2800" dirty="0">
                <a:latin typeface="Arial" charset="0"/>
                <a:cs typeface="Arial" charset="0"/>
              </a:endParaRPr>
            </a:p>
          </p:txBody>
        </p:sp>
      </p:grpSp>
      <p:pic>
        <p:nvPicPr>
          <p:cNvPr id="5" name="Resim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9412852" y="4519035"/>
            <a:ext cx="1255821" cy="1075611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50494" y="4470863"/>
            <a:ext cx="1304364" cy="1117188"/>
          </a:xfrm>
          <a:prstGeom prst="rect">
            <a:avLst/>
          </a:prstGeom>
        </p:spPr>
      </p:pic>
      <p:grpSp>
        <p:nvGrpSpPr>
          <p:cNvPr id="15" name="Grup 14"/>
          <p:cNvGrpSpPr/>
          <p:nvPr/>
        </p:nvGrpSpPr>
        <p:grpSpPr>
          <a:xfrm>
            <a:off x="6887582" y="2811877"/>
            <a:ext cx="5623892" cy="4227355"/>
            <a:chOff x="3407317" y="726803"/>
            <a:chExt cx="5623892" cy="4227355"/>
          </a:xfrm>
        </p:grpSpPr>
        <p:pic>
          <p:nvPicPr>
            <p:cNvPr id="13" name="Resim 12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407317" y="726803"/>
              <a:ext cx="5623892" cy="4227355"/>
            </a:xfrm>
            <a:prstGeom prst="rect">
              <a:avLst/>
            </a:prstGeom>
          </p:spPr>
        </p:pic>
        <p:sp>
          <p:nvSpPr>
            <p:cNvPr id="14" name="Yuvarlatılmış Dikdörtgen 13"/>
            <p:cNvSpPr/>
            <p:nvPr/>
          </p:nvSpPr>
          <p:spPr>
            <a:xfrm>
              <a:off x="5087470" y="2551368"/>
              <a:ext cx="2424202" cy="578224"/>
            </a:xfrm>
            <a:prstGeom prst="roundRect">
              <a:avLst>
                <a:gd name="adj" fmla="val 3984"/>
              </a:avLst>
            </a:prstGeom>
            <a:noFill/>
            <a:ln w="12700"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r-TR" sz="2800" dirty="0" smtClean="0"/>
                <a:t>TEBRİKLER</a:t>
              </a:r>
              <a:endParaRPr lang="tr-TR" sz="2800" dirty="0"/>
            </a:p>
          </p:txBody>
        </p:sp>
      </p:grpSp>
      <p:sp>
        <p:nvSpPr>
          <p:cNvPr id="21" name="29 Yuvarlatılmış Dikdörtgen">
            <a:hlinkClick r:id="" action="ppaction://hlinkshowjump?jump=nextslide"/>
          </p:cNvPr>
          <p:cNvSpPr/>
          <p:nvPr/>
        </p:nvSpPr>
        <p:spPr>
          <a:xfrm>
            <a:off x="4766494" y="5594646"/>
            <a:ext cx="2768516" cy="1020638"/>
          </a:xfrm>
          <a:prstGeom prst="round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3600" dirty="0" smtClean="0">
                <a:solidFill>
                  <a:srgbClr val="000000"/>
                </a:solidFill>
                <a:latin typeface="matemitoo" panose="020B0500000000000000" pitchFamily="34" charset="-94"/>
              </a:rPr>
              <a:t>YENİ SORU</a:t>
            </a:r>
            <a:endParaRPr lang="tr-TR" sz="3600" dirty="0">
              <a:solidFill>
                <a:srgbClr val="000000"/>
              </a:solidFill>
              <a:latin typeface="matemitoo" panose="020B0500000000000000" pitchFamily="34" charset="-94"/>
            </a:endParaRPr>
          </a:p>
        </p:txBody>
      </p:sp>
      <p:grpSp>
        <p:nvGrpSpPr>
          <p:cNvPr id="17" name="Grup 16"/>
          <p:cNvGrpSpPr/>
          <p:nvPr/>
        </p:nvGrpSpPr>
        <p:grpSpPr>
          <a:xfrm>
            <a:off x="-366945" y="2811878"/>
            <a:ext cx="5623892" cy="4227355"/>
            <a:chOff x="5295658" y="1080660"/>
            <a:chExt cx="5623892" cy="4227355"/>
          </a:xfrm>
        </p:grpSpPr>
        <p:pic>
          <p:nvPicPr>
            <p:cNvPr id="22" name="Resim 2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295658" y="1080660"/>
              <a:ext cx="5623892" cy="4227355"/>
            </a:xfrm>
            <a:prstGeom prst="rect">
              <a:avLst/>
            </a:prstGeom>
          </p:spPr>
        </p:pic>
        <p:sp>
          <p:nvSpPr>
            <p:cNvPr id="23" name="Yuvarlatılmış Dikdörtgen 22"/>
            <p:cNvSpPr/>
            <p:nvPr/>
          </p:nvSpPr>
          <p:spPr>
            <a:xfrm>
              <a:off x="7166119" y="2930828"/>
              <a:ext cx="2424202" cy="578224"/>
            </a:xfrm>
            <a:prstGeom prst="roundRect">
              <a:avLst>
                <a:gd name="adj" fmla="val 3984"/>
              </a:avLst>
            </a:prstGeom>
            <a:noFill/>
            <a:ln w="12700"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r-TR" sz="2400" dirty="0" smtClean="0"/>
                <a:t>MAALESEF BİLEMEDİNİZ</a:t>
              </a:r>
              <a:endParaRPr lang="tr-TR" sz="2400" dirty="0"/>
            </a:p>
          </p:txBody>
        </p:sp>
      </p:grpSp>
      <p:sp>
        <p:nvSpPr>
          <p:cNvPr id="18" name="Unvan 1"/>
          <p:cNvSpPr>
            <a:spLocks noGrp="1"/>
          </p:cNvSpPr>
          <p:nvPr>
            <p:ph type="title"/>
          </p:nvPr>
        </p:nvSpPr>
        <p:spPr>
          <a:xfrm>
            <a:off x="0" y="45222"/>
            <a:ext cx="12192000" cy="617514"/>
          </a:xfrm>
          <a:noFill/>
          <a:ln>
            <a:noFill/>
          </a:ln>
          <a:effectLst>
            <a:outerShdw blurRad="50800" dist="114300" dir="17040000" sx="113000" sy="113000" algn="bl" rotWithShape="0">
              <a:schemeClr val="accent2">
                <a:lumMod val="75000"/>
                <a:alpha val="40000"/>
              </a:schemeClr>
            </a:outerShdw>
          </a:effectLst>
        </p:spPr>
        <p:txBody>
          <a:bodyPr>
            <a:noAutofit/>
            <a:scene3d>
              <a:camera prst="perspectiveFront"/>
              <a:lightRig rig="threePt" dir="t"/>
            </a:scene3d>
            <a:sp3d extrusionH="57150" prstMaterial="dkEdge">
              <a:bevelT w="82550" h="38100" prst="coolSlant"/>
              <a:bevelB h="25400" prst="softRound"/>
              <a:extrusionClr>
                <a:srgbClr val="FF0000"/>
              </a:extrusionClr>
            </a:sp3d>
          </a:bodyPr>
          <a:lstStyle/>
          <a:p>
            <a:pPr algn="ctr"/>
            <a:r>
              <a:rPr lang="tr-TR" sz="3200" dirty="0">
                <a:solidFill>
                  <a:schemeClr val="bg1"/>
                </a:solidFill>
              </a:rPr>
              <a:t>Şimdi Sıra Sizde</a:t>
            </a:r>
          </a:p>
        </p:txBody>
      </p:sp>
    </p:spTree>
    <p:extLst>
      <p:ext uri="{BB962C8B-B14F-4D97-AF65-F5344CB8AC3E}">
        <p14:creationId xmlns:p14="http://schemas.microsoft.com/office/powerpoint/2010/main" xmlns="" val="27677412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köt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9412852" y="4519035"/>
            <a:ext cx="1255821" cy="1075611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50494" y="4470863"/>
            <a:ext cx="1304364" cy="1117188"/>
          </a:xfrm>
          <a:prstGeom prst="rect">
            <a:avLst/>
          </a:prstGeom>
        </p:spPr>
      </p:pic>
      <p:grpSp>
        <p:nvGrpSpPr>
          <p:cNvPr id="3" name="Grup 2"/>
          <p:cNvGrpSpPr/>
          <p:nvPr/>
        </p:nvGrpSpPr>
        <p:grpSpPr>
          <a:xfrm>
            <a:off x="349622" y="787721"/>
            <a:ext cx="11497237" cy="2831008"/>
            <a:chOff x="349622" y="787721"/>
            <a:chExt cx="11497237" cy="2831008"/>
          </a:xfrm>
        </p:grpSpPr>
        <p:pic>
          <p:nvPicPr>
            <p:cNvPr id="2" name="Resim 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49622" y="787721"/>
              <a:ext cx="11497237" cy="2831008"/>
            </a:xfrm>
            <a:prstGeom prst="rect">
              <a:avLst/>
            </a:prstGeom>
          </p:spPr>
        </p:pic>
        <p:sp>
          <p:nvSpPr>
            <p:cNvPr id="12" name="Yuvarlatılmış Dikdörtgen 11"/>
            <p:cNvSpPr/>
            <p:nvPr/>
          </p:nvSpPr>
          <p:spPr>
            <a:xfrm>
              <a:off x="349622" y="862082"/>
              <a:ext cx="11260941" cy="2756647"/>
            </a:xfrm>
            <a:prstGeom prst="roundRect">
              <a:avLst>
                <a:gd name="adj" fmla="val 3984"/>
              </a:avLst>
            </a:prstGeom>
            <a:noFill/>
            <a:ln w="12700"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spcBef>
                  <a:spcPct val="20000"/>
                </a:spcBef>
                <a:defRPr/>
              </a:pPr>
              <a:r>
                <a:rPr lang="tr-TR" sz="2800" dirty="0" smtClean="0">
                  <a:latin typeface="Arial" charset="0"/>
                  <a:cs typeface="Arial" charset="0"/>
                </a:rPr>
                <a:t>81 tane Vali vardır.</a:t>
              </a:r>
              <a:endParaRPr lang="tr-TR" sz="2800" dirty="0">
                <a:latin typeface="Arial" charset="0"/>
                <a:cs typeface="Arial" charset="0"/>
              </a:endParaRPr>
            </a:p>
          </p:txBody>
        </p:sp>
      </p:grpSp>
      <p:sp>
        <p:nvSpPr>
          <p:cNvPr id="21" name="29 Yuvarlatılmış Dikdörtgen">
            <a:hlinkClick r:id="" action="ppaction://hlinkshowjump?jump=nextslide"/>
          </p:cNvPr>
          <p:cNvSpPr/>
          <p:nvPr/>
        </p:nvSpPr>
        <p:spPr>
          <a:xfrm>
            <a:off x="4766494" y="5594646"/>
            <a:ext cx="2768516" cy="1020638"/>
          </a:xfrm>
          <a:prstGeom prst="round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3600" dirty="0" smtClean="0">
                <a:solidFill>
                  <a:srgbClr val="000000"/>
                </a:solidFill>
                <a:latin typeface="matemitoo" panose="020B0500000000000000" pitchFamily="34" charset="-94"/>
              </a:rPr>
              <a:t>YENİ SORU</a:t>
            </a:r>
            <a:endParaRPr lang="tr-TR" sz="3600" dirty="0">
              <a:solidFill>
                <a:srgbClr val="000000"/>
              </a:solidFill>
              <a:latin typeface="matemitoo" panose="020B0500000000000000" pitchFamily="34" charset="-94"/>
            </a:endParaRPr>
          </a:p>
        </p:txBody>
      </p:sp>
      <p:grpSp>
        <p:nvGrpSpPr>
          <p:cNvPr id="18" name="Grup 17"/>
          <p:cNvGrpSpPr/>
          <p:nvPr/>
        </p:nvGrpSpPr>
        <p:grpSpPr>
          <a:xfrm>
            <a:off x="-566219" y="2770918"/>
            <a:ext cx="5623892" cy="4227355"/>
            <a:chOff x="3407317" y="726803"/>
            <a:chExt cx="5623892" cy="4227355"/>
          </a:xfrm>
        </p:grpSpPr>
        <p:pic>
          <p:nvPicPr>
            <p:cNvPr id="19" name="Resim 18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407317" y="726803"/>
              <a:ext cx="5623892" cy="4227355"/>
            </a:xfrm>
            <a:prstGeom prst="rect">
              <a:avLst/>
            </a:prstGeom>
          </p:spPr>
        </p:pic>
        <p:sp>
          <p:nvSpPr>
            <p:cNvPr id="20" name="Yuvarlatılmış Dikdörtgen 19"/>
            <p:cNvSpPr/>
            <p:nvPr/>
          </p:nvSpPr>
          <p:spPr>
            <a:xfrm>
              <a:off x="5087470" y="2551368"/>
              <a:ext cx="2424202" cy="578224"/>
            </a:xfrm>
            <a:prstGeom prst="roundRect">
              <a:avLst>
                <a:gd name="adj" fmla="val 3984"/>
              </a:avLst>
            </a:prstGeom>
            <a:noFill/>
            <a:ln w="12700"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r-TR" sz="2800" dirty="0" smtClean="0"/>
                <a:t>TEBRİKLER</a:t>
              </a:r>
              <a:endParaRPr lang="tr-TR" sz="2800" dirty="0"/>
            </a:p>
          </p:txBody>
        </p:sp>
      </p:grpSp>
      <p:grpSp>
        <p:nvGrpSpPr>
          <p:cNvPr id="24" name="Grup 23"/>
          <p:cNvGrpSpPr/>
          <p:nvPr/>
        </p:nvGrpSpPr>
        <p:grpSpPr>
          <a:xfrm>
            <a:off x="6925592" y="2785206"/>
            <a:ext cx="5623892" cy="4227355"/>
            <a:chOff x="5295658" y="1080660"/>
            <a:chExt cx="5623892" cy="4227355"/>
          </a:xfrm>
        </p:grpSpPr>
        <p:pic>
          <p:nvPicPr>
            <p:cNvPr id="25" name="Resim 24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295658" y="1080660"/>
              <a:ext cx="5623892" cy="4227355"/>
            </a:xfrm>
            <a:prstGeom prst="rect">
              <a:avLst/>
            </a:prstGeom>
          </p:spPr>
        </p:pic>
        <p:sp>
          <p:nvSpPr>
            <p:cNvPr id="26" name="Yuvarlatılmış Dikdörtgen 25"/>
            <p:cNvSpPr/>
            <p:nvPr/>
          </p:nvSpPr>
          <p:spPr>
            <a:xfrm>
              <a:off x="7166119" y="2930828"/>
              <a:ext cx="2424202" cy="578224"/>
            </a:xfrm>
            <a:prstGeom prst="roundRect">
              <a:avLst>
                <a:gd name="adj" fmla="val 3984"/>
              </a:avLst>
            </a:prstGeom>
            <a:noFill/>
            <a:ln w="12700"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r-TR" sz="2400" dirty="0" smtClean="0"/>
                <a:t>MAALESEF BİLEMEDİNİZ</a:t>
              </a:r>
              <a:endParaRPr lang="tr-TR" sz="2400" dirty="0"/>
            </a:p>
          </p:txBody>
        </p:sp>
      </p:grpSp>
      <p:sp>
        <p:nvSpPr>
          <p:cNvPr id="14" name="Unvan 1"/>
          <p:cNvSpPr>
            <a:spLocks noGrp="1"/>
          </p:cNvSpPr>
          <p:nvPr>
            <p:ph type="title"/>
          </p:nvPr>
        </p:nvSpPr>
        <p:spPr>
          <a:xfrm>
            <a:off x="0" y="45222"/>
            <a:ext cx="12192000" cy="617514"/>
          </a:xfrm>
          <a:noFill/>
          <a:ln>
            <a:noFill/>
          </a:ln>
          <a:effectLst>
            <a:outerShdw blurRad="50800" dist="114300" dir="17040000" sx="113000" sy="113000" algn="bl" rotWithShape="0">
              <a:schemeClr val="accent2">
                <a:lumMod val="75000"/>
                <a:alpha val="40000"/>
              </a:schemeClr>
            </a:outerShdw>
          </a:effectLst>
        </p:spPr>
        <p:txBody>
          <a:bodyPr>
            <a:noAutofit/>
            <a:scene3d>
              <a:camera prst="perspectiveFront"/>
              <a:lightRig rig="threePt" dir="t"/>
            </a:scene3d>
            <a:sp3d extrusionH="57150" prstMaterial="dkEdge">
              <a:bevelT w="82550" h="38100" prst="coolSlant"/>
              <a:bevelB h="25400" prst="softRound"/>
              <a:extrusionClr>
                <a:srgbClr val="FF0000"/>
              </a:extrusionClr>
            </a:sp3d>
          </a:bodyPr>
          <a:lstStyle/>
          <a:p>
            <a:pPr algn="ctr"/>
            <a:r>
              <a:rPr lang="tr-TR" sz="3200" dirty="0">
                <a:solidFill>
                  <a:schemeClr val="bg1"/>
                </a:solidFill>
              </a:rPr>
              <a:t>Şimdi Sıra Sizde</a:t>
            </a:r>
          </a:p>
        </p:txBody>
      </p:sp>
    </p:spTree>
    <p:extLst>
      <p:ext uri="{BB962C8B-B14F-4D97-AF65-F5344CB8AC3E}">
        <p14:creationId xmlns:p14="http://schemas.microsoft.com/office/powerpoint/2010/main" xmlns="" val="6268262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köt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840" y="3129997"/>
            <a:ext cx="12192000" cy="3822165"/>
          </a:xfrm>
          <a:prstGeom prst="rect">
            <a:avLst/>
          </a:prstGeom>
        </p:spPr>
      </p:pic>
      <p:sp>
        <p:nvSpPr>
          <p:cNvPr id="11" name="Yuvarlatılmış Dikdörtgen 10"/>
          <p:cNvSpPr/>
          <p:nvPr/>
        </p:nvSpPr>
        <p:spPr>
          <a:xfrm>
            <a:off x="81256" y="742949"/>
            <a:ext cx="12078696" cy="2059816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2400" dirty="0" smtClean="0"/>
              <a:t> </a:t>
            </a:r>
            <a:r>
              <a:rPr lang="tr-TR" sz="2400" b="1" dirty="0"/>
              <a:t>Aşağıdakilerden hangisi kaymakamların görevle-</a:t>
            </a:r>
            <a:r>
              <a:rPr lang="tr-TR" sz="2400" b="1" dirty="0" err="1"/>
              <a:t>rinden</a:t>
            </a:r>
            <a:r>
              <a:rPr lang="tr-TR" sz="2400" b="1" dirty="0"/>
              <a:t> biri değildir? </a:t>
            </a:r>
            <a:r>
              <a:rPr lang="tr-TR" sz="2400" dirty="0"/>
              <a:t>	</a:t>
            </a:r>
          </a:p>
        </p:txBody>
      </p:sp>
      <p:sp>
        <p:nvSpPr>
          <p:cNvPr id="12" name="Yuvarlatılmış Dikdörtgen 11"/>
          <p:cNvSpPr/>
          <p:nvPr/>
        </p:nvSpPr>
        <p:spPr>
          <a:xfrm>
            <a:off x="1210684" y="3249677"/>
            <a:ext cx="4318746" cy="1483660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endParaRPr lang="tr-TR" sz="2400" dirty="0"/>
          </a:p>
          <a:p>
            <a:endParaRPr lang="tr-TR" sz="2400" dirty="0"/>
          </a:p>
          <a:p>
            <a:pPr algn="ctr"/>
            <a:r>
              <a:rPr lang="tr-TR" sz="2400" dirty="0"/>
              <a:t> </a:t>
            </a:r>
            <a:r>
              <a:rPr lang="tr-TR" sz="2400" dirty="0" smtClean="0"/>
              <a:t>İlçede </a:t>
            </a:r>
            <a:r>
              <a:rPr lang="tr-TR" sz="2400" dirty="0"/>
              <a:t>kamu düzenini sağlamak </a:t>
            </a:r>
          </a:p>
          <a:p>
            <a:r>
              <a:rPr lang="tr-TR" sz="2400" dirty="0"/>
              <a:t>	</a:t>
            </a:r>
          </a:p>
          <a:p>
            <a:pPr algn="ctr"/>
            <a:endParaRPr lang="tr-TR" altLang="tr-TR" sz="2400" dirty="0"/>
          </a:p>
        </p:txBody>
      </p:sp>
      <p:sp>
        <p:nvSpPr>
          <p:cNvPr id="13" name="Yuvarlatılmış Dikdörtgen 12"/>
          <p:cNvSpPr/>
          <p:nvPr/>
        </p:nvSpPr>
        <p:spPr>
          <a:xfrm>
            <a:off x="7502719" y="3242762"/>
            <a:ext cx="4422068" cy="1654698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endParaRPr lang="tr-TR" sz="2400" dirty="0"/>
          </a:p>
          <a:p>
            <a:endParaRPr lang="tr-TR" sz="2400" dirty="0"/>
          </a:p>
          <a:p>
            <a:pPr algn="ctr"/>
            <a:r>
              <a:rPr lang="tr-TR" sz="2400" dirty="0"/>
              <a:t> </a:t>
            </a:r>
            <a:r>
              <a:rPr lang="tr-TR" sz="2400" dirty="0" smtClean="0"/>
              <a:t>Milli </a:t>
            </a:r>
            <a:r>
              <a:rPr lang="tr-TR" sz="2400" dirty="0"/>
              <a:t>bayramlarda törenlere başkanlık etmek </a:t>
            </a:r>
          </a:p>
          <a:p>
            <a:r>
              <a:rPr lang="tr-TR" sz="2400" dirty="0"/>
              <a:t>	</a:t>
            </a:r>
          </a:p>
          <a:p>
            <a:pPr algn="ctr"/>
            <a:endParaRPr lang="tr-TR" altLang="tr-TR" sz="2400" dirty="0"/>
          </a:p>
        </p:txBody>
      </p:sp>
      <p:sp>
        <p:nvSpPr>
          <p:cNvPr id="14" name="Yuvarlatılmış Dikdörtgen 13"/>
          <p:cNvSpPr/>
          <p:nvPr/>
        </p:nvSpPr>
        <p:spPr>
          <a:xfrm>
            <a:off x="1203960" y="5224692"/>
            <a:ext cx="4488180" cy="1554414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endParaRPr lang="tr-TR" sz="2400" dirty="0"/>
          </a:p>
          <a:p>
            <a:endParaRPr lang="tr-TR" sz="2400" dirty="0"/>
          </a:p>
          <a:p>
            <a:pPr algn="ctr"/>
            <a:r>
              <a:rPr lang="tr-TR" sz="2400" dirty="0"/>
              <a:t> </a:t>
            </a:r>
            <a:r>
              <a:rPr lang="tr-TR" sz="2400" dirty="0" smtClean="0"/>
              <a:t>İlçedeki </a:t>
            </a:r>
            <a:r>
              <a:rPr lang="tr-TR" sz="2400" dirty="0"/>
              <a:t>temizlik sorunlarını düzenlemek </a:t>
            </a:r>
          </a:p>
          <a:p>
            <a:r>
              <a:rPr lang="tr-TR" sz="2400" dirty="0"/>
              <a:t>	</a:t>
            </a:r>
          </a:p>
          <a:p>
            <a:pPr algn="ctr"/>
            <a:endParaRPr lang="tr-TR" altLang="tr-TR" sz="2400" dirty="0"/>
          </a:p>
        </p:txBody>
      </p:sp>
      <p:sp>
        <p:nvSpPr>
          <p:cNvPr id="15" name="Yuvarlatılmış Dikdörtgen 14"/>
          <p:cNvSpPr/>
          <p:nvPr/>
        </p:nvSpPr>
        <p:spPr>
          <a:xfrm>
            <a:off x="7391199" y="5224692"/>
            <a:ext cx="4533587" cy="1735733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endParaRPr lang="tr-TR" sz="2400" dirty="0"/>
          </a:p>
          <a:p>
            <a:endParaRPr lang="tr-TR" sz="2400" dirty="0"/>
          </a:p>
          <a:p>
            <a:pPr algn="ctr"/>
            <a:r>
              <a:rPr lang="tr-TR" sz="2400" dirty="0"/>
              <a:t> </a:t>
            </a:r>
            <a:r>
              <a:rPr lang="tr-TR" sz="2400" dirty="0" smtClean="0"/>
              <a:t>İlçenin </a:t>
            </a:r>
            <a:r>
              <a:rPr lang="tr-TR" sz="2400" dirty="0"/>
              <a:t>kalkınmasını ve gelişmesini sağlamak </a:t>
            </a:r>
          </a:p>
          <a:p>
            <a:r>
              <a:rPr lang="tr-TR" sz="2400" dirty="0"/>
              <a:t>	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tr-TR" altLang="tr-TR" sz="2400" dirty="0">
              <a:solidFill>
                <a:srgbClr val="000000"/>
              </a:solidFill>
            </a:endParaRPr>
          </a:p>
        </p:txBody>
      </p:sp>
      <p:sp>
        <p:nvSpPr>
          <p:cNvPr id="16" name="29 Yuvarlatılmış Dikdörtgen">
            <a:hlinkClick r:id="" action="ppaction://hlinkshowjump?jump=nextslide"/>
          </p:cNvPr>
          <p:cNvSpPr/>
          <p:nvPr/>
        </p:nvSpPr>
        <p:spPr>
          <a:xfrm>
            <a:off x="5497320" y="6452688"/>
            <a:ext cx="1998226" cy="43824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tr-TR" sz="2400" dirty="0" smtClean="0">
                <a:solidFill>
                  <a:srgbClr val="000000"/>
                </a:solidFill>
                <a:latin typeface="matemitoo" panose="020B0500000000000000" pitchFamily="34" charset="-94"/>
              </a:rPr>
              <a:t>YENİ SORU</a:t>
            </a:r>
            <a:endParaRPr lang="tr-TR" sz="2400" dirty="0">
              <a:solidFill>
                <a:srgbClr val="000000"/>
              </a:solidFill>
              <a:latin typeface="matemitoo" panose="020B0500000000000000" pitchFamily="34" charset="-94"/>
            </a:endParaRPr>
          </a:p>
        </p:txBody>
      </p:sp>
      <p:sp>
        <p:nvSpPr>
          <p:cNvPr id="19" name="Yuvarlatılmış Dikdörtgen 18"/>
          <p:cNvSpPr/>
          <p:nvPr/>
        </p:nvSpPr>
        <p:spPr>
          <a:xfrm rot="20629666">
            <a:off x="6518730" y="5257566"/>
            <a:ext cx="600636" cy="573741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D</a:t>
            </a:r>
          </a:p>
        </p:txBody>
      </p:sp>
      <p:sp>
        <p:nvSpPr>
          <p:cNvPr id="20" name="Yuvarlatılmış Dikdörtgen 19"/>
          <p:cNvSpPr/>
          <p:nvPr/>
        </p:nvSpPr>
        <p:spPr>
          <a:xfrm rot="20629666">
            <a:off x="6428070" y="3370230"/>
            <a:ext cx="600636" cy="573741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B</a:t>
            </a:r>
            <a:endParaRPr lang="tr-TR" sz="40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35" name="Resim 3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6100477" y="3212825"/>
            <a:ext cx="1255821" cy="1075611"/>
          </a:xfrm>
          <a:prstGeom prst="rect">
            <a:avLst/>
          </a:prstGeom>
        </p:spPr>
      </p:pic>
      <p:pic>
        <p:nvPicPr>
          <p:cNvPr id="36" name="Resim 3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5939443" y="5177008"/>
            <a:ext cx="1255821" cy="1075611"/>
          </a:xfrm>
          <a:prstGeom prst="rect">
            <a:avLst/>
          </a:prstGeom>
        </p:spPr>
      </p:pic>
      <p:sp>
        <p:nvSpPr>
          <p:cNvPr id="21" name="Unvan 1"/>
          <p:cNvSpPr txBox="1">
            <a:spLocks/>
          </p:cNvSpPr>
          <p:nvPr/>
        </p:nvSpPr>
        <p:spPr>
          <a:xfrm>
            <a:off x="0" y="45222"/>
            <a:ext cx="12192000" cy="617514"/>
          </a:xfrm>
          <a:prstGeom prst="rect">
            <a:avLst/>
          </a:prstGeom>
          <a:noFill/>
          <a:ln>
            <a:noFill/>
          </a:ln>
          <a:effectLst>
            <a:outerShdw blurRad="50800" dist="114300" dir="17040000" sx="113000" sy="113000" algn="bl" rotWithShape="0">
              <a:schemeClr val="accent2">
                <a:lumMod val="75000"/>
                <a:alpha val="40000"/>
              </a:schemeClr>
            </a:outerShdw>
          </a:effectLst>
        </p:spPr>
        <p:txBody>
          <a:bodyPr vert="horz" lIns="91440" tIns="45720" rIns="91440" bIns="45720" rtlCol="0" anchor="b">
            <a:noAutofit/>
            <a:scene3d>
              <a:camera prst="perspectiveFront"/>
              <a:lightRig rig="threePt" dir="t"/>
            </a:scene3d>
            <a:sp3d extrusionH="57150" prstMaterial="dkEdge">
              <a:bevelT w="82550" h="38100" prst="coolSlant"/>
              <a:bevelB h="25400" prst="softRound"/>
              <a:extrusionClr>
                <a:srgbClr val="FF0000"/>
              </a:extrusionClr>
            </a:sp3d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3200" dirty="0" smtClean="0">
                <a:solidFill>
                  <a:schemeClr val="bg1"/>
                </a:solidFill>
              </a:rPr>
              <a:t>Hangisi Çöz Bakalım</a:t>
            </a:r>
            <a:endParaRPr lang="tr-TR" sz="3200" dirty="0">
              <a:solidFill>
                <a:schemeClr val="bg1"/>
              </a:solidFill>
            </a:endParaRPr>
          </a:p>
        </p:txBody>
      </p:sp>
      <p:sp>
        <p:nvSpPr>
          <p:cNvPr id="22" name="Yuvarlatılmış Dikdörtgen 21"/>
          <p:cNvSpPr/>
          <p:nvPr/>
        </p:nvSpPr>
        <p:spPr>
          <a:xfrm rot="20629666">
            <a:off x="151279" y="3285120"/>
            <a:ext cx="600636" cy="573741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A</a:t>
            </a:r>
            <a:endParaRPr lang="tr-TR" sz="40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23" name="Yuvarlatılmış Dikdörtgen 22"/>
          <p:cNvSpPr/>
          <p:nvPr/>
        </p:nvSpPr>
        <p:spPr>
          <a:xfrm rot="20629666">
            <a:off x="183177" y="5296985"/>
            <a:ext cx="600636" cy="573741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C</a:t>
            </a:r>
          </a:p>
        </p:txBody>
      </p:sp>
      <p:pic>
        <p:nvPicPr>
          <p:cNvPr id="24" name="Resim 2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5160" y="4884711"/>
            <a:ext cx="1304364" cy="1117188"/>
          </a:xfrm>
          <a:prstGeom prst="rect">
            <a:avLst/>
          </a:prstGeom>
        </p:spPr>
      </p:pic>
      <p:pic>
        <p:nvPicPr>
          <p:cNvPr id="25" name="Resim 2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34714" y="3227407"/>
            <a:ext cx="1255821" cy="1075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431033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>
        <p14:window dir="vert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köt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köt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köt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840" y="3129997"/>
            <a:ext cx="12192000" cy="3822165"/>
          </a:xfrm>
          <a:prstGeom prst="rect">
            <a:avLst/>
          </a:prstGeom>
        </p:spPr>
      </p:pic>
      <p:sp>
        <p:nvSpPr>
          <p:cNvPr id="11" name="Yuvarlatılmış Dikdörtgen 10"/>
          <p:cNvSpPr/>
          <p:nvPr/>
        </p:nvSpPr>
        <p:spPr>
          <a:xfrm>
            <a:off x="81256" y="874013"/>
            <a:ext cx="12078696" cy="1928751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tr-TR" altLang="tr-TR" sz="2400" b="1" dirty="0"/>
              <a:t>Aşağıda vali ile ilgili verilen bilgilerden hangisi </a:t>
            </a:r>
            <a:r>
              <a:rPr lang="tr-TR" altLang="tr-TR" sz="2400" b="1" u="sng" dirty="0"/>
              <a:t>yanlıştır?</a:t>
            </a:r>
            <a:r>
              <a:rPr lang="tr-TR" altLang="tr-TR" sz="2400" dirty="0"/>
              <a:t> </a:t>
            </a:r>
          </a:p>
        </p:txBody>
      </p:sp>
      <p:sp>
        <p:nvSpPr>
          <p:cNvPr id="12" name="Yuvarlatılmış Dikdörtgen 11"/>
          <p:cNvSpPr/>
          <p:nvPr/>
        </p:nvSpPr>
        <p:spPr>
          <a:xfrm>
            <a:off x="1210684" y="3235163"/>
            <a:ext cx="4318746" cy="1483660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altLang="tr-TR" sz="2400" dirty="0" smtClean="0"/>
              <a:t>Halk tarafından seçilir.</a:t>
            </a:r>
            <a:endParaRPr lang="tr-TR" altLang="tr-TR" sz="2400" dirty="0"/>
          </a:p>
        </p:txBody>
      </p:sp>
      <p:sp>
        <p:nvSpPr>
          <p:cNvPr id="13" name="Yuvarlatılmış Dikdörtgen 12"/>
          <p:cNvSpPr/>
          <p:nvPr/>
        </p:nvSpPr>
        <p:spPr>
          <a:xfrm>
            <a:off x="7502719" y="3242762"/>
            <a:ext cx="4422068" cy="1654698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İlde en yetkili kişidir.</a:t>
            </a:r>
            <a:endParaRPr lang="tr-TR" sz="2400" dirty="0"/>
          </a:p>
        </p:txBody>
      </p:sp>
      <p:sp>
        <p:nvSpPr>
          <p:cNvPr id="14" name="Yuvarlatılmış Dikdörtgen 13"/>
          <p:cNvSpPr/>
          <p:nvPr/>
        </p:nvSpPr>
        <p:spPr>
          <a:xfrm>
            <a:off x="1203960" y="5224692"/>
            <a:ext cx="4488180" cy="1554414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altLang="tr-TR" sz="2400" dirty="0" smtClean="0"/>
              <a:t>İç İşleri Bakanlığına bağlı çalışır.</a:t>
            </a:r>
            <a:endParaRPr lang="tr-TR" altLang="tr-TR" sz="2400" dirty="0"/>
          </a:p>
        </p:txBody>
      </p:sp>
      <p:sp>
        <p:nvSpPr>
          <p:cNvPr id="15" name="Yuvarlatılmış Dikdörtgen 14"/>
          <p:cNvSpPr/>
          <p:nvPr/>
        </p:nvSpPr>
        <p:spPr>
          <a:xfrm>
            <a:off x="7391199" y="5224692"/>
            <a:ext cx="4533587" cy="1735733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İllerde bulunur.</a:t>
            </a:r>
            <a:endParaRPr lang="tr-TR" sz="2400" dirty="0"/>
          </a:p>
        </p:txBody>
      </p:sp>
      <p:sp>
        <p:nvSpPr>
          <p:cNvPr id="16" name="29 Yuvarlatılmış Dikdörtgen">
            <a:hlinkClick r:id="" action="ppaction://hlinkshowjump?jump=nextslide"/>
          </p:cNvPr>
          <p:cNvSpPr/>
          <p:nvPr/>
        </p:nvSpPr>
        <p:spPr>
          <a:xfrm>
            <a:off x="5497320" y="6452688"/>
            <a:ext cx="1998226" cy="43824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tr-TR" sz="2400" dirty="0" smtClean="0">
                <a:solidFill>
                  <a:srgbClr val="000000"/>
                </a:solidFill>
                <a:latin typeface="matemitoo" panose="020B0500000000000000" pitchFamily="34" charset="-94"/>
              </a:rPr>
              <a:t>YENİ SORU</a:t>
            </a:r>
            <a:endParaRPr lang="tr-TR" sz="2400" dirty="0">
              <a:solidFill>
                <a:srgbClr val="000000"/>
              </a:solidFill>
              <a:latin typeface="matemitoo" panose="020B0500000000000000" pitchFamily="34" charset="-94"/>
            </a:endParaRPr>
          </a:p>
        </p:txBody>
      </p:sp>
      <p:sp>
        <p:nvSpPr>
          <p:cNvPr id="17" name="Yuvarlatılmış Dikdörtgen 16"/>
          <p:cNvSpPr/>
          <p:nvPr/>
        </p:nvSpPr>
        <p:spPr>
          <a:xfrm rot="20629666">
            <a:off x="190948" y="3307980"/>
            <a:ext cx="600636" cy="573741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A</a:t>
            </a:r>
            <a:endParaRPr lang="tr-TR" sz="40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18" name="Yuvarlatılmış Dikdörtgen 17"/>
          <p:cNvSpPr/>
          <p:nvPr/>
        </p:nvSpPr>
        <p:spPr>
          <a:xfrm rot="20629666">
            <a:off x="6528323" y="3250829"/>
            <a:ext cx="600636" cy="573741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B</a:t>
            </a:r>
            <a:endParaRPr lang="tr-TR" sz="40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19" name="Yuvarlatılmış Dikdörtgen 18"/>
          <p:cNvSpPr/>
          <p:nvPr/>
        </p:nvSpPr>
        <p:spPr>
          <a:xfrm rot="20629666">
            <a:off x="6518730" y="5257566"/>
            <a:ext cx="600636" cy="573741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D</a:t>
            </a:r>
          </a:p>
        </p:txBody>
      </p:sp>
      <p:sp>
        <p:nvSpPr>
          <p:cNvPr id="20" name="Yuvarlatılmış Dikdörtgen 19"/>
          <p:cNvSpPr/>
          <p:nvPr/>
        </p:nvSpPr>
        <p:spPr>
          <a:xfrm rot="20629666">
            <a:off x="190948" y="5354088"/>
            <a:ext cx="600636" cy="573741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C</a:t>
            </a:r>
          </a:p>
        </p:txBody>
      </p:sp>
      <p:pic>
        <p:nvPicPr>
          <p:cNvPr id="33" name="Resim 3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774" y="2928716"/>
            <a:ext cx="1304364" cy="1117188"/>
          </a:xfrm>
          <a:prstGeom prst="rect">
            <a:avLst/>
          </a:prstGeom>
        </p:spPr>
      </p:pic>
      <p:pic>
        <p:nvPicPr>
          <p:cNvPr id="34" name="Resim 3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6162190" y="3200865"/>
            <a:ext cx="1255821" cy="1075611"/>
          </a:xfrm>
          <a:prstGeom prst="rect">
            <a:avLst/>
          </a:prstGeom>
        </p:spPr>
      </p:pic>
      <p:pic>
        <p:nvPicPr>
          <p:cNvPr id="35" name="Resim 3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35535" y="5208132"/>
            <a:ext cx="1255821" cy="1075611"/>
          </a:xfrm>
          <a:prstGeom prst="rect">
            <a:avLst/>
          </a:prstGeom>
        </p:spPr>
      </p:pic>
      <p:pic>
        <p:nvPicPr>
          <p:cNvPr id="36" name="Resim 3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6288877" y="5142263"/>
            <a:ext cx="1255821" cy="1075611"/>
          </a:xfrm>
          <a:prstGeom prst="rect">
            <a:avLst/>
          </a:prstGeom>
        </p:spPr>
      </p:pic>
      <p:sp>
        <p:nvSpPr>
          <p:cNvPr id="21" name="Unvan 1"/>
          <p:cNvSpPr txBox="1">
            <a:spLocks/>
          </p:cNvSpPr>
          <p:nvPr/>
        </p:nvSpPr>
        <p:spPr>
          <a:xfrm>
            <a:off x="0" y="45222"/>
            <a:ext cx="12192000" cy="617514"/>
          </a:xfrm>
          <a:prstGeom prst="rect">
            <a:avLst/>
          </a:prstGeom>
          <a:noFill/>
          <a:ln>
            <a:noFill/>
          </a:ln>
          <a:effectLst>
            <a:outerShdw blurRad="50800" dist="114300" dir="17040000" sx="113000" sy="113000" algn="bl" rotWithShape="0">
              <a:schemeClr val="accent2">
                <a:lumMod val="75000"/>
                <a:alpha val="40000"/>
              </a:schemeClr>
            </a:outerShdw>
          </a:effectLst>
        </p:spPr>
        <p:txBody>
          <a:bodyPr vert="horz" lIns="91440" tIns="45720" rIns="91440" bIns="45720" rtlCol="0" anchor="b">
            <a:noAutofit/>
            <a:scene3d>
              <a:camera prst="perspectiveFront"/>
              <a:lightRig rig="threePt" dir="t"/>
            </a:scene3d>
            <a:sp3d extrusionH="57150" prstMaterial="dkEdge">
              <a:bevelT w="82550" h="38100" prst="coolSlant"/>
              <a:bevelB h="25400" prst="softRound"/>
              <a:extrusionClr>
                <a:srgbClr val="FF0000"/>
              </a:extrusionClr>
            </a:sp3d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3200" dirty="0" smtClean="0">
                <a:solidFill>
                  <a:schemeClr val="bg1"/>
                </a:solidFill>
              </a:rPr>
              <a:t>Hangisi Çöz Bakalım</a:t>
            </a:r>
            <a:endParaRPr lang="tr-TR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63168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>
        <p14:window dir="vert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köt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köt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köt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840" y="3115929"/>
            <a:ext cx="12192000" cy="3822165"/>
          </a:xfrm>
          <a:prstGeom prst="rect">
            <a:avLst/>
          </a:prstGeom>
        </p:spPr>
      </p:pic>
      <p:sp>
        <p:nvSpPr>
          <p:cNvPr id="11" name="Yuvarlatılmış Dikdörtgen 10"/>
          <p:cNvSpPr/>
          <p:nvPr/>
        </p:nvSpPr>
        <p:spPr>
          <a:xfrm>
            <a:off x="81256" y="742949"/>
            <a:ext cx="12078696" cy="2059816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endParaRPr lang="tr-TR" sz="2400" dirty="0"/>
          </a:p>
          <a:p>
            <a:r>
              <a:rPr lang="tr-TR" sz="2400" b="1" dirty="0" smtClean="0"/>
              <a:t>İlçelerde </a:t>
            </a:r>
            <a:r>
              <a:rPr lang="tr-TR" sz="2400" b="1" dirty="0"/>
              <a:t>bulunan aşağıdaki yöneticilerden </a:t>
            </a:r>
            <a:r>
              <a:rPr lang="tr-TR" sz="2400" b="1" dirty="0" smtClean="0"/>
              <a:t>hangisi </a:t>
            </a:r>
            <a:r>
              <a:rPr lang="tr-TR" sz="2400" b="1" dirty="0"/>
              <a:t>halkın oyuyla göreve başlar? </a:t>
            </a:r>
            <a:endParaRPr lang="tr-TR" sz="2400" dirty="0"/>
          </a:p>
        </p:txBody>
      </p:sp>
      <p:sp>
        <p:nvSpPr>
          <p:cNvPr id="12" name="Yuvarlatılmış Dikdörtgen 11"/>
          <p:cNvSpPr/>
          <p:nvPr/>
        </p:nvSpPr>
        <p:spPr>
          <a:xfrm>
            <a:off x="1210684" y="3231593"/>
            <a:ext cx="4318746" cy="1483660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</a:pPr>
            <a:r>
              <a:rPr lang="tr-TR" altLang="tr-TR" sz="2400" dirty="0" smtClean="0"/>
              <a:t>Kaymakam</a:t>
            </a:r>
            <a:endParaRPr lang="tr-TR" altLang="tr-TR" sz="2400" dirty="0"/>
          </a:p>
        </p:txBody>
      </p:sp>
      <p:sp>
        <p:nvSpPr>
          <p:cNvPr id="13" name="Yuvarlatılmış Dikdörtgen 12"/>
          <p:cNvSpPr/>
          <p:nvPr/>
        </p:nvSpPr>
        <p:spPr>
          <a:xfrm>
            <a:off x="7502719" y="3242762"/>
            <a:ext cx="4422068" cy="1654698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endParaRPr lang="tr-TR" sz="2400" dirty="0"/>
          </a:p>
          <a:p>
            <a:endParaRPr lang="tr-TR" sz="2400" dirty="0"/>
          </a:p>
          <a:p>
            <a:pPr algn="ctr"/>
            <a:r>
              <a:rPr lang="tr-TR" sz="2400" dirty="0"/>
              <a:t> </a:t>
            </a:r>
            <a:r>
              <a:rPr lang="tr-TR" sz="2400" dirty="0" smtClean="0"/>
              <a:t>Belediye </a:t>
            </a:r>
            <a:r>
              <a:rPr lang="tr-TR" sz="2400" dirty="0"/>
              <a:t>Başkanı </a:t>
            </a:r>
          </a:p>
          <a:p>
            <a:r>
              <a:rPr lang="tr-TR" sz="2400" dirty="0"/>
              <a:t>	</a:t>
            </a:r>
          </a:p>
          <a:p>
            <a:pPr algn="ctr"/>
            <a:endParaRPr lang="tr-TR" altLang="tr-TR" sz="2400" dirty="0"/>
          </a:p>
        </p:txBody>
      </p:sp>
      <p:sp>
        <p:nvSpPr>
          <p:cNvPr id="14" name="Yuvarlatılmış Dikdörtgen 13"/>
          <p:cNvSpPr/>
          <p:nvPr/>
        </p:nvSpPr>
        <p:spPr>
          <a:xfrm>
            <a:off x="1203960" y="5224692"/>
            <a:ext cx="4488180" cy="1554414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altLang="tr-TR" sz="2400" dirty="0" smtClean="0"/>
              <a:t>Vali</a:t>
            </a:r>
            <a:endParaRPr lang="tr-TR" altLang="tr-TR" sz="2400" dirty="0"/>
          </a:p>
        </p:txBody>
      </p:sp>
      <p:sp>
        <p:nvSpPr>
          <p:cNvPr id="15" name="Yuvarlatılmış Dikdörtgen 14"/>
          <p:cNvSpPr/>
          <p:nvPr/>
        </p:nvSpPr>
        <p:spPr>
          <a:xfrm>
            <a:off x="7391199" y="5224692"/>
            <a:ext cx="4533587" cy="1735733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altLang="tr-TR" sz="2400" dirty="0" smtClean="0"/>
              <a:t>Emniyet Müdürü</a:t>
            </a:r>
            <a:endParaRPr lang="tr-TR" altLang="tr-TR" sz="2400" dirty="0"/>
          </a:p>
        </p:txBody>
      </p:sp>
      <p:sp>
        <p:nvSpPr>
          <p:cNvPr id="16" name="29 Yuvarlatılmış Dikdörtgen">
            <a:hlinkClick r:id="" action="ppaction://hlinkshowjump?jump=nextslide"/>
          </p:cNvPr>
          <p:cNvSpPr/>
          <p:nvPr/>
        </p:nvSpPr>
        <p:spPr>
          <a:xfrm>
            <a:off x="5497320" y="6452688"/>
            <a:ext cx="1998226" cy="43824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tr-TR" sz="2400" dirty="0" smtClean="0">
                <a:solidFill>
                  <a:srgbClr val="000000"/>
                </a:solidFill>
                <a:latin typeface="matemitoo" panose="020B0500000000000000" pitchFamily="34" charset="-94"/>
              </a:rPr>
              <a:t>YENİ SORU</a:t>
            </a:r>
            <a:endParaRPr lang="tr-TR" sz="2400" dirty="0">
              <a:solidFill>
                <a:srgbClr val="000000"/>
              </a:solidFill>
              <a:latin typeface="matemitoo" panose="020B0500000000000000" pitchFamily="34" charset="-94"/>
            </a:endParaRPr>
          </a:p>
        </p:txBody>
      </p:sp>
      <p:sp>
        <p:nvSpPr>
          <p:cNvPr id="19" name="Yuvarlatılmış Dikdörtgen 18"/>
          <p:cNvSpPr/>
          <p:nvPr/>
        </p:nvSpPr>
        <p:spPr>
          <a:xfrm rot="20629666">
            <a:off x="6518730" y="5257566"/>
            <a:ext cx="600636" cy="573741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D</a:t>
            </a:r>
          </a:p>
        </p:txBody>
      </p:sp>
      <p:sp>
        <p:nvSpPr>
          <p:cNvPr id="20" name="Yuvarlatılmış Dikdörtgen 19"/>
          <p:cNvSpPr/>
          <p:nvPr/>
        </p:nvSpPr>
        <p:spPr>
          <a:xfrm rot="20629666">
            <a:off x="190948" y="5354088"/>
            <a:ext cx="600636" cy="573741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C</a:t>
            </a:r>
          </a:p>
        </p:txBody>
      </p:sp>
      <p:pic>
        <p:nvPicPr>
          <p:cNvPr id="35" name="Resim 3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35535" y="5208132"/>
            <a:ext cx="1255821" cy="1075611"/>
          </a:xfrm>
          <a:prstGeom prst="rect">
            <a:avLst/>
          </a:prstGeom>
        </p:spPr>
      </p:pic>
      <p:pic>
        <p:nvPicPr>
          <p:cNvPr id="36" name="Resim 3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6246898" y="5224692"/>
            <a:ext cx="1255821" cy="1075611"/>
          </a:xfrm>
          <a:prstGeom prst="rect">
            <a:avLst/>
          </a:prstGeom>
        </p:spPr>
      </p:pic>
      <p:sp>
        <p:nvSpPr>
          <p:cNvPr id="21" name="Unvan 1"/>
          <p:cNvSpPr txBox="1">
            <a:spLocks/>
          </p:cNvSpPr>
          <p:nvPr/>
        </p:nvSpPr>
        <p:spPr>
          <a:xfrm>
            <a:off x="0" y="45222"/>
            <a:ext cx="12192000" cy="617514"/>
          </a:xfrm>
          <a:prstGeom prst="rect">
            <a:avLst/>
          </a:prstGeom>
          <a:noFill/>
          <a:ln>
            <a:noFill/>
          </a:ln>
          <a:effectLst>
            <a:outerShdw blurRad="50800" dist="114300" dir="17040000" sx="113000" sy="113000" algn="bl" rotWithShape="0">
              <a:schemeClr val="accent2">
                <a:lumMod val="75000"/>
                <a:alpha val="40000"/>
              </a:schemeClr>
            </a:outerShdw>
          </a:effectLst>
        </p:spPr>
        <p:txBody>
          <a:bodyPr vert="horz" lIns="91440" tIns="45720" rIns="91440" bIns="45720" rtlCol="0" anchor="b">
            <a:noAutofit/>
            <a:scene3d>
              <a:camera prst="perspectiveFront"/>
              <a:lightRig rig="threePt" dir="t"/>
            </a:scene3d>
            <a:sp3d extrusionH="57150" prstMaterial="dkEdge">
              <a:bevelT w="82550" h="38100" prst="coolSlant"/>
              <a:bevelB h="25400" prst="softRound"/>
              <a:extrusionClr>
                <a:srgbClr val="FF0000"/>
              </a:extrusionClr>
            </a:sp3d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3200" dirty="0" smtClean="0">
                <a:solidFill>
                  <a:schemeClr val="bg1"/>
                </a:solidFill>
              </a:rPr>
              <a:t>Hangisi Çöz Bakalım</a:t>
            </a:r>
            <a:endParaRPr lang="tr-TR" sz="3200" dirty="0">
              <a:solidFill>
                <a:schemeClr val="bg1"/>
              </a:solidFill>
            </a:endParaRPr>
          </a:p>
        </p:txBody>
      </p:sp>
      <p:sp>
        <p:nvSpPr>
          <p:cNvPr id="22" name="Yuvarlatılmış Dikdörtgen 21"/>
          <p:cNvSpPr/>
          <p:nvPr/>
        </p:nvSpPr>
        <p:spPr>
          <a:xfrm rot="20629666">
            <a:off x="151279" y="3285120"/>
            <a:ext cx="600636" cy="573741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A</a:t>
            </a:r>
            <a:endParaRPr lang="tr-TR" sz="40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23" name="Yuvarlatılmış Dikdörtgen 22"/>
          <p:cNvSpPr/>
          <p:nvPr/>
        </p:nvSpPr>
        <p:spPr>
          <a:xfrm rot="20629666">
            <a:off x="6419402" y="3319409"/>
            <a:ext cx="600636" cy="573741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B</a:t>
            </a:r>
            <a:endParaRPr lang="tr-TR" sz="40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24" name="Resim 2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2626" y="2934912"/>
            <a:ext cx="1304364" cy="1117188"/>
          </a:xfrm>
          <a:prstGeom prst="rect">
            <a:avLst/>
          </a:prstGeom>
        </p:spPr>
      </p:pic>
      <p:pic>
        <p:nvPicPr>
          <p:cNvPr id="25" name="Resim 2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-43095" y="3209088"/>
            <a:ext cx="1255821" cy="1075611"/>
          </a:xfrm>
          <a:prstGeom prst="rect">
            <a:avLst/>
          </a:prstGeom>
        </p:spPr>
      </p:pic>
      <p:sp>
        <p:nvSpPr>
          <p:cNvPr id="18" name="17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6" name="25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6889534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>
        <p14:window dir="vert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köt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köt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köt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Freeform 17"/>
          <p:cNvSpPr>
            <a:spLocks noChangeAspect="1"/>
          </p:cNvSpPr>
          <p:nvPr/>
        </p:nvSpPr>
        <p:spPr bwMode="auto">
          <a:xfrm rot="4297249">
            <a:off x="10158037" y="4894052"/>
            <a:ext cx="1030715" cy="246657"/>
          </a:xfrm>
          <a:custGeom>
            <a:avLst/>
            <a:gdLst>
              <a:gd name="T0" fmla="*/ 912 w 917"/>
              <a:gd name="T1" fmla="*/ 163 h 215"/>
              <a:gd name="T2" fmla="*/ 860 w 917"/>
              <a:gd name="T3" fmla="*/ 32 h 215"/>
              <a:gd name="T4" fmla="*/ 827 w 917"/>
              <a:gd name="T5" fmla="*/ 3 h 215"/>
              <a:gd name="T6" fmla="*/ 805 w 917"/>
              <a:gd name="T7" fmla="*/ 15 h 215"/>
              <a:gd name="T8" fmla="*/ 836 w 917"/>
              <a:gd name="T9" fmla="*/ 109 h 215"/>
              <a:gd name="T10" fmla="*/ 828 w 917"/>
              <a:gd name="T11" fmla="*/ 104 h 215"/>
              <a:gd name="T12" fmla="*/ 678 w 917"/>
              <a:gd name="T13" fmla="*/ 54 h 215"/>
              <a:gd name="T14" fmla="*/ 448 w 917"/>
              <a:gd name="T15" fmla="*/ 14 h 215"/>
              <a:gd name="T16" fmla="*/ 207 w 917"/>
              <a:gd name="T17" fmla="*/ 13 h 215"/>
              <a:gd name="T18" fmla="*/ 22 w 917"/>
              <a:gd name="T19" fmla="*/ 80 h 215"/>
              <a:gd name="T20" fmla="*/ 19 w 917"/>
              <a:gd name="T21" fmla="*/ 82 h 215"/>
              <a:gd name="T22" fmla="*/ 66 w 917"/>
              <a:gd name="T23" fmla="*/ 123 h 215"/>
              <a:gd name="T24" fmla="*/ 240 w 917"/>
              <a:gd name="T25" fmla="*/ 58 h 215"/>
              <a:gd name="T26" fmla="*/ 468 w 917"/>
              <a:gd name="T27" fmla="*/ 57 h 215"/>
              <a:gd name="T28" fmla="*/ 685 w 917"/>
              <a:gd name="T29" fmla="*/ 94 h 215"/>
              <a:gd name="T30" fmla="*/ 770 w 917"/>
              <a:gd name="T31" fmla="*/ 118 h 215"/>
              <a:gd name="T32" fmla="*/ 825 w 917"/>
              <a:gd name="T33" fmla="*/ 139 h 215"/>
              <a:gd name="T34" fmla="*/ 838 w 917"/>
              <a:gd name="T35" fmla="*/ 143 h 215"/>
              <a:gd name="T36" fmla="*/ 743 w 917"/>
              <a:gd name="T37" fmla="*/ 169 h 215"/>
              <a:gd name="T38" fmla="*/ 751 w 917"/>
              <a:gd name="T39" fmla="*/ 198 h 215"/>
              <a:gd name="T40" fmla="*/ 790 w 917"/>
              <a:gd name="T41" fmla="*/ 210 h 215"/>
              <a:gd name="T42" fmla="*/ 905 w 917"/>
              <a:gd name="T43" fmla="*/ 182 h 215"/>
              <a:gd name="T44" fmla="*/ 912 w 917"/>
              <a:gd name="T45" fmla="*/ 163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917" h="215">
                <a:moveTo>
                  <a:pt x="912" y="163"/>
                </a:moveTo>
                <a:cubicBezTo>
                  <a:pt x="887" y="123"/>
                  <a:pt x="870" y="78"/>
                  <a:pt x="860" y="32"/>
                </a:cubicBezTo>
                <a:cubicBezTo>
                  <a:pt x="857" y="18"/>
                  <a:pt x="840" y="7"/>
                  <a:pt x="827" y="3"/>
                </a:cubicBezTo>
                <a:cubicBezTo>
                  <a:pt x="817" y="0"/>
                  <a:pt x="802" y="1"/>
                  <a:pt x="805" y="15"/>
                </a:cubicBezTo>
                <a:cubicBezTo>
                  <a:pt x="812" y="47"/>
                  <a:pt x="823" y="79"/>
                  <a:pt x="836" y="109"/>
                </a:cubicBezTo>
                <a:cubicBezTo>
                  <a:pt x="833" y="107"/>
                  <a:pt x="831" y="105"/>
                  <a:pt x="828" y="104"/>
                </a:cubicBezTo>
                <a:cubicBezTo>
                  <a:pt x="781" y="80"/>
                  <a:pt x="729" y="66"/>
                  <a:pt x="678" y="54"/>
                </a:cubicBezTo>
                <a:cubicBezTo>
                  <a:pt x="602" y="35"/>
                  <a:pt x="526" y="22"/>
                  <a:pt x="448" y="14"/>
                </a:cubicBezTo>
                <a:cubicBezTo>
                  <a:pt x="369" y="5"/>
                  <a:pt x="287" y="3"/>
                  <a:pt x="207" y="13"/>
                </a:cubicBezTo>
                <a:cubicBezTo>
                  <a:pt x="143" y="21"/>
                  <a:pt x="74" y="38"/>
                  <a:pt x="22" y="80"/>
                </a:cubicBezTo>
                <a:cubicBezTo>
                  <a:pt x="21" y="80"/>
                  <a:pt x="20" y="81"/>
                  <a:pt x="19" y="82"/>
                </a:cubicBezTo>
                <a:cubicBezTo>
                  <a:pt x="0" y="98"/>
                  <a:pt x="50" y="137"/>
                  <a:pt x="66" y="123"/>
                </a:cubicBezTo>
                <a:cubicBezTo>
                  <a:pt x="114" y="82"/>
                  <a:pt x="178" y="66"/>
                  <a:pt x="240" y="58"/>
                </a:cubicBezTo>
                <a:cubicBezTo>
                  <a:pt x="315" y="47"/>
                  <a:pt x="392" y="50"/>
                  <a:pt x="468" y="57"/>
                </a:cubicBezTo>
                <a:cubicBezTo>
                  <a:pt x="541" y="64"/>
                  <a:pt x="614" y="77"/>
                  <a:pt x="685" y="94"/>
                </a:cubicBezTo>
                <a:cubicBezTo>
                  <a:pt x="714" y="101"/>
                  <a:pt x="742" y="109"/>
                  <a:pt x="770" y="118"/>
                </a:cubicBezTo>
                <a:cubicBezTo>
                  <a:pt x="795" y="126"/>
                  <a:pt x="806" y="129"/>
                  <a:pt x="825" y="139"/>
                </a:cubicBezTo>
                <a:cubicBezTo>
                  <a:pt x="828" y="140"/>
                  <a:pt x="833" y="142"/>
                  <a:pt x="838" y="143"/>
                </a:cubicBezTo>
                <a:cubicBezTo>
                  <a:pt x="806" y="150"/>
                  <a:pt x="774" y="159"/>
                  <a:pt x="743" y="169"/>
                </a:cubicBezTo>
                <a:cubicBezTo>
                  <a:pt x="730" y="173"/>
                  <a:pt x="746" y="194"/>
                  <a:pt x="751" y="198"/>
                </a:cubicBezTo>
                <a:cubicBezTo>
                  <a:pt x="761" y="207"/>
                  <a:pt x="776" y="215"/>
                  <a:pt x="790" y="210"/>
                </a:cubicBezTo>
                <a:cubicBezTo>
                  <a:pt x="827" y="198"/>
                  <a:pt x="866" y="189"/>
                  <a:pt x="905" y="182"/>
                </a:cubicBezTo>
                <a:cubicBezTo>
                  <a:pt x="915" y="180"/>
                  <a:pt x="917" y="171"/>
                  <a:pt x="912" y="16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Freeform 17"/>
          <p:cNvSpPr>
            <a:spLocks noChangeAspect="1"/>
          </p:cNvSpPr>
          <p:nvPr/>
        </p:nvSpPr>
        <p:spPr bwMode="auto">
          <a:xfrm rot="6237375" flipV="1">
            <a:off x="7371740" y="4857371"/>
            <a:ext cx="1030715" cy="241089"/>
          </a:xfrm>
          <a:custGeom>
            <a:avLst/>
            <a:gdLst>
              <a:gd name="T0" fmla="*/ 912 w 917"/>
              <a:gd name="T1" fmla="*/ 163 h 215"/>
              <a:gd name="T2" fmla="*/ 860 w 917"/>
              <a:gd name="T3" fmla="*/ 32 h 215"/>
              <a:gd name="T4" fmla="*/ 827 w 917"/>
              <a:gd name="T5" fmla="*/ 3 h 215"/>
              <a:gd name="T6" fmla="*/ 805 w 917"/>
              <a:gd name="T7" fmla="*/ 15 h 215"/>
              <a:gd name="T8" fmla="*/ 836 w 917"/>
              <a:gd name="T9" fmla="*/ 109 h 215"/>
              <a:gd name="T10" fmla="*/ 828 w 917"/>
              <a:gd name="T11" fmla="*/ 104 h 215"/>
              <a:gd name="T12" fmla="*/ 678 w 917"/>
              <a:gd name="T13" fmla="*/ 54 h 215"/>
              <a:gd name="T14" fmla="*/ 448 w 917"/>
              <a:gd name="T15" fmla="*/ 14 h 215"/>
              <a:gd name="T16" fmla="*/ 207 w 917"/>
              <a:gd name="T17" fmla="*/ 13 h 215"/>
              <a:gd name="T18" fmla="*/ 22 w 917"/>
              <a:gd name="T19" fmla="*/ 80 h 215"/>
              <a:gd name="T20" fmla="*/ 19 w 917"/>
              <a:gd name="T21" fmla="*/ 82 h 215"/>
              <a:gd name="T22" fmla="*/ 66 w 917"/>
              <a:gd name="T23" fmla="*/ 123 h 215"/>
              <a:gd name="T24" fmla="*/ 240 w 917"/>
              <a:gd name="T25" fmla="*/ 58 h 215"/>
              <a:gd name="T26" fmla="*/ 468 w 917"/>
              <a:gd name="T27" fmla="*/ 57 h 215"/>
              <a:gd name="T28" fmla="*/ 685 w 917"/>
              <a:gd name="T29" fmla="*/ 94 h 215"/>
              <a:gd name="T30" fmla="*/ 770 w 917"/>
              <a:gd name="T31" fmla="*/ 118 h 215"/>
              <a:gd name="T32" fmla="*/ 825 w 917"/>
              <a:gd name="T33" fmla="*/ 139 h 215"/>
              <a:gd name="T34" fmla="*/ 838 w 917"/>
              <a:gd name="T35" fmla="*/ 143 h 215"/>
              <a:gd name="T36" fmla="*/ 743 w 917"/>
              <a:gd name="T37" fmla="*/ 169 h 215"/>
              <a:gd name="T38" fmla="*/ 751 w 917"/>
              <a:gd name="T39" fmla="*/ 198 h 215"/>
              <a:gd name="T40" fmla="*/ 790 w 917"/>
              <a:gd name="T41" fmla="*/ 210 h 215"/>
              <a:gd name="T42" fmla="*/ 905 w 917"/>
              <a:gd name="T43" fmla="*/ 182 h 215"/>
              <a:gd name="T44" fmla="*/ 912 w 917"/>
              <a:gd name="T45" fmla="*/ 163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917" h="215">
                <a:moveTo>
                  <a:pt x="912" y="163"/>
                </a:moveTo>
                <a:cubicBezTo>
                  <a:pt x="887" y="123"/>
                  <a:pt x="870" y="78"/>
                  <a:pt x="860" y="32"/>
                </a:cubicBezTo>
                <a:cubicBezTo>
                  <a:pt x="857" y="18"/>
                  <a:pt x="840" y="7"/>
                  <a:pt x="827" y="3"/>
                </a:cubicBezTo>
                <a:cubicBezTo>
                  <a:pt x="817" y="0"/>
                  <a:pt x="802" y="1"/>
                  <a:pt x="805" y="15"/>
                </a:cubicBezTo>
                <a:cubicBezTo>
                  <a:pt x="812" y="47"/>
                  <a:pt x="823" y="79"/>
                  <a:pt x="836" y="109"/>
                </a:cubicBezTo>
                <a:cubicBezTo>
                  <a:pt x="833" y="107"/>
                  <a:pt x="831" y="105"/>
                  <a:pt x="828" y="104"/>
                </a:cubicBezTo>
                <a:cubicBezTo>
                  <a:pt x="781" y="80"/>
                  <a:pt x="729" y="66"/>
                  <a:pt x="678" y="54"/>
                </a:cubicBezTo>
                <a:cubicBezTo>
                  <a:pt x="602" y="35"/>
                  <a:pt x="526" y="22"/>
                  <a:pt x="448" y="14"/>
                </a:cubicBezTo>
                <a:cubicBezTo>
                  <a:pt x="369" y="5"/>
                  <a:pt x="287" y="3"/>
                  <a:pt x="207" y="13"/>
                </a:cubicBezTo>
                <a:cubicBezTo>
                  <a:pt x="143" y="21"/>
                  <a:pt x="74" y="38"/>
                  <a:pt x="22" y="80"/>
                </a:cubicBezTo>
                <a:cubicBezTo>
                  <a:pt x="21" y="80"/>
                  <a:pt x="20" y="81"/>
                  <a:pt x="19" y="82"/>
                </a:cubicBezTo>
                <a:cubicBezTo>
                  <a:pt x="0" y="98"/>
                  <a:pt x="50" y="137"/>
                  <a:pt x="66" y="123"/>
                </a:cubicBezTo>
                <a:cubicBezTo>
                  <a:pt x="114" y="82"/>
                  <a:pt x="178" y="66"/>
                  <a:pt x="240" y="58"/>
                </a:cubicBezTo>
                <a:cubicBezTo>
                  <a:pt x="315" y="47"/>
                  <a:pt x="392" y="50"/>
                  <a:pt x="468" y="57"/>
                </a:cubicBezTo>
                <a:cubicBezTo>
                  <a:pt x="541" y="64"/>
                  <a:pt x="614" y="77"/>
                  <a:pt x="685" y="94"/>
                </a:cubicBezTo>
                <a:cubicBezTo>
                  <a:pt x="714" y="101"/>
                  <a:pt x="742" y="109"/>
                  <a:pt x="770" y="118"/>
                </a:cubicBezTo>
                <a:cubicBezTo>
                  <a:pt x="795" y="126"/>
                  <a:pt x="806" y="129"/>
                  <a:pt x="825" y="139"/>
                </a:cubicBezTo>
                <a:cubicBezTo>
                  <a:pt x="828" y="140"/>
                  <a:pt x="833" y="142"/>
                  <a:pt x="838" y="143"/>
                </a:cubicBezTo>
                <a:cubicBezTo>
                  <a:pt x="806" y="150"/>
                  <a:pt x="774" y="159"/>
                  <a:pt x="743" y="169"/>
                </a:cubicBezTo>
                <a:cubicBezTo>
                  <a:pt x="730" y="173"/>
                  <a:pt x="746" y="194"/>
                  <a:pt x="751" y="198"/>
                </a:cubicBezTo>
                <a:cubicBezTo>
                  <a:pt x="761" y="207"/>
                  <a:pt x="776" y="215"/>
                  <a:pt x="790" y="210"/>
                </a:cubicBezTo>
                <a:cubicBezTo>
                  <a:pt x="827" y="198"/>
                  <a:pt x="866" y="189"/>
                  <a:pt x="905" y="182"/>
                </a:cubicBezTo>
                <a:cubicBezTo>
                  <a:pt x="915" y="180"/>
                  <a:pt x="917" y="171"/>
                  <a:pt x="912" y="16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Freeform 17"/>
          <p:cNvSpPr>
            <a:spLocks noChangeAspect="1"/>
          </p:cNvSpPr>
          <p:nvPr/>
        </p:nvSpPr>
        <p:spPr bwMode="auto">
          <a:xfrm rot="4297249">
            <a:off x="3708932" y="4951839"/>
            <a:ext cx="1030715" cy="246657"/>
          </a:xfrm>
          <a:custGeom>
            <a:avLst/>
            <a:gdLst>
              <a:gd name="T0" fmla="*/ 912 w 917"/>
              <a:gd name="T1" fmla="*/ 163 h 215"/>
              <a:gd name="T2" fmla="*/ 860 w 917"/>
              <a:gd name="T3" fmla="*/ 32 h 215"/>
              <a:gd name="T4" fmla="*/ 827 w 917"/>
              <a:gd name="T5" fmla="*/ 3 h 215"/>
              <a:gd name="T6" fmla="*/ 805 w 917"/>
              <a:gd name="T7" fmla="*/ 15 h 215"/>
              <a:gd name="T8" fmla="*/ 836 w 917"/>
              <a:gd name="T9" fmla="*/ 109 h 215"/>
              <a:gd name="T10" fmla="*/ 828 w 917"/>
              <a:gd name="T11" fmla="*/ 104 h 215"/>
              <a:gd name="T12" fmla="*/ 678 w 917"/>
              <a:gd name="T13" fmla="*/ 54 h 215"/>
              <a:gd name="T14" fmla="*/ 448 w 917"/>
              <a:gd name="T15" fmla="*/ 14 h 215"/>
              <a:gd name="T16" fmla="*/ 207 w 917"/>
              <a:gd name="T17" fmla="*/ 13 h 215"/>
              <a:gd name="T18" fmla="*/ 22 w 917"/>
              <a:gd name="T19" fmla="*/ 80 h 215"/>
              <a:gd name="T20" fmla="*/ 19 w 917"/>
              <a:gd name="T21" fmla="*/ 82 h 215"/>
              <a:gd name="T22" fmla="*/ 66 w 917"/>
              <a:gd name="T23" fmla="*/ 123 h 215"/>
              <a:gd name="T24" fmla="*/ 240 w 917"/>
              <a:gd name="T25" fmla="*/ 58 h 215"/>
              <a:gd name="T26" fmla="*/ 468 w 917"/>
              <a:gd name="T27" fmla="*/ 57 h 215"/>
              <a:gd name="T28" fmla="*/ 685 w 917"/>
              <a:gd name="T29" fmla="*/ 94 h 215"/>
              <a:gd name="T30" fmla="*/ 770 w 917"/>
              <a:gd name="T31" fmla="*/ 118 h 215"/>
              <a:gd name="T32" fmla="*/ 825 w 917"/>
              <a:gd name="T33" fmla="*/ 139 h 215"/>
              <a:gd name="T34" fmla="*/ 838 w 917"/>
              <a:gd name="T35" fmla="*/ 143 h 215"/>
              <a:gd name="T36" fmla="*/ 743 w 917"/>
              <a:gd name="T37" fmla="*/ 169 h 215"/>
              <a:gd name="T38" fmla="*/ 751 w 917"/>
              <a:gd name="T39" fmla="*/ 198 h 215"/>
              <a:gd name="T40" fmla="*/ 790 w 917"/>
              <a:gd name="T41" fmla="*/ 210 h 215"/>
              <a:gd name="T42" fmla="*/ 905 w 917"/>
              <a:gd name="T43" fmla="*/ 182 h 215"/>
              <a:gd name="T44" fmla="*/ 912 w 917"/>
              <a:gd name="T45" fmla="*/ 163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917" h="215">
                <a:moveTo>
                  <a:pt x="912" y="163"/>
                </a:moveTo>
                <a:cubicBezTo>
                  <a:pt x="887" y="123"/>
                  <a:pt x="870" y="78"/>
                  <a:pt x="860" y="32"/>
                </a:cubicBezTo>
                <a:cubicBezTo>
                  <a:pt x="857" y="18"/>
                  <a:pt x="840" y="7"/>
                  <a:pt x="827" y="3"/>
                </a:cubicBezTo>
                <a:cubicBezTo>
                  <a:pt x="817" y="0"/>
                  <a:pt x="802" y="1"/>
                  <a:pt x="805" y="15"/>
                </a:cubicBezTo>
                <a:cubicBezTo>
                  <a:pt x="812" y="47"/>
                  <a:pt x="823" y="79"/>
                  <a:pt x="836" y="109"/>
                </a:cubicBezTo>
                <a:cubicBezTo>
                  <a:pt x="833" y="107"/>
                  <a:pt x="831" y="105"/>
                  <a:pt x="828" y="104"/>
                </a:cubicBezTo>
                <a:cubicBezTo>
                  <a:pt x="781" y="80"/>
                  <a:pt x="729" y="66"/>
                  <a:pt x="678" y="54"/>
                </a:cubicBezTo>
                <a:cubicBezTo>
                  <a:pt x="602" y="35"/>
                  <a:pt x="526" y="22"/>
                  <a:pt x="448" y="14"/>
                </a:cubicBezTo>
                <a:cubicBezTo>
                  <a:pt x="369" y="5"/>
                  <a:pt x="287" y="3"/>
                  <a:pt x="207" y="13"/>
                </a:cubicBezTo>
                <a:cubicBezTo>
                  <a:pt x="143" y="21"/>
                  <a:pt x="74" y="38"/>
                  <a:pt x="22" y="80"/>
                </a:cubicBezTo>
                <a:cubicBezTo>
                  <a:pt x="21" y="80"/>
                  <a:pt x="20" y="81"/>
                  <a:pt x="19" y="82"/>
                </a:cubicBezTo>
                <a:cubicBezTo>
                  <a:pt x="0" y="98"/>
                  <a:pt x="50" y="137"/>
                  <a:pt x="66" y="123"/>
                </a:cubicBezTo>
                <a:cubicBezTo>
                  <a:pt x="114" y="82"/>
                  <a:pt x="178" y="66"/>
                  <a:pt x="240" y="58"/>
                </a:cubicBezTo>
                <a:cubicBezTo>
                  <a:pt x="315" y="47"/>
                  <a:pt x="392" y="50"/>
                  <a:pt x="468" y="57"/>
                </a:cubicBezTo>
                <a:cubicBezTo>
                  <a:pt x="541" y="64"/>
                  <a:pt x="614" y="77"/>
                  <a:pt x="685" y="94"/>
                </a:cubicBezTo>
                <a:cubicBezTo>
                  <a:pt x="714" y="101"/>
                  <a:pt x="742" y="109"/>
                  <a:pt x="770" y="118"/>
                </a:cubicBezTo>
                <a:cubicBezTo>
                  <a:pt x="795" y="126"/>
                  <a:pt x="806" y="129"/>
                  <a:pt x="825" y="139"/>
                </a:cubicBezTo>
                <a:cubicBezTo>
                  <a:pt x="828" y="140"/>
                  <a:pt x="833" y="142"/>
                  <a:pt x="838" y="143"/>
                </a:cubicBezTo>
                <a:cubicBezTo>
                  <a:pt x="806" y="150"/>
                  <a:pt x="774" y="159"/>
                  <a:pt x="743" y="169"/>
                </a:cubicBezTo>
                <a:cubicBezTo>
                  <a:pt x="730" y="173"/>
                  <a:pt x="746" y="194"/>
                  <a:pt x="751" y="198"/>
                </a:cubicBezTo>
                <a:cubicBezTo>
                  <a:pt x="761" y="207"/>
                  <a:pt x="776" y="215"/>
                  <a:pt x="790" y="210"/>
                </a:cubicBezTo>
                <a:cubicBezTo>
                  <a:pt x="827" y="198"/>
                  <a:pt x="866" y="189"/>
                  <a:pt x="905" y="182"/>
                </a:cubicBezTo>
                <a:cubicBezTo>
                  <a:pt x="915" y="180"/>
                  <a:pt x="917" y="171"/>
                  <a:pt x="912" y="16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7"/>
          <p:cNvSpPr>
            <a:spLocks noChangeAspect="1"/>
          </p:cNvSpPr>
          <p:nvPr/>
        </p:nvSpPr>
        <p:spPr bwMode="auto">
          <a:xfrm rot="6237375" flipV="1">
            <a:off x="922635" y="4915158"/>
            <a:ext cx="1030715" cy="241089"/>
          </a:xfrm>
          <a:custGeom>
            <a:avLst/>
            <a:gdLst>
              <a:gd name="T0" fmla="*/ 912 w 917"/>
              <a:gd name="T1" fmla="*/ 163 h 215"/>
              <a:gd name="T2" fmla="*/ 860 w 917"/>
              <a:gd name="T3" fmla="*/ 32 h 215"/>
              <a:gd name="T4" fmla="*/ 827 w 917"/>
              <a:gd name="T5" fmla="*/ 3 h 215"/>
              <a:gd name="T6" fmla="*/ 805 w 917"/>
              <a:gd name="T7" fmla="*/ 15 h 215"/>
              <a:gd name="T8" fmla="*/ 836 w 917"/>
              <a:gd name="T9" fmla="*/ 109 h 215"/>
              <a:gd name="T10" fmla="*/ 828 w 917"/>
              <a:gd name="T11" fmla="*/ 104 h 215"/>
              <a:gd name="T12" fmla="*/ 678 w 917"/>
              <a:gd name="T13" fmla="*/ 54 h 215"/>
              <a:gd name="T14" fmla="*/ 448 w 917"/>
              <a:gd name="T15" fmla="*/ 14 h 215"/>
              <a:gd name="T16" fmla="*/ 207 w 917"/>
              <a:gd name="T17" fmla="*/ 13 h 215"/>
              <a:gd name="T18" fmla="*/ 22 w 917"/>
              <a:gd name="T19" fmla="*/ 80 h 215"/>
              <a:gd name="T20" fmla="*/ 19 w 917"/>
              <a:gd name="T21" fmla="*/ 82 h 215"/>
              <a:gd name="T22" fmla="*/ 66 w 917"/>
              <a:gd name="T23" fmla="*/ 123 h 215"/>
              <a:gd name="T24" fmla="*/ 240 w 917"/>
              <a:gd name="T25" fmla="*/ 58 h 215"/>
              <a:gd name="T26" fmla="*/ 468 w 917"/>
              <a:gd name="T27" fmla="*/ 57 h 215"/>
              <a:gd name="T28" fmla="*/ 685 w 917"/>
              <a:gd name="T29" fmla="*/ 94 h 215"/>
              <a:gd name="T30" fmla="*/ 770 w 917"/>
              <a:gd name="T31" fmla="*/ 118 h 215"/>
              <a:gd name="T32" fmla="*/ 825 w 917"/>
              <a:gd name="T33" fmla="*/ 139 h 215"/>
              <a:gd name="T34" fmla="*/ 838 w 917"/>
              <a:gd name="T35" fmla="*/ 143 h 215"/>
              <a:gd name="T36" fmla="*/ 743 w 917"/>
              <a:gd name="T37" fmla="*/ 169 h 215"/>
              <a:gd name="T38" fmla="*/ 751 w 917"/>
              <a:gd name="T39" fmla="*/ 198 h 215"/>
              <a:gd name="T40" fmla="*/ 790 w 917"/>
              <a:gd name="T41" fmla="*/ 210 h 215"/>
              <a:gd name="T42" fmla="*/ 905 w 917"/>
              <a:gd name="T43" fmla="*/ 182 h 215"/>
              <a:gd name="T44" fmla="*/ 912 w 917"/>
              <a:gd name="T45" fmla="*/ 163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917" h="215">
                <a:moveTo>
                  <a:pt x="912" y="163"/>
                </a:moveTo>
                <a:cubicBezTo>
                  <a:pt x="887" y="123"/>
                  <a:pt x="870" y="78"/>
                  <a:pt x="860" y="32"/>
                </a:cubicBezTo>
                <a:cubicBezTo>
                  <a:pt x="857" y="18"/>
                  <a:pt x="840" y="7"/>
                  <a:pt x="827" y="3"/>
                </a:cubicBezTo>
                <a:cubicBezTo>
                  <a:pt x="817" y="0"/>
                  <a:pt x="802" y="1"/>
                  <a:pt x="805" y="15"/>
                </a:cubicBezTo>
                <a:cubicBezTo>
                  <a:pt x="812" y="47"/>
                  <a:pt x="823" y="79"/>
                  <a:pt x="836" y="109"/>
                </a:cubicBezTo>
                <a:cubicBezTo>
                  <a:pt x="833" y="107"/>
                  <a:pt x="831" y="105"/>
                  <a:pt x="828" y="104"/>
                </a:cubicBezTo>
                <a:cubicBezTo>
                  <a:pt x="781" y="80"/>
                  <a:pt x="729" y="66"/>
                  <a:pt x="678" y="54"/>
                </a:cubicBezTo>
                <a:cubicBezTo>
                  <a:pt x="602" y="35"/>
                  <a:pt x="526" y="22"/>
                  <a:pt x="448" y="14"/>
                </a:cubicBezTo>
                <a:cubicBezTo>
                  <a:pt x="369" y="5"/>
                  <a:pt x="287" y="3"/>
                  <a:pt x="207" y="13"/>
                </a:cubicBezTo>
                <a:cubicBezTo>
                  <a:pt x="143" y="21"/>
                  <a:pt x="74" y="38"/>
                  <a:pt x="22" y="80"/>
                </a:cubicBezTo>
                <a:cubicBezTo>
                  <a:pt x="21" y="80"/>
                  <a:pt x="20" y="81"/>
                  <a:pt x="19" y="82"/>
                </a:cubicBezTo>
                <a:cubicBezTo>
                  <a:pt x="0" y="98"/>
                  <a:pt x="50" y="137"/>
                  <a:pt x="66" y="123"/>
                </a:cubicBezTo>
                <a:cubicBezTo>
                  <a:pt x="114" y="82"/>
                  <a:pt x="178" y="66"/>
                  <a:pt x="240" y="58"/>
                </a:cubicBezTo>
                <a:cubicBezTo>
                  <a:pt x="315" y="47"/>
                  <a:pt x="392" y="50"/>
                  <a:pt x="468" y="57"/>
                </a:cubicBezTo>
                <a:cubicBezTo>
                  <a:pt x="541" y="64"/>
                  <a:pt x="614" y="77"/>
                  <a:pt x="685" y="94"/>
                </a:cubicBezTo>
                <a:cubicBezTo>
                  <a:pt x="714" y="101"/>
                  <a:pt x="742" y="109"/>
                  <a:pt x="770" y="118"/>
                </a:cubicBezTo>
                <a:cubicBezTo>
                  <a:pt x="795" y="126"/>
                  <a:pt x="806" y="129"/>
                  <a:pt x="825" y="139"/>
                </a:cubicBezTo>
                <a:cubicBezTo>
                  <a:pt x="828" y="140"/>
                  <a:pt x="833" y="142"/>
                  <a:pt x="838" y="143"/>
                </a:cubicBezTo>
                <a:cubicBezTo>
                  <a:pt x="806" y="150"/>
                  <a:pt x="774" y="159"/>
                  <a:pt x="743" y="169"/>
                </a:cubicBezTo>
                <a:cubicBezTo>
                  <a:pt x="730" y="173"/>
                  <a:pt x="746" y="194"/>
                  <a:pt x="751" y="198"/>
                </a:cubicBezTo>
                <a:cubicBezTo>
                  <a:pt x="761" y="207"/>
                  <a:pt x="776" y="215"/>
                  <a:pt x="790" y="210"/>
                </a:cubicBezTo>
                <a:cubicBezTo>
                  <a:pt x="827" y="198"/>
                  <a:pt x="866" y="189"/>
                  <a:pt x="905" y="182"/>
                </a:cubicBezTo>
                <a:cubicBezTo>
                  <a:pt x="915" y="180"/>
                  <a:pt x="917" y="171"/>
                  <a:pt x="912" y="16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Unvan 1"/>
          <p:cNvSpPr>
            <a:spLocks noGrp="1"/>
          </p:cNvSpPr>
          <p:nvPr>
            <p:ph type="title"/>
          </p:nvPr>
        </p:nvSpPr>
        <p:spPr>
          <a:xfrm>
            <a:off x="127942" y="-42749"/>
            <a:ext cx="10515600" cy="748567"/>
          </a:xfrm>
        </p:spPr>
        <p:txBody>
          <a:bodyPr>
            <a:normAutofit/>
          </a:bodyPr>
          <a:lstStyle/>
          <a:p>
            <a:pPr algn="ctr"/>
            <a:r>
              <a:rPr lang="tr-TR" sz="3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Yönetim Birimleri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5" name="Yamuk 4"/>
          <p:cNvSpPr/>
          <p:nvPr/>
        </p:nvSpPr>
        <p:spPr>
          <a:xfrm>
            <a:off x="829780" y="1422622"/>
            <a:ext cx="4259577" cy="563831"/>
          </a:xfrm>
          <a:prstGeom prst="trapezoid">
            <a:avLst>
              <a:gd name="adj" fmla="val 0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 smtClean="0">
                <a:solidFill>
                  <a:srgbClr val="000000"/>
                </a:solidFill>
              </a:rPr>
              <a:t>Merkeze Bağlı Yönetim</a:t>
            </a:r>
            <a:endParaRPr lang="tr-TR" dirty="0">
              <a:solidFill>
                <a:srgbClr val="000000"/>
              </a:solidFill>
            </a:endParaRPr>
          </a:p>
        </p:txBody>
      </p:sp>
      <p:sp>
        <p:nvSpPr>
          <p:cNvPr id="6" name="Yamuk 5"/>
          <p:cNvSpPr/>
          <p:nvPr/>
        </p:nvSpPr>
        <p:spPr>
          <a:xfrm>
            <a:off x="7082191" y="1422622"/>
            <a:ext cx="4259577" cy="563831"/>
          </a:xfrm>
          <a:prstGeom prst="trapezoid">
            <a:avLst>
              <a:gd name="adj" fmla="val 0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 smtClean="0">
                <a:solidFill>
                  <a:srgbClr val="000000"/>
                </a:solidFill>
              </a:rPr>
              <a:t>Yerel Yönetim</a:t>
            </a:r>
            <a:endParaRPr lang="tr-TR" dirty="0">
              <a:solidFill>
                <a:srgbClr val="000000"/>
              </a:solidFill>
            </a:endParaRPr>
          </a:p>
        </p:txBody>
      </p:sp>
      <p:sp>
        <p:nvSpPr>
          <p:cNvPr id="7" name="Freeform 17"/>
          <p:cNvSpPr>
            <a:spLocks noChangeAspect="1"/>
          </p:cNvSpPr>
          <p:nvPr/>
        </p:nvSpPr>
        <p:spPr bwMode="auto">
          <a:xfrm rot="9840977" flipV="1">
            <a:off x="3365320" y="900151"/>
            <a:ext cx="1402881" cy="328140"/>
          </a:xfrm>
          <a:custGeom>
            <a:avLst/>
            <a:gdLst>
              <a:gd name="T0" fmla="*/ 912 w 917"/>
              <a:gd name="T1" fmla="*/ 163 h 215"/>
              <a:gd name="T2" fmla="*/ 860 w 917"/>
              <a:gd name="T3" fmla="*/ 32 h 215"/>
              <a:gd name="T4" fmla="*/ 827 w 917"/>
              <a:gd name="T5" fmla="*/ 3 h 215"/>
              <a:gd name="T6" fmla="*/ 805 w 917"/>
              <a:gd name="T7" fmla="*/ 15 h 215"/>
              <a:gd name="T8" fmla="*/ 836 w 917"/>
              <a:gd name="T9" fmla="*/ 109 h 215"/>
              <a:gd name="T10" fmla="*/ 828 w 917"/>
              <a:gd name="T11" fmla="*/ 104 h 215"/>
              <a:gd name="T12" fmla="*/ 678 w 917"/>
              <a:gd name="T13" fmla="*/ 54 h 215"/>
              <a:gd name="T14" fmla="*/ 448 w 917"/>
              <a:gd name="T15" fmla="*/ 14 h 215"/>
              <a:gd name="T16" fmla="*/ 207 w 917"/>
              <a:gd name="T17" fmla="*/ 13 h 215"/>
              <a:gd name="T18" fmla="*/ 22 w 917"/>
              <a:gd name="T19" fmla="*/ 80 h 215"/>
              <a:gd name="T20" fmla="*/ 19 w 917"/>
              <a:gd name="T21" fmla="*/ 82 h 215"/>
              <a:gd name="T22" fmla="*/ 66 w 917"/>
              <a:gd name="T23" fmla="*/ 123 h 215"/>
              <a:gd name="T24" fmla="*/ 240 w 917"/>
              <a:gd name="T25" fmla="*/ 58 h 215"/>
              <a:gd name="T26" fmla="*/ 468 w 917"/>
              <a:gd name="T27" fmla="*/ 57 h 215"/>
              <a:gd name="T28" fmla="*/ 685 w 917"/>
              <a:gd name="T29" fmla="*/ 94 h 215"/>
              <a:gd name="T30" fmla="*/ 770 w 917"/>
              <a:gd name="T31" fmla="*/ 118 h 215"/>
              <a:gd name="T32" fmla="*/ 825 w 917"/>
              <a:gd name="T33" fmla="*/ 139 h 215"/>
              <a:gd name="T34" fmla="*/ 838 w 917"/>
              <a:gd name="T35" fmla="*/ 143 h 215"/>
              <a:gd name="T36" fmla="*/ 743 w 917"/>
              <a:gd name="T37" fmla="*/ 169 h 215"/>
              <a:gd name="T38" fmla="*/ 751 w 917"/>
              <a:gd name="T39" fmla="*/ 198 h 215"/>
              <a:gd name="T40" fmla="*/ 790 w 917"/>
              <a:gd name="T41" fmla="*/ 210 h 215"/>
              <a:gd name="T42" fmla="*/ 905 w 917"/>
              <a:gd name="T43" fmla="*/ 182 h 215"/>
              <a:gd name="T44" fmla="*/ 912 w 917"/>
              <a:gd name="T45" fmla="*/ 163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917" h="215">
                <a:moveTo>
                  <a:pt x="912" y="163"/>
                </a:moveTo>
                <a:cubicBezTo>
                  <a:pt x="887" y="123"/>
                  <a:pt x="870" y="78"/>
                  <a:pt x="860" y="32"/>
                </a:cubicBezTo>
                <a:cubicBezTo>
                  <a:pt x="857" y="18"/>
                  <a:pt x="840" y="7"/>
                  <a:pt x="827" y="3"/>
                </a:cubicBezTo>
                <a:cubicBezTo>
                  <a:pt x="817" y="0"/>
                  <a:pt x="802" y="1"/>
                  <a:pt x="805" y="15"/>
                </a:cubicBezTo>
                <a:cubicBezTo>
                  <a:pt x="812" y="47"/>
                  <a:pt x="823" y="79"/>
                  <a:pt x="836" y="109"/>
                </a:cubicBezTo>
                <a:cubicBezTo>
                  <a:pt x="833" y="107"/>
                  <a:pt x="831" y="105"/>
                  <a:pt x="828" y="104"/>
                </a:cubicBezTo>
                <a:cubicBezTo>
                  <a:pt x="781" y="80"/>
                  <a:pt x="729" y="66"/>
                  <a:pt x="678" y="54"/>
                </a:cubicBezTo>
                <a:cubicBezTo>
                  <a:pt x="602" y="35"/>
                  <a:pt x="526" y="22"/>
                  <a:pt x="448" y="14"/>
                </a:cubicBezTo>
                <a:cubicBezTo>
                  <a:pt x="369" y="5"/>
                  <a:pt x="287" y="3"/>
                  <a:pt x="207" y="13"/>
                </a:cubicBezTo>
                <a:cubicBezTo>
                  <a:pt x="143" y="21"/>
                  <a:pt x="74" y="38"/>
                  <a:pt x="22" y="80"/>
                </a:cubicBezTo>
                <a:cubicBezTo>
                  <a:pt x="21" y="80"/>
                  <a:pt x="20" y="81"/>
                  <a:pt x="19" y="82"/>
                </a:cubicBezTo>
                <a:cubicBezTo>
                  <a:pt x="0" y="98"/>
                  <a:pt x="50" y="137"/>
                  <a:pt x="66" y="123"/>
                </a:cubicBezTo>
                <a:cubicBezTo>
                  <a:pt x="114" y="82"/>
                  <a:pt x="178" y="66"/>
                  <a:pt x="240" y="58"/>
                </a:cubicBezTo>
                <a:cubicBezTo>
                  <a:pt x="315" y="47"/>
                  <a:pt x="392" y="50"/>
                  <a:pt x="468" y="57"/>
                </a:cubicBezTo>
                <a:cubicBezTo>
                  <a:pt x="541" y="64"/>
                  <a:pt x="614" y="77"/>
                  <a:pt x="685" y="94"/>
                </a:cubicBezTo>
                <a:cubicBezTo>
                  <a:pt x="714" y="101"/>
                  <a:pt x="742" y="109"/>
                  <a:pt x="770" y="118"/>
                </a:cubicBezTo>
                <a:cubicBezTo>
                  <a:pt x="795" y="126"/>
                  <a:pt x="806" y="129"/>
                  <a:pt x="825" y="139"/>
                </a:cubicBezTo>
                <a:cubicBezTo>
                  <a:pt x="828" y="140"/>
                  <a:pt x="833" y="142"/>
                  <a:pt x="838" y="143"/>
                </a:cubicBezTo>
                <a:cubicBezTo>
                  <a:pt x="806" y="150"/>
                  <a:pt x="774" y="159"/>
                  <a:pt x="743" y="169"/>
                </a:cubicBezTo>
                <a:cubicBezTo>
                  <a:pt x="730" y="173"/>
                  <a:pt x="746" y="194"/>
                  <a:pt x="751" y="198"/>
                </a:cubicBezTo>
                <a:cubicBezTo>
                  <a:pt x="761" y="207"/>
                  <a:pt x="776" y="215"/>
                  <a:pt x="790" y="210"/>
                </a:cubicBezTo>
                <a:cubicBezTo>
                  <a:pt x="827" y="198"/>
                  <a:pt x="866" y="189"/>
                  <a:pt x="905" y="182"/>
                </a:cubicBezTo>
                <a:cubicBezTo>
                  <a:pt x="915" y="180"/>
                  <a:pt x="917" y="171"/>
                  <a:pt x="912" y="16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17"/>
          <p:cNvSpPr>
            <a:spLocks noChangeAspect="1"/>
          </p:cNvSpPr>
          <p:nvPr/>
        </p:nvSpPr>
        <p:spPr bwMode="auto">
          <a:xfrm rot="1105141">
            <a:off x="7807095" y="959483"/>
            <a:ext cx="1402881" cy="240138"/>
          </a:xfrm>
          <a:custGeom>
            <a:avLst/>
            <a:gdLst>
              <a:gd name="T0" fmla="*/ 912 w 917"/>
              <a:gd name="T1" fmla="*/ 163 h 215"/>
              <a:gd name="T2" fmla="*/ 860 w 917"/>
              <a:gd name="T3" fmla="*/ 32 h 215"/>
              <a:gd name="T4" fmla="*/ 827 w 917"/>
              <a:gd name="T5" fmla="*/ 3 h 215"/>
              <a:gd name="T6" fmla="*/ 805 w 917"/>
              <a:gd name="T7" fmla="*/ 15 h 215"/>
              <a:gd name="T8" fmla="*/ 836 w 917"/>
              <a:gd name="T9" fmla="*/ 109 h 215"/>
              <a:gd name="T10" fmla="*/ 828 w 917"/>
              <a:gd name="T11" fmla="*/ 104 h 215"/>
              <a:gd name="T12" fmla="*/ 678 w 917"/>
              <a:gd name="T13" fmla="*/ 54 h 215"/>
              <a:gd name="T14" fmla="*/ 448 w 917"/>
              <a:gd name="T15" fmla="*/ 14 h 215"/>
              <a:gd name="T16" fmla="*/ 207 w 917"/>
              <a:gd name="T17" fmla="*/ 13 h 215"/>
              <a:gd name="T18" fmla="*/ 22 w 917"/>
              <a:gd name="T19" fmla="*/ 80 h 215"/>
              <a:gd name="T20" fmla="*/ 19 w 917"/>
              <a:gd name="T21" fmla="*/ 82 h 215"/>
              <a:gd name="T22" fmla="*/ 66 w 917"/>
              <a:gd name="T23" fmla="*/ 123 h 215"/>
              <a:gd name="T24" fmla="*/ 240 w 917"/>
              <a:gd name="T25" fmla="*/ 58 h 215"/>
              <a:gd name="T26" fmla="*/ 468 w 917"/>
              <a:gd name="T27" fmla="*/ 57 h 215"/>
              <a:gd name="T28" fmla="*/ 685 w 917"/>
              <a:gd name="T29" fmla="*/ 94 h 215"/>
              <a:gd name="T30" fmla="*/ 770 w 917"/>
              <a:gd name="T31" fmla="*/ 118 h 215"/>
              <a:gd name="T32" fmla="*/ 825 w 917"/>
              <a:gd name="T33" fmla="*/ 139 h 215"/>
              <a:gd name="T34" fmla="*/ 838 w 917"/>
              <a:gd name="T35" fmla="*/ 143 h 215"/>
              <a:gd name="T36" fmla="*/ 743 w 917"/>
              <a:gd name="T37" fmla="*/ 169 h 215"/>
              <a:gd name="T38" fmla="*/ 751 w 917"/>
              <a:gd name="T39" fmla="*/ 198 h 215"/>
              <a:gd name="T40" fmla="*/ 790 w 917"/>
              <a:gd name="T41" fmla="*/ 210 h 215"/>
              <a:gd name="T42" fmla="*/ 905 w 917"/>
              <a:gd name="T43" fmla="*/ 182 h 215"/>
              <a:gd name="T44" fmla="*/ 912 w 917"/>
              <a:gd name="T45" fmla="*/ 163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917" h="215">
                <a:moveTo>
                  <a:pt x="912" y="163"/>
                </a:moveTo>
                <a:cubicBezTo>
                  <a:pt x="887" y="123"/>
                  <a:pt x="870" y="78"/>
                  <a:pt x="860" y="32"/>
                </a:cubicBezTo>
                <a:cubicBezTo>
                  <a:pt x="857" y="18"/>
                  <a:pt x="840" y="7"/>
                  <a:pt x="827" y="3"/>
                </a:cubicBezTo>
                <a:cubicBezTo>
                  <a:pt x="817" y="0"/>
                  <a:pt x="802" y="1"/>
                  <a:pt x="805" y="15"/>
                </a:cubicBezTo>
                <a:cubicBezTo>
                  <a:pt x="812" y="47"/>
                  <a:pt x="823" y="79"/>
                  <a:pt x="836" y="109"/>
                </a:cubicBezTo>
                <a:cubicBezTo>
                  <a:pt x="833" y="107"/>
                  <a:pt x="831" y="105"/>
                  <a:pt x="828" y="104"/>
                </a:cubicBezTo>
                <a:cubicBezTo>
                  <a:pt x="781" y="80"/>
                  <a:pt x="729" y="66"/>
                  <a:pt x="678" y="54"/>
                </a:cubicBezTo>
                <a:cubicBezTo>
                  <a:pt x="602" y="35"/>
                  <a:pt x="526" y="22"/>
                  <a:pt x="448" y="14"/>
                </a:cubicBezTo>
                <a:cubicBezTo>
                  <a:pt x="369" y="5"/>
                  <a:pt x="287" y="3"/>
                  <a:pt x="207" y="13"/>
                </a:cubicBezTo>
                <a:cubicBezTo>
                  <a:pt x="143" y="21"/>
                  <a:pt x="74" y="38"/>
                  <a:pt x="22" y="80"/>
                </a:cubicBezTo>
                <a:cubicBezTo>
                  <a:pt x="21" y="80"/>
                  <a:pt x="20" y="81"/>
                  <a:pt x="19" y="82"/>
                </a:cubicBezTo>
                <a:cubicBezTo>
                  <a:pt x="0" y="98"/>
                  <a:pt x="50" y="137"/>
                  <a:pt x="66" y="123"/>
                </a:cubicBezTo>
                <a:cubicBezTo>
                  <a:pt x="114" y="82"/>
                  <a:pt x="178" y="66"/>
                  <a:pt x="240" y="58"/>
                </a:cubicBezTo>
                <a:cubicBezTo>
                  <a:pt x="315" y="47"/>
                  <a:pt x="392" y="50"/>
                  <a:pt x="468" y="57"/>
                </a:cubicBezTo>
                <a:cubicBezTo>
                  <a:pt x="541" y="64"/>
                  <a:pt x="614" y="77"/>
                  <a:pt x="685" y="94"/>
                </a:cubicBezTo>
                <a:cubicBezTo>
                  <a:pt x="714" y="101"/>
                  <a:pt x="742" y="109"/>
                  <a:pt x="770" y="118"/>
                </a:cubicBezTo>
                <a:cubicBezTo>
                  <a:pt x="795" y="126"/>
                  <a:pt x="806" y="129"/>
                  <a:pt x="825" y="139"/>
                </a:cubicBezTo>
                <a:cubicBezTo>
                  <a:pt x="828" y="140"/>
                  <a:pt x="833" y="142"/>
                  <a:pt x="838" y="143"/>
                </a:cubicBezTo>
                <a:cubicBezTo>
                  <a:pt x="806" y="150"/>
                  <a:pt x="774" y="159"/>
                  <a:pt x="743" y="169"/>
                </a:cubicBezTo>
                <a:cubicBezTo>
                  <a:pt x="730" y="173"/>
                  <a:pt x="746" y="194"/>
                  <a:pt x="751" y="198"/>
                </a:cubicBezTo>
                <a:cubicBezTo>
                  <a:pt x="761" y="207"/>
                  <a:pt x="776" y="215"/>
                  <a:pt x="790" y="210"/>
                </a:cubicBezTo>
                <a:cubicBezTo>
                  <a:pt x="827" y="198"/>
                  <a:pt x="866" y="189"/>
                  <a:pt x="905" y="182"/>
                </a:cubicBezTo>
                <a:cubicBezTo>
                  <a:pt x="915" y="180"/>
                  <a:pt x="917" y="171"/>
                  <a:pt x="912" y="16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9" name="Group 36"/>
          <p:cNvGrpSpPr/>
          <p:nvPr/>
        </p:nvGrpSpPr>
        <p:grpSpPr>
          <a:xfrm>
            <a:off x="832095" y="1993976"/>
            <a:ext cx="4257261" cy="1800471"/>
            <a:chOff x="392918" y="1741083"/>
            <a:chExt cx="2057400" cy="1392254"/>
          </a:xfrm>
        </p:grpSpPr>
        <p:sp>
          <p:nvSpPr>
            <p:cNvPr id="10" name="Round Same Side Corner Rectangle 9"/>
            <p:cNvSpPr/>
            <p:nvPr/>
          </p:nvSpPr>
          <p:spPr>
            <a:xfrm>
              <a:off x="392918" y="1741083"/>
              <a:ext cx="2057400" cy="1392254"/>
            </a:xfrm>
            <a:prstGeom prst="round2SameRect">
              <a:avLst>
                <a:gd name="adj1" fmla="val 0"/>
                <a:gd name="adj2" fmla="val 4757"/>
              </a:avLst>
            </a:prstGeom>
            <a:solidFill>
              <a:schemeClr val="bg2">
                <a:lumMod val="2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j-lt"/>
              </a:endParaRPr>
            </a:p>
          </p:txBody>
        </p:sp>
        <p:sp>
          <p:nvSpPr>
            <p:cNvPr id="11" name="TextBox 20"/>
            <p:cNvSpPr txBox="1"/>
            <p:nvPr/>
          </p:nvSpPr>
          <p:spPr>
            <a:xfrm>
              <a:off x="479971" y="1861123"/>
              <a:ext cx="1855390" cy="1213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2400" dirty="0" smtClean="0">
                  <a:solidFill>
                    <a:schemeClr val="bg1"/>
                  </a:solidFill>
                  <a:latin typeface="+mj-lt"/>
                </a:rPr>
                <a:t>Başkent Ankara’dan görevlendirilen kişilerin aracılığı ile olan yönetimdir. </a:t>
              </a:r>
              <a:endParaRPr lang="en-US" sz="2400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13" name="Freeform 17"/>
          <p:cNvSpPr>
            <a:spLocks noChangeAspect="1"/>
          </p:cNvSpPr>
          <p:nvPr/>
        </p:nvSpPr>
        <p:spPr bwMode="auto">
          <a:xfrm rot="9840977" flipV="1">
            <a:off x="1307388" y="3905681"/>
            <a:ext cx="1402881" cy="328140"/>
          </a:xfrm>
          <a:custGeom>
            <a:avLst/>
            <a:gdLst>
              <a:gd name="T0" fmla="*/ 912 w 917"/>
              <a:gd name="T1" fmla="*/ 163 h 215"/>
              <a:gd name="T2" fmla="*/ 860 w 917"/>
              <a:gd name="T3" fmla="*/ 32 h 215"/>
              <a:gd name="T4" fmla="*/ 827 w 917"/>
              <a:gd name="T5" fmla="*/ 3 h 215"/>
              <a:gd name="T6" fmla="*/ 805 w 917"/>
              <a:gd name="T7" fmla="*/ 15 h 215"/>
              <a:gd name="T8" fmla="*/ 836 w 917"/>
              <a:gd name="T9" fmla="*/ 109 h 215"/>
              <a:gd name="T10" fmla="*/ 828 w 917"/>
              <a:gd name="T11" fmla="*/ 104 h 215"/>
              <a:gd name="T12" fmla="*/ 678 w 917"/>
              <a:gd name="T13" fmla="*/ 54 h 215"/>
              <a:gd name="T14" fmla="*/ 448 w 917"/>
              <a:gd name="T15" fmla="*/ 14 h 215"/>
              <a:gd name="T16" fmla="*/ 207 w 917"/>
              <a:gd name="T17" fmla="*/ 13 h 215"/>
              <a:gd name="T18" fmla="*/ 22 w 917"/>
              <a:gd name="T19" fmla="*/ 80 h 215"/>
              <a:gd name="T20" fmla="*/ 19 w 917"/>
              <a:gd name="T21" fmla="*/ 82 h 215"/>
              <a:gd name="T22" fmla="*/ 66 w 917"/>
              <a:gd name="T23" fmla="*/ 123 h 215"/>
              <a:gd name="T24" fmla="*/ 240 w 917"/>
              <a:gd name="T25" fmla="*/ 58 h 215"/>
              <a:gd name="T26" fmla="*/ 468 w 917"/>
              <a:gd name="T27" fmla="*/ 57 h 215"/>
              <a:gd name="T28" fmla="*/ 685 w 917"/>
              <a:gd name="T29" fmla="*/ 94 h 215"/>
              <a:gd name="T30" fmla="*/ 770 w 917"/>
              <a:gd name="T31" fmla="*/ 118 h 215"/>
              <a:gd name="T32" fmla="*/ 825 w 917"/>
              <a:gd name="T33" fmla="*/ 139 h 215"/>
              <a:gd name="T34" fmla="*/ 838 w 917"/>
              <a:gd name="T35" fmla="*/ 143 h 215"/>
              <a:gd name="T36" fmla="*/ 743 w 917"/>
              <a:gd name="T37" fmla="*/ 169 h 215"/>
              <a:gd name="T38" fmla="*/ 751 w 917"/>
              <a:gd name="T39" fmla="*/ 198 h 215"/>
              <a:gd name="T40" fmla="*/ 790 w 917"/>
              <a:gd name="T41" fmla="*/ 210 h 215"/>
              <a:gd name="T42" fmla="*/ 905 w 917"/>
              <a:gd name="T43" fmla="*/ 182 h 215"/>
              <a:gd name="T44" fmla="*/ 912 w 917"/>
              <a:gd name="T45" fmla="*/ 163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917" h="215">
                <a:moveTo>
                  <a:pt x="912" y="163"/>
                </a:moveTo>
                <a:cubicBezTo>
                  <a:pt x="887" y="123"/>
                  <a:pt x="870" y="78"/>
                  <a:pt x="860" y="32"/>
                </a:cubicBezTo>
                <a:cubicBezTo>
                  <a:pt x="857" y="18"/>
                  <a:pt x="840" y="7"/>
                  <a:pt x="827" y="3"/>
                </a:cubicBezTo>
                <a:cubicBezTo>
                  <a:pt x="817" y="0"/>
                  <a:pt x="802" y="1"/>
                  <a:pt x="805" y="15"/>
                </a:cubicBezTo>
                <a:cubicBezTo>
                  <a:pt x="812" y="47"/>
                  <a:pt x="823" y="79"/>
                  <a:pt x="836" y="109"/>
                </a:cubicBezTo>
                <a:cubicBezTo>
                  <a:pt x="833" y="107"/>
                  <a:pt x="831" y="105"/>
                  <a:pt x="828" y="104"/>
                </a:cubicBezTo>
                <a:cubicBezTo>
                  <a:pt x="781" y="80"/>
                  <a:pt x="729" y="66"/>
                  <a:pt x="678" y="54"/>
                </a:cubicBezTo>
                <a:cubicBezTo>
                  <a:pt x="602" y="35"/>
                  <a:pt x="526" y="22"/>
                  <a:pt x="448" y="14"/>
                </a:cubicBezTo>
                <a:cubicBezTo>
                  <a:pt x="369" y="5"/>
                  <a:pt x="287" y="3"/>
                  <a:pt x="207" y="13"/>
                </a:cubicBezTo>
                <a:cubicBezTo>
                  <a:pt x="143" y="21"/>
                  <a:pt x="74" y="38"/>
                  <a:pt x="22" y="80"/>
                </a:cubicBezTo>
                <a:cubicBezTo>
                  <a:pt x="21" y="80"/>
                  <a:pt x="20" y="81"/>
                  <a:pt x="19" y="82"/>
                </a:cubicBezTo>
                <a:cubicBezTo>
                  <a:pt x="0" y="98"/>
                  <a:pt x="50" y="137"/>
                  <a:pt x="66" y="123"/>
                </a:cubicBezTo>
                <a:cubicBezTo>
                  <a:pt x="114" y="82"/>
                  <a:pt x="178" y="66"/>
                  <a:pt x="240" y="58"/>
                </a:cubicBezTo>
                <a:cubicBezTo>
                  <a:pt x="315" y="47"/>
                  <a:pt x="392" y="50"/>
                  <a:pt x="468" y="57"/>
                </a:cubicBezTo>
                <a:cubicBezTo>
                  <a:pt x="541" y="64"/>
                  <a:pt x="614" y="77"/>
                  <a:pt x="685" y="94"/>
                </a:cubicBezTo>
                <a:cubicBezTo>
                  <a:pt x="714" y="101"/>
                  <a:pt x="742" y="109"/>
                  <a:pt x="770" y="118"/>
                </a:cubicBezTo>
                <a:cubicBezTo>
                  <a:pt x="795" y="126"/>
                  <a:pt x="806" y="129"/>
                  <a:pt x="825" y="139"/>
                </a:cubicBezTo>
                <a:cubicBezTo>
                  <a:pt x="828" y="140"/>
                  <a:pt x="833" y="142"/>
                  <a:pt x="838" y="143"/>
                </a:cubicBezTo>
                <a:cubicBezTo>
                  <a:pt x="806" y="150"/>
                  <a:pt x="774" y="159"/>
                  <a:pt x="743" y="169"/>
                </a:cubicBezTo>
                <a:cubicBezTo>
                  <a:pt x="730" y="173"/>
                  <a:pt x="746" y="194"/>
                  <a:pt x="751" y="198"/>
                </a:cubicBezTo>
                <a:cubicBezTo>
                  <a:pt x="761" y="207"/>
                  <a:pt x="776" y="215"/>
                  <a:pt x="790" y="210"/>
                </a:cubicBezTo>
                <a:cubicBezTo>
                  <a:pt x="827" y="198"/>
                  <a:pt x="866" y="189"/>
                  <a:pt x="905" y="182"/>
                </a:cubicBezTo>
                <a:cubicBezTo>
                  <a:pt x="915" y="180"/>
                  <a:pt x="917" y="171"/>
                  <a:pt x="912" y="16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Yamuk 13"/>
          <p:cNvSpPr/>
          <p:nvPr/>
        </p:nvSpPr>
        <p:spPr>
          <a:xfrm>
            <a:off x="335763" y="4420630"/>
            <a:ext cx="2323291" cy="563831"/>
          </a:xfrm>
          <a:prstGeom prst="trapezoid">
            <a:avLst>
              <a:gd name="adj" fmla="val 0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 smtClean="0">
                <a:solidFill>
                  <a:srgbClr val="000000"/>
                </a:solidFill>
              </a:rPr>
              <a:t>Valilik</a:t>
            </a:r>
            <a:endParaRPr lang="tr-TR" dirty="0">
              <a:solidFill>
                <a:srgbClr val="000000"/>
              </a:solidFill>
            </a:endParaRPr>
          </a:p>
        </p:txBody>
      </p:sp>
      <p:sp>
        <p:nvSpPr>
          <p:cNvPr id="15" name="Freeform 17"/>
          <p:cNvSpPr>
            <a:spLocks noChangeAspect="1"/>
          </p:cNvSpPr>
          <p:nvPr/>
        </p:nvSpPr>
        <p:spPr bwMode="auto">
          <a:xfrm rot="1105141">
            <a:off x="2980452" y="3949682"/>
            <a:ext cx="1402881" cy="240138"/>
          </a:xfrm>
          <a:custGeom>
            <a:avLst/>
            <a:gdLst>
              <a:gd name="T0" fmla="*/ 912 w 917"/>
              <a:gd name="T1" fmla="*/ 163 h 215"/>
              <a:gd name="T2" fmla="*/ 860 w 917"/>
              <a:gd name="T3" fmla="*/ 32 h 215"/>
              <a:gd name="T4" fmla="*/ 827 w 917"/>
              <a:gd name="T5" fmla="*/ 3 h 215"/>
              <a:gd name="T6" fmla="*/ 805 w 917"/>
              <a:gd name="T7" fmla="*/ 15 h 215"/>
              <a:gd name="T8" fmla="*/ 836 w 917"/>
              <a:gd name="T9" fmla="*/ 109 h 215"/>
              <a:gd name="T10" fmla="*/ 828 w 917"/>
              <a:gd name="T11" fmla="*/ 104 h 215"/>
              <a:gd name="T12" fmla="*/ 678 w 917"/>
              <a:gd name="T13" fmla="*/ 54 h 215"/>
              <a:gd name="T14" fmla="*/ 448 w 917"/>
              <a:gd name="T15" fmla="*/ 14 h 215"/>
              <a:gd name="T16" fmla="*/ 207 w 917"/>
              <a:gd name="T17" fmla="*/ 13 h 215"/>
              <a:gd name="T18" fmla="*/ 22 w 917"/>
              <a:gd name="T19" fmla="*/ 80 h 215"/>
              <a:gd name="T20" fmla="*/ 19 w 917"/>
              <a:gd name="T21" fmla="*/ 82 h 215"/>
              <a:gd name="T22" fmla="*/ 66 w 917"/>
              <a:gd name="T23" fmla="*/ 123 h 215"/>
              <a:gd name="T24" fmla="*/ 240 w 917"/>
              <a:gd name="T25" fmla="*/ 58 h 215"/>
              <a:gd name="T26" fmla="*/ 468 w 917"/>
              <a:gd name="T27" fmla="*/ 57 h 215"/>
              <a:gd name="T28" fmla="*/ 685 w 917"/>
              <a:gd name="T29" fmla="*/ 94 h 215"/>
              <a:gd name="T30" fmla="*/ 770 w 917"/>
              <a:gd name="T31" fmla="*/ 118 h 215"/>
              <a:gd name="T32" fmla="*/ 825 w 917"/>
              <a:gd name="T33" fmla="*/ 139 h 215"/>
              <a:gd name="T34" fmla="*/ 838 w 917"/>
              <a:gd name="T35" fmla="*/ 143 h 215"/>
              <a:gd name="T36" fmla="*/ 743 w 917"/>
              <a:gd name="T37" fmla="*/ 169 h 215"/>
              <a:gd name="T38" fmla="*/ 751 w 917"/>
              <a:gd name="T39" fmla="*/ 198 h 215"/>
              <a:gd name="T40" fmla="*/ 790 w 917"/>
              <a:gd name="T41" fmla="*/ 210 h 215"/>
              <a:gd name="T42" fmla="*/ 905 w 917"/>
              <a:gd name="T43" fmla="*/ 182 h 215"/>
              <a:gd name="T44" fmla="*/ 912 w 917"/>
              <a:gd name="T45" fmla="*/ 163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917" h="215">
                <a:moveTo>
                  <a:pt x="912" y="163"/>
                </a:moveTo>
                <a:cubicBezTo>
                  <a:pt x="887" y="123"/>
                  <a:pt x="870" y="78"/>
                  <a:pt x="860" y="32"/>
                </a:cubicBezTo>
                <a:cubicBezTo>
                  <a:pt x="857" y="18"/>
                  <a:pt x="840" y="7"/>
                  <a:pt x="827" y="3"/>
                </a:cubicBezTo>
                <a:cubicBezTo>
                  <a:pt x="817" y="0"/>
                  <a:pt x="802" y="1"/>
                  <a:pt x="805" y="15"/>
                </a:cubicBezTo>
                <a:cubicBezTo>
                  <a:pt x="812" y="47"/>
                  <a:pt x="823" y="79"/>
                  <a:pt x="836" y="109"/>
                </a:cubicBezTo>
                <a:cubicBezTo>
                  <a:pt x="833" y="107"/>
                  <a:pt x="831" y="105"/>
                  <a:pt x="828" y="104"/>
                </a:cubicBezTo>
                <a:cubicBezTo>
                  <a:pt x="781" y="80"/>
                  <a:pt x="729" y="66"/>
                  <a:pt x="678" y="54"/>
                </a:cubicBezTo>
                <a:cubicBezTo>
                  <a:pt x="602" y="35"/>
                  <a:pt x="526" y="22"/>
                  <a:pt x="448" y="14"/>
                </a:cubicBezTo>
                <a:cubicBezTo>
                  <a:pt x="369" y="5"/>
                  <a:pt x="287" y="3"/>
                  <a:pt x="207" y="13"/>
                </a:cubicBezTo>
                <a:cubicBezTo>
                  <a:pt x="143" y="21"/>
                  <a:pt x="74" y="38"/>
                  <a:pt x="22" y="80"/>
                </a:cubicBezTo>
                <a:cubicBezTo>
                  <a:pt x="21" y="80"/>
                  <a:pt x="20" y="81"/>
                  <a:pt x="19" y="82"/>
                </a:cubicBezTo>
                <a:cubicBezTo>
                  <a:pt x="0" y="98"/>
                  <a:pt x="50" y="137"/>
                  <a:pt x="66" y="123"/>
                </a:cubicBezTo>
                <a:cubicBezTo>
                  <a:pt x="114" y="82"/>
                  <a:pt x="178" y="66"/>
                  <a:pt x="240" y="58"/>
                </a:cubicBezTo>
                <a:cubicBezTo>
                  <a:pt x="315" y="47"/>
                  <a:pt x="392" y="50"/>
                  <a:pt x="468" y="57"/>
                </a:cubicBezTo>
                <a:cubicBezTo>
                  <a:pt x="541" y="64"/>
                  <a:pt x="614" y="77"/>
                  <a:pt x="685" y="94"/>
                </a:cubicBezTo>
                <a:cubicBezTo>
                  <a:pt x="714" y="101"/>
                  <a:pt x="742" y="109"/>
                  <a:pt x="770" y="118"/>
                </a:cubicBezTo>
                <a:cubicBezTo>
                  <a:pt x="795" y="126"/>
                  <a:pt x="806" y="129"/>
                  <a:pt x="825" y="139"/>
                </a:cubicBezTo>
                <a:cubicBezTo>
                  <a:pt x="828" y="140"/>
                  <a:pt x="833" y="142"/>
                  <a:pt x="838" y="143"/>
                </a:cubicBezTo>
                <a:cubicBezTo>
                  <a:pt x="806" y="150"/>
                  <a:pt x="774" y="159"/>
                  <a:pt x="743" y="169"/>
                </a:cubicBezTo>
                <a:cubicBezTo>
                  <a:pt x="730" y="173"/>
                  <a:pt x="746" y="194"/>
                  <a:pt x="751" y="198"/>
                </a:cubicBezTo>
                <a:cubicBezTo>
                  <a:pt x="761" y="207"/>
                  <a:pt x="776" y="215"/>
                  <a:pt x="790" y="210"/>
                </a:cubicBezTo>
                <a:cubicBezTo>
                  <a:pt x="827" y="198"/>
                  <a:pt x="866" y="189"/>
                  <a:pt x="905" y="182"/>
                </a:cubicBezTo>
                <a:cubicBezTo>
                  <a:pt x="915" y="180"/>
                  <a:pt x="917" y="171"/>
                  <a:pt x="912" y="16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Yamuk 15"/>
          <p:cNvSpPr/>
          <p:nvPr/>
        </p:nvSpPr>
        <p:spPr>
          <a:xfrm>
            <a:off x="3043161" y="4405299"/>
            <a:ext cx="2323291" cy="563831"/>
          </a:xfrm>
          <a:prstGeom prst="trapezoid">
            <a:avLst>
              <a:gd name="adj" fmla="val 0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 smtClean="0">
                <a:solidFill>
                  <a:srgbClr val="000000"/>
                </a:solidFill>
              </a:rPr>
              <a:t>Kaymakamlık</a:t>
            </a:r>
            <a:endParaRPr lang="tr-TR" dirty="0">
              <a:solidFill>
                <a:srgbClr val="000000"/>
              </a:solidFill>
            </a:endParaRPr>
          </a:p>
        </p:txBody>
      </p:sp>
      <p:sp>
        <p:nvSpPr>
          <p:cNvPr id="17" name="25 Yuvarlatılmış Dikdörtgen"/>
          <p:cNvSpPr/>
          <p:nvPr/>
        </p:nvSpPr>
        <p:spPr>
          <a:xfrm flipH="1">
            <a:off x="151997" y="5728272"/>
            <a:ext cx="11887199" cy="916882"/>
          </a:xfrm>
          <a:prstGeom prst="roundRect">
            <a:avLst/>
          </a:prstGeom>
          <a:solidFill>
            <a:srgbClr val="7030A0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2">
              <a:hueOff val="0"/>
              <a:satOff val="0"/>
              <a:lumOff val="0"/>
              <a:alphaOff val="0"/>
            </a:schemeClr>
          </a:fillRef>
          <a:effectRef idx="2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 anchorCtr="1"/>
          <a:lstStyle/>
          <a:p>
            <a:pPr algn="ctr">
              <a:spcBef>
                <a:spcPct val="0"/>
              </a:spcBef>
            </a:pPr>
            <a:r>
              <a:rPr lang="tr-TR" altLang="tr-TR" sz="2400" b="1" dirty="0" smtClean="0">
                <a:solidFill>
                  <a:schemeClr val="bg1"/>
                </a:solidFill>
              </a:rPr>
              <a:t>Valilik nerelerde bulunur?</a:t>
            </a:r>
            <a:endParaRPr lang="tr-TR" altLang="tr-TR" sz="2400" b="1" dirty="0">
              <a:solidFill>
                <a:schemeClr val="bg1"/>
              </a:solidFill>
            </a:endParaRPr>
          </a:p>
        </p:txBody>
      </p:sp>
      <p:sp>
        <p:nvSpPr>
          <p:cNvPr id="19" name="Yamuk 18"/>
          <p:cNvSpPr/>
          <p:nvPr/>
        </p:nvSpPr>
        <p:spPr>
          <a:xfrm>
            <a:off x="266486" y="5589219"/>
            <a:ext cx="2323291" cy="563831"/>
          </a:xfrm>
          <a:prstGeom prst="trapezoid">
            <a:avLst>
              <a:gd name="adj" fmla="val 0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 smtClean="0">
                <a:solidFill>
                  <a:srgbClr val="000000"/>
                </a:solidFill>
              </a:rPr>
              <a:t>İl</a:t>
            </a:r>
            <a:endParaRPr lang="tr-TR" dirty="0">
              <a:solidFill>
                <a:srgbClr val="000000"/>
              </a:solidFill>
            </a:endParaRPr>
          </a:p>
        </p:txBody>
      </p:sp>
      <p:sp>
        <p:nvSpPr>
          <p:cNvPr id="20" name="25 Yuvarlatılmış Dikdörtgen"/>
          <p:cNvSpPr/>
          <p:nvPr/>
        </p:nvSpPr>
        <p:spPr>
          <a:xfrm flipH="1">
            <a:off x="151997" y="5642206"/>
            <a:ext cx="11887199" cy="916882"/>
          </a:xfrm>
          <a:prstGeom prst="roundRect">
            <a:avLst/>
          </a:prstGeom>
          <a:solidFill>
            <a:srgbClr val="7030A0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2">
              <a:hueOff val="0"/>
              <a:satOff val="0"/>
              <a:lumOff val="0"/>
              <a:alphaOff val="0"/>
            </a:schemeClr>
          </a:fillRef>
          <a:effectRef idx="2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 anchorCtr="1"/>
          <a:lstStyle/>
          <a:p>
            <a:pPr algn="ctr">
              <a:spcBef>
                <a:spcPct val="0"/>
              </a:spcBef>
            </a:pPr>
            <a:r>
              <a:rPr lang="tr-TR" altLang="tr-TR" sz="2400" b="1" dirty="0" smtClean="0">
                <a:solidFill>
                  <a:schemeClr val="bg1"/>
                </a:solidFill>
              </a:rPr>
              <a:t>Kaymakamlık nerelerde bulunur?</a:t>
            </a:r>
            <a:endParaRPr lang="tr-TR" altLang="tr-TR" sz="2400" b="1" dirty="0">
              <a:solidFill>
                <a:schemeClr val="bg1"/>
              </a:solidFill>
            </a:endParaRPr>
          </a:p>
        </p:txBody>
      </p:sp>
      <p:sp>
        <p:nvSpPr>
          <p:cNvPr id="22" name="Yamuk 21"/>
          <p:cNvSpPr/>
          <p:nvPr/>
        </p:nvSpPr>
        <p:spPr>
          <a:xfrm>
            <a:off x="3023497" y="5603752"/>
            <a:ext cx="2323291" cy="563831"/>
          </a:xfrm>
          <a:prstGeom prst="trapezoid">
            <a:avLst>
              <a:gd name="adj" fmla="val 0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 smtClean="0">
                <a:solidFill>
                  <a:srgbClr val="000000"/>
                </a:solidFill>
              </a:rPr>
              <a:t>İlçe</a:t>
            </a:r>
            <a:endParaRPr lang="tr-TR" dirty="0">
              <a:solidFill>
                <a:srgbClr val="000000"/>
              </a:solidFill>
            </a:endParaRPr>
          </a:p>
        </p:txBody>
      </p:sp>
      <p:grpSp>
        <p:nvGrpSpPr>
          <p:cNvPr id="23" name="Group 36"/>
          <p:cNvGrpSpPr/>
          <p:nvPr/>
        </p:nvGrpSpPr>
        <p:grpSpPr>
          <a:xfrm>
            <a:off x="7084507" y="1927394"/>
            <a:ext cx="4257261" cy="1800471"/>
            <a:chOff x="392918" y="1741083"/>
            <a:chExt cx="2057400" cy="1392254"/>
          </a:xfrm>
        </p:grpSpPr>
        <p:sp>
          <p:nvSpPr>
            <p:cNvPr id="24" name="Round Same Side Corner Rectangle 9"/>
            <p:cNvSpPr/>
            <p:nvPr/>
          </p:nvSpPr>
          <p:spPr>
            <a:xfrm>
              <a:off x="392918" y="1741083"/>
              <a:ext cx="2057400" cy="1392254"/>
            </a:xfrm>
            <a:prstGeom prst="round2SameRect">
              <a:avLst>
                <a:gd name="adj1" fmla="val 0"/>
                <a:gd name="adj2" fmla="val 4757"/>
              </a:avLst>
            </a:prstGeom>
            <a:solidFill>
              <a:schemeClr val="bg2">
                <a:lumMod val="25000"/>
              </a:schemeClr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j-lt"/>
              </a:endParaRPr>
            </a:p>
          </p:txBody>
        </p:sp>
        <p:sp>
          <p:nvSpPr>
            <p:cNvPr id="25" name="TextBox 20"/>
            <p:cNvSpPr txBox="1"/>
            <p:nvPr/>
          </p:nvSpPr>
          <p:spPr>
            <a:xfrm>
              <a:off x="479971" y="1861123"/>
              <a:ext cx="1855390" cy="1213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2400" dirty="0" smtClean="0">
                  <a:solidFill>
                    <a:schemeClr val="bg1"/>
                  </a:solidFill>
                  <a:latin typeface="+mj-lt"/>
                </a:rPr>
                <a:t>Yerleşim yerinde </a:t>
              </a:r>
              <a:r>
                <a:rPr lang="tr-TR" sz="2400" dirty="0">
                  <a:solidFill>
                    <a:schemeClr val="bg1"/>
                  </a:solidFill>
                </a:rPr>
                <a:t>hizmetlerin götürülmesini sağlamak amacı ile kurulan yönetim </a:t>
              </a:r>
              <a:r>
                <a:rPr lang="tr-TR" sz="2400" dirty="0" smtClean="0">
                  <a:solidFill>
                    <a:schemeClr val="bg1"/>
                  </a:solidFill>
                </a:rPr>
                <a:t>örgütüdür.</a:t>
              </a:r>
              <a:endParaRPr lang="en-US" sz="2400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27" name="Freeform 17"/>
          <p:cNvSpPr>
            <a:spLocks noChangeAspect="1"/>
          </p:cNvSpPr>
          <p:nvPr/>
        </p:nvSpPr>
        <p:spPr bwMode="auto">
          <a:xfrm rot="9840977" flipV="1">
            <a:off x="7740931" y="3842020"/>
            <a:ext cx="1402881" cy="328140"/>
          </a:xfrm>
          <a:custGeom>
            <a:avLst/>
            <a:gdLst>
              <a:gd name="T0" fmla="*/ 912 w 917"/>
              <a:gd name="T1" fmla="*/ 163 h 215"/>
              <a:gd name="T2" fmla="*/ 860 w 917"/>
              <a:gd name="T3" fmla="*/ 32 h 215"/>
              <a:gd name="T4" fmla="*/ 827 w 917"/>
              <a:gd name="T5" fmla="*/ 3 h 215"/>
              <a:gd name="T6" fmla="*/ 805 w 917"/>
              <a:gd name="T7" fmla="*/ 15 h 215"/>
              <a:gd name="T8" fmla="*/ 836 w 917"/>
              <a:gd name="T9" fmla="*/ 109 h 215"/>
              <a:gd name="T10" fmla="*/ 828 w 917"/>
              <a:gd name="T11" fmla="*/ 104 h 215"/>
              <a:gd name="T12" fmla="*/ 678 w 917"/>
              <a:gd name="T13" fmla="*/ 54 h 215"/>
              <a:gd name="T14" fmla="*/ 448 w 917"/>
              <a:gd name="T15" fmla="*/ 14 h 215"/>
              <a:gd name="T16" fmla="*/ 207 w 917"/>
              <a:gd name="T17" fmla="*/ 13 h 215"/>
              <a:gd name="T18" fmla="*/ 22 w 917"/>
              <a:gd name="T19" fmla="*/ 80 h 215"/>
              <a:gd name="T20" fmla="*/ 19 w 917"/>
              <a:gd name="T21" fmla="*/ 82 h 215"/>
              <a:gd name="T22" fmla="*/ 66 w 917"/>
              <a:gd name="T23" fmla="*/ 123 h 215"/>
              <a:gd name="T24" fmla="*/ 240 w 917"/>
              <a:gd name="T25" fmla="*/ 58 h 215"/>
              <a:gd name="T26" fmla="*/ 468 w 917"/>
              <a:gd name="T27" fmla="*/ 57 h 215"/>
              <a:gd name="T28" fmla="*/ 685 w 917"/>
              <a:gd name="T29" fmla="*/ 94 h 215"/>
              <a:gd name="T30" fmla="*/ 770 w 917"/>
              <a:gd name="T31" fmla="*/ 118 h 215"/>
              <a:gd name="T32" fmla="*/ 825 w 917"/>
              <a:gd name="T33" fmla="*/ 139 h 215"/>
              <a:gd name="T34" fmla="*/ 838 w 917"/>
              <a:gd name="T35" fmla="*/ 143 h 215"/>
              <a:gd name="T36" fmla="*/ 743 w 917"/>
              <a:gd name="T37" fmla="*/ 169 h 215"/>
              <a:gd name="T38" fmla="*/ 751 w 917"/>
              <a:gd name="T39" fmla="*/ 198 h 215"/>
              <a:gd name="T40" fmla="*/ 790 w 917"/>
              <a:gd name="T41" fmla="*/ 210 h 215"/>
              <a:gd name="T42" fmla="*/ 905 w 917"/>
              <a:gd name="T43" fmla="*/ 182 h 215"/>
              <a:gd name="T44" fmla="*/ 912 w 917"/>
              <a:gd name="T45" fmla="*/ 163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917" h="215">
                <a:moveTo>
                  <a:pt x="912" y="163"/>
                </a:moveTo>
                <a:cubicBezTo>
                  <a:pt x="887" y="123"/>
                  <a:pt x="870" y="78"/>
                  <a:pt x="860" y="32"/>
                </a:cubicBezTo>
                <a:cubicBezTo>
                  <a:pt x="857" y="18"/>
                  <a:pt x="840" y="7"/>
                  <a:pt x="827" y="3"/>
                </a:cubicBezTo>
                <a:cubicBezTo>
                  <a:pt x="817" y="0"/>
                  <a:pt x="802" y="1"/>
                  <a:pt x="805" y="15"/>
                </a:cubicBezTo>
                <a:cubicBezTo>
                  <a:pt x="812" y="47"/>
                  <a:pt x="823" y="79"/>
                  <a:pt x="836" y="109"/>
                </a:cubicBezTo>
                <a:cubicBezTo>
                  <a:pt x="833" y="107"/>
                  <a:pt x="831" y="105"/>
                  <a:pt x="828" y="104"/>
                </a:cubicBezTo>
                <a:cubicBezTo>
                  <a:pt x="781" y="80"/>
                  <a:pt x="729" y="66"/>
                  <a:pt x="678" y="54"/>
                </a:cubicBezTo>
                <a:cubicBezTo>
                  <a:pt x="602" y="35"/>
                  <a:pt x="526" y="22"/>
                  <a:pt x="448" y="14"/>
                </a:cubicBezTo>
                <a:cubicBezTo>
                  <a:pt x="369" y="5"/>
                  <a:pt x="287" y="3"/>
                  <a:pt x="207" y="13"/>
                </a:cubicBezTo>
                <a:cubicBezTo>
                  <a:pt x="143" y="21"/>
                  <a:pt x="74" y="38"/>
                  <a:pt x="22" y="80"/>
                </a:cubicBezTo>
                <a:cubicBezTo>
                  <a:pt x="21" y="80"/>
                  <a:pt x="20" y="81"/>
                  <a:pt x="19" y="82"/>
                </a:cubicBezTo>
                <a:cubicBezTo>
                  <a:pt x="0" y="98"/>
                  <a:pt x="50" y="137"/>
                  <a:pt x="66" y="123"/>
                </a:cubicBezTo>
                <a:cubicBezTo>
                  <a:pt x="114" y="82"/>
                  <a:pt x="178" y="66"/>
                  <a:pt x="240" y="58"/>
                </a:cubicBezTo>
                <a:cubicBezTo>
                  <a:pt x="315" y="47"/>
                  <a:pt x="392" y="50"/>
                  <a:pt x="468" y="57"/>
                </a:cubicBezTo>
                <a:cubicBezTo>
                  <a:pt x="541" y="64"/>
                  <a:pt x="614" y="77"/>
                  <a:pt x="685" y="94"/>
                </a:cubicBezTo>
                <a:cubicBezTo>
                  <a:pt x="714" y="101"/>
                  <a:pt x="742" y="109"/>
                  <a:pt x="770" y="118"/>
                </a:cubicBezTo>
                <a:cubicBezTo>
                  <a:pt x="795" y="126"/>
                  <a:pt x="806" y="129"/>
                  <a:pt x="825" y="139"/>
                </a:cubicBezTo>
                <a:cubicBezTo>
                  <a:pt x="828" y="140"/>
                  <a:pt x="833" y="142"/>
                  <a:pt x="838" y="143"/>
                </a:cubicBezTo>
                <a:cubicBezTo>
                  <a:pt x="806" y="150"/>
                  <a:pt x="774" y="159"/>
                  <a:pt x="743" y="169"/>
                </a:cubicBezTo>
                <a:cubicBezTo>
                  <a:pt x="730" y="173"/>
                  <a:pt x="746" y="194"/>
                  <a:pt x="751" y="198"/>
                </a:cubicBezTo>
                <a:cubicBezTo>
                  <a:pt x="761" y="207"/>
                  <a:pt x="776" y="215"/>
                  <a:pt x="790" y="210"/>
                </a:cubicBezTo>
                <a:cubicBezTo>
                  <a:pt x="827" y="198"/>
                  <a:pt x="866" y="189"/>
                  <a:pt x="905" y="182"/>
                </a:cubicBezTo>
                <a:cubicBezTo>
                  <a:pt x="915" y="180"/>
                  <a:pt x="917" y="171"/>
                  <a:pt x="912" y="16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Yamuk 27"/>
          <p:cNvSpPr/>
          <p:nvPr/>
        </p:nvSpPr>
        <p:spPr>
          <a:xfrm>
            <a:off x="6769306" y="4356969"/>
            <a:ext cx="2323291" cy="563831"/>
          </a:xfrm>
          <a:prstGeom prst="trapezoid">
            <a:avLst>
              <a:gd name="adj" fmla="val 0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 smtClean="0">
                <a:solidFill>
                  <a:srgbClr val="000000"/>
                </a:solidFill>
              </a:rPr>
              <a:t>Belediye</a:t>
            </a:r>
            <a:endParaRPr lang="tr-TR" dirty="0">
              <a:solidFill>
                <a:srgbClr val="000000"/>
              </a:solidFill>
            </a:endParaRPr>
          </a:p>
        </p:txBody>
      </p:sp>
      <p:sp>
        <p:nvSpPr>
          <p:cNvPr id="29" name="Freeform 17"/>
          <p:cNvSpPr>
            <a:spLocks noChangeAspect="1"/>
          </p:cNvSpPr>
          <p:nvPr/>
        </p:nvSpPr>
        <p:spPr bwMode="auto">
          <a:xfrm rot="1105141">
            <a:off x="9413995" y="3886021"/>
            <a:ext cx="1402881" cy="240138"/>
          </a:xfrm>
          <a:custGeom>
            <a:avLst/>
            <a:gdLst>
              <a:gd name="T0" fmla="*/ 912 w 917"/>
              <a:gd name="T1" fmla="*/ 163 h 215"/>
              <a:gd name="T2" fmla="*/ 860 w 917"/>
              <a:gd name="T3" fmla="*/ 32 h 215"/>
              <a:gd name="T4" fmla="*/ 827 w 917"/>
              <a:gd name="T5" fmla="*/ 3 h 215"/>
              <a:gd name="T6" fmla="*/ 805 w 917"/>
              <a:gd name="T7" fmla="*/ 15 h 215"/>
              <a:gd name="T8" fmla="*/ 836 w 917"/>
              <a:gd name="T9" fmla="*/ 109 h 215"/>
              <a:gd name="T10" fmla="*/ 828 w 917"/>
              <a:gd name="T11" fmla="*/ 104 h 215"/>
              <a:gd name="T12" fmla="*/ 678 w 917"/>
              <a:gd name="T13" fmla="*/ 54 h 215"/>
              <a:gd name="T14" fmla="*/ 448 w 917"/>
              <a:gd name="T15" fmla="*/ 14 h 215"/>
              <a:gd name="T16" fmla="*/ 207 w 917"/>
              <a:gd name="T17" fmla="*/ 13 h 215"/>
              <a:gd name="T18" fmla="*/ 22 w 917"/>
              <a:gd name="T19" fmla="*/ 80 h 215"/>
              <a:gd name="T20" fmla="*/ 19 w 917"/>
              <a:gd name="T21" fmla="*/ 82 h 215"/>
              <a:gd name="T22" fmla="*/ 66 w 917"/>
              <a:gd name="T23" fmla="*/ 123 h 215"/>
              <a:gd name="T24" fmla="*/ 240 w 917"/>
              <a:gd name="T25" fmla="*/ 58 h 215"/>
              <a:gd name="T26" fmla="*/ 468 w 917"/>
              <a:gd name="T27" fmla="*/ 57 h 215"/>
              <a:gd name="T28" fmla="*/ 685 w 917"/>
              <a:gd name="T29" fmla="*/ 94 h 215"/>
              <a:gd name="T30" fmla="*/ 770 w 917"/>
              <a:gd name="T31" fmla="*/ 118 h 215"/>
              <a:gd name="T32" fmla="*/ 825 w 917"/>
              <a:gd name="T33" fmla="*/ 139 h 215"/>
              <a:gd name="T34" fmla="*/ 838 w 917"/>
              <a:gd name="T35" fmla="*/ 143 h 215"/>
              <a:gd name="T36" fmla="*/ 743 w 917"/>
              <a:gd name="T37" fmla="*/ 169 h 215"/>
              <a:gd name="T38" fmla="*/ 751 w 917"/>
              <a:gd name="T39" fmla="*/ 198 h 215"/>
              <a:gd name="T40" fmla="*/ 790 w 917"/>
              <a:gd name="T41" fmla="*/ 210 h 215"/>
              <a:gd name="T42" fmla="*/ 905 w 917"/>
              <a:gd name="T43" fmla="*/ 182 h 215"/>
              <a:gd name="T44" fmla="*/ 912 w 917"/>
              <a:gd name="T45" fmla="*/ 163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917" h="215">
                <a:moveTo>
                  <a:pt x="912" y="163"/>
                </a:moveTo>
                <a:cubicBezTo>
                  <a:pt x="887" y="123"/>
                  <a:pt x="870" y="78"/>
                  <a:pt x="860" y="32"/>
                </a:cubicBezTo>
                <a:cubicBezTo>
                  <a:pt x="857" y="18"/>
                  <a:pt x="840" y="7"/>
                  <a:pt x="827" y="3"/>
                </a:cubicBezTo>
                <a:cubicBezTo>
                  <a:pt x="817" y="0"/>
                  <a:pt x="802" y="1"/>
                  <a:pt x="805" y="15"/>
                </a:cubicBezTo>
                <a:cubicBezTo>
                  <a:pt x="812" y="47"/>
                  <a:pt x="823" y="79"/>
                  <a:pt x="836" y="109"/>
                </a:cubicBezTo>
                <a:cubicBezTo>
                  <a:pt x="833" y="107"/>
                  <a:pt x="831" y="105"/>
                  <a:pt x="828" y="104"/>
                </a:cubicBezTo>
                <a:cubicBezTo>
                  <a:pt x="781" y="80"/>
                  <a:pt x="729" y="66"/>
                  <a:pt x="678" y="54"/>
                </a:cubicBezTo>
                <a:cubicBezTo>
                  <a:pt x="602" y="35"/>
                  <a:pt x="526" y="22"/>
                  <a:pt x="448" y="14"/>
                </a:cubicBezTo>
                <a:cubicBezTo>
                  <a:pt x="369" y="5"/>
                  <a:pt x="287" y="3"/>
                  <a:pt x="207" y="13"/>
                </a:cubicBezTo>
                <a:cubicBezTo>
                  <a:pt x="143" y="21"/>
                  <a:pt x="74" y="38"/>
                  <a:pt x="22" y="80"/>
                </a:cubicBezTo>
                <a:cubicBezTo>
                  <a:pt x="21" y="80"/>
                  <a:pt x="20" y="81"/>
                  <a:pt x="19" y="82"/>
                </a:cubicBezTo>
                <a:cubicBezTo>
                  <a:pt x="0" y="98"/>
                  <a:pt x="50" y="137"/>
                  <a:pt x="66" y="123"/>
                </a:cubicBezTo>
                <a:cubicBezTo>
                  <a:pt x="114" y="82"/>
                  <a:pt x="178" y="66"/>
                  <a:pt x="240" y="58"/>
                </a:cubicBezTo>
                <a:cubicBezTo>
                  <a:pt x="315" y="47"/>
                  <a:pt x="392" y="50"/>
                  <a:pt x="468" y="57"/>
                </a:cubicBezTo>
                <a:cubicBezTo>
                  <a:pt x="541" y="64"/>
                  <a:pt x="614" y="77"/>
                  <a:pt x="685" y="94"/>
                </a:cubicBezTo>
                <a:cubicBezTo>
                  <a:pt x="714" y="101"/>
                  <a:pt x="742" y="109"/>
                  <a:pt x="770" y="118"/>
                </a:cubicBezTo>
                <a:cubicBezTo>
                  <a:pt x="795" y="126"/>
                  <a:pt x="806" y="129"/>
                  <a:pt x="825" y="139"/>
                </a:cubicBezTo>
                <a:cubicBezTo>
                  <a:pt x="828" y="140"/>
                  <a:pt x="833" y="142"/>
                  <a:pt x="838" y="143"/>
                </a:cubicBezTo>
                <a:cubicBezTo>
                  <a:pt x="806" y="150"/>
                  <a:pt x="774" y="159"/>
                  <a:pt x="743" y="169"/>
                </a:cubicBezTo>
                <a:cubicBezTo>
                  <a:pt x="730" y="173"/>
                  <a:pt x="746" y="194"/>
                  <a:pt x="751" y="198"/>
                </a:cubicBezTo>
                <a:cubicBezTo>
                  <a:pt x="761" y="207"/>
                  <a:pt x="776" y="215"/>
                  <a:pt x="790" y="210"/>
                </a:cubicBezTo>
                <a:cubicBezTo>
                  <a:pt x="827" y="198"/>
                  <a:pt x="866" y="189"/>
                  <a:pt x="905" y="182"/>
                </a:cubicBezTo>
                <a:cubicBezTo>
                  <a:pt x="915" y="180"/>
                  <a:pt x="917" y="171"/>
                  <a:pt x="912" y="16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" name="Yamuk 29"/>
          <p:cNvSpPr/>
          <p:nvPr/>
        </p:nvSpPr>
        <p:spPr>
          <a:xfrm>
            <a:off x="9476704" y="4341638"/>
            <a:ext cx="2323291" cy="563831"/>
          </a:xfrm>
          <a:prstGeom prst="trapezoid">
            <a:avLst>
              <a:gd name="adj" fmla="val 0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 smtClean="0">
                <a:solidFill>
                  <a:srgbClr val="000000"/>
                </a:solidFill>
              </a:rPr>
              <a:t>Muhtarlık</a:t>
            </a:r>
            <a:endParaRPr lang="tr-TR" dirty="0">
              <a:solidFill>
                <a:srgbClr val="000000"/>
              </a:solidFill>
            </a:endParaRPr>
          </a:p>
        </p:txBody>
      </p:sp>
      <p:sp>
        <p:nvSpPr>
          <p:cNvPr id="31" name="25 Yuvarlatılmış Dikdörtgen"/>
          <p:cNvSpPr/>
          <p:nvPr/>
        </p:nvSpPr>
        <p:spPr>
          <a:xfrm flipH="1">
            <a:off x="151997" y="5626875"/>
            <a:ext cx="11887199" cy="916882"/>
          </a:xfrm>
          <a:prstGeom prst="roundRect">
            <a:avLst/>
          </a:prstGeom>
          <a:solidFill>
            <a:srgbClr val="7030A0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2">
              <a:hueOff val="0"/>
              <a:satOff val="0"/>
              <a:lumOff val="0"/>
              <a:alphaOff val="0"/>
            </a:schemeClr>
          </a:fillRef>
          <a:effectRef idx="2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 anchorCtr="1"/>
          <a:lstStyle/>
          <a:p>
            <a:pPr algn="ctr">
              <a:spcBef>
                <a:spcPct val="0"/>
              </a:spcBef>
            </a:pPr>
            <a:r>
              <a:rPr lang="tr-TR" altLang="tr-TR" sz="2400" b="1" dirty="0" smtClean="0">
                <a:solidFill>
                  <a:schemeClr val="bg1"/>
                </a:solidFill>
              </a:rPr>
              <a:t>Belediye nerelerde bulunur?</a:t>
            </a:r>
            <a:endParaRPr lang="tr-TR" altLang="tr-TR" sz="2400" b="1" dirty="0">
              <a:solidFill>
                <a:schemeClr val="bg1"/>
              </a:solidFill>
            </a:endParaRPr>
          </a:p>
        </p:txBody>
      </p:sp>
      <p:sp>
        <p:nvSpPr>
          <p:cNvPr id="36" name="Yamuk 35"/>
          <p:cNvSpPr/>
          <p:nvPr/>
        </p:nvSpPr>
        <p:spPr>
          <a:xfrm>
            <a:off x="6715591" y="5531432"/>
            <a:ext cx="2323291" cy="563831"/>
          </a:xfrm>
          <a:prstGeom prst="trapezoid">
            <a:avLst>
              <a:gd name="adj" fmla="val 0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 smtClean="0">
                <a:solidFill>
                  <a:srgbClr val="000000"/>
                </a:solidFill>
              </a:rPr>
              <a:t>İl, ilçe, belde</a:t>
            </a:r>
            <a:endParaRPr lang="tr-TR" dirty="0">
              <a:solidFill>
                <a:srgbClr val="000000"/>
              </a:solidFill>
            </a:endParaRPr>
          </a:p>
        </p:txBody>
      </p:sp>
      <p:sp>
        <p:nvSpPr>
          <p:cNvPr id="38" name="25 Yuvarlatılmış Dikdörtgen"/>
          <p:cNvSpPr/>
          <p:nvPr/>
        </p:nvSpPr>
        <p:spPr>
          <a:xfrm flipH="1">
            <a:off x="151997" y="5640779"/>
            <a:ext cx="11887199" cy="916882"/>
          </a:xfrm>
          <a:prstGeom prst="roundRect">
            <a:avLst/>
          </a:prstGeom>
          <a:solidFill>
            <a:srgbClr val="7030A0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2">
              <a:hueOff val="0"/>
              <a:satOff val="0"/>
              <a:lumOff val="0"/>
              <a:alphaOff val="0"/>
            </a:schemeClr>
          </a:fillRef>
          <a:effectRef idx="2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 anchorCtr="1"/>
          <a:lstStyle/>
          <a:p>
            <a:pPr algn="ctr">
              <a:spcBef>
                <a:spcPct val="0"/>
              </a:spcBef>
            </a:pPr>
            <a:r>
              <a:rPr lang="tr-TR" altLang="tr-TR" sz="2400" b="1" dirty="0" smtClean="0">
                <a:solidFill>
                  <a:schemeClr val="bg1"/>
                </a:solidFill>
              </a:rPr>
              <a:t>Muhtarlık nerelerde bulunur?</a:t>
            </a:r>
            <a:endParaRPr lang="tr-TR" altLang="tr-TR" sz="2400" b="1" dirty="0">
              <a:solidFill>
                <a:schemeClr val="bg1"/>
              </a:solidFill>
            </a:endParaRPr>
          </a:p>
        </p:txBody>
      </p:sp>
      <p:sp>
        <p:nvSpPr>
          <p:cNvPr id="37" name="Yamuk 36"/>
          <p:cNvSpPr/>
          <p:nvPr/>
        </p:nvSpPr>
        <p:spPr>
          <a:xfrm>
            <a:off x="9472602" y="5545965"/>
            <a:ext cx="2323291" cy="563831"/>
          </a:xfrm>
          <a:prstGeom prst="trapezoid">
            <a:avLst>
              <a:gd name="adj" fmla="val 0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 smtClean="0">
                <a:solidFill>
                  <a:srgbClr val="000000"/>
                </a:solidFill>
              </a:rPr>
              <a:t>Mahalle, köy</a:t>
            </a:r>
            <a:endParaRPr lang="tr-TR" dirty="0">
              <a:solidFill>
                <a:srgbClr val="000000"/>
              </a:solidFill>
            </a:endParaRPr>
          </a:p>
        </p:txBody>
      </p:sp>
      <p:sp>
        <p:nvSpPr>
          <p:cNvPr id="39" name="16-Nokta Yıldız 38"/>
          <p:cNvSpPr/>
          <p:nvPr/>
        </p:nvSpPr>
        <p:spPr>
          <a:xfrm rot="20272538">
            <a:off x="1144919" y="1851334"/>
            <a:ext cx="3268088" cy="2838929"/>
          </a:xfrm>
          <a:prstGeom prst="star16">
            <a:avLst>
              <a:gd name="adj" fmla="val 46013"/>
            </a:avLst>
          </a:prstGeom>
          <a:solidFill>
            <a:srgbClr val="00B0F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 smtClean="0">
                <a:solidFill>
                  <a:schemeClr val="tx1"/>
                </a:solidFill>
              </a:rPr>
              <a:t>Merkezi yönetimde görevli olan kişiler </a:t>
            </a:r>
            <a:r>
              <a:rPr lang="tr-TR" sz="2400" dirty="0" smtClean="0">
                <a:solidFill>
                  <a:srgbClr val="FF0000"/>
                </a:solidFill>
              </a:rPr>
              <a:t>atama</a:t>
            </a:r>
            <a:r>
              <a:rPr lang="tr-TR" sz="2400" dirty="0" smtClean="0">
                <a:solidFill>
                  <a:schemeClr val="tx1"/>
                </a:solidFill>
              </a:rPr>
              <a:t> ile başa gelir.</a:t>
            </a:r>
            <a:endParaRPr lang="tr-TR" sz="2400" dirty="0">
              <a:solidFill>
                <a:schemeClr val="tx1"/>
              </a:solidFill>
            </a:endParaRPr>
          </a:p>
        </p:txBody>
      </p:sp>
      <p:sp>
        <p:nvSpPr>
          <p:cNvPr id="40" name="16-Nokta Yıldız 39"/>
          <p:cNvSpPr/>
          <p:nvPr/>
        </p:nvSpPr>
        <p:spPr>
          <a:xfrm rot="1023798">
            <a:off x="7672258" y="1814791"/>
            <a:ext cx="3268088" cy="2838929"/>
          </a:xfrm>
          <a:prstGeom prst="star16">
            <a:avLst>
              <a:gd name="adj" fmla="val 46013"/>
            </a:avLst>
          </a:prstGeom>
          <a:solidFill>
            <a:srgbClr val="00B0F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 smtClean="0">
                <a:solidFill>
                  <a:schemeClr val="tx1"/>
                </a:solidFill>
              </a:rPr>
              <a:t>Yerel yönetimde görevli olan kişiler </a:t>
            </a:r>
            <a:r>
              <a:rPr lang="tr-TR" sz="2400" dirty="0" smtClean="0">
                <a:solidFill>
                  <a:srgbClr val="FF0000"/>
                </a:solidFill>
              </a:rPr>
              <a:t>seçim </a:t>
            </a:r>
            <a:r>
              <a:rPr lang="tr-TR" sz="2400" dirty="0" smtClean="0">
                <a:solidFill>
                  <a:schemeClr val="tx1"/>
                </a:solidFill>
              </a:rPr>
              <a:t>ile başa gelir.</a:t>
            </a:r>
            <a:endParaRPr lang="tr-TR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33839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00"/>
                            </p:stCondLst>
                            <p:childTnLst>
                              <p:par>
                                <p:cTn id="10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500"/>
                            </p:stCondLst>
                            <p:childTnLst>
                              <p:par>
                                <p:cTn id="1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2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500"/>
                            </p:stCondLst>
                            <p:childTnLst>
                              <p:par>
                                <p:cTn id="1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3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500"/>
                            </p:stCondLst>
                            <p:childTnLst>
                              <p:par>
                                <p:cTn id="1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21" grpId="0" animBg="1"/>
      <p:bldP spid="18" grpId="0" animBg="1"/>
      <p:bldP spid="5" grpId="0" animBg="1"/>
      <p:bldP spid="6" grpId="0" animBg="1"/>
      <p:bldP spid="7" grpId="0" animBg="1"/>
      <p:bldP spid="8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7" grpId="1" animBg="1"/>
      <p:bldP spid="19" grpId="0" animBg="1"/>
      <p:bldP spid="20" grpId="0" animBg="1"/>
      <p:bldP spid="20" grpId="1" animBg="1"/>
      <p:bldP spid="22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1" grpId="1" animBg="1"/>
      <p:bldP spid="36" grpId="0" animBg="1"/>
      <p:bldP spid="38" grpId="0" animBg="1"/>
      <p:bldP spid="38" grpId="1" animBg="1"/>
      <p:bldP spid="37" grpId="0" animBg="1"/>
      <p:bldP spid="39" grpId="0" animBg="1"/>
      <p:bldP spid="4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840" y="3129997"/>
            <a:ext cx="12192000" cy="3822165"/>
          </a:xfrm>
          <a:prstGeom prst="rect">
            <a:avLst/>
          </a:prstGeom>
        </p:spPr>
      </p:pic>
      <p:sp>
        <p:nvSpPr>
          <p:cNvPr id="11" name="Yuvarlatılmış Dikdörtgen 10"/>
          <p:cNvSpPr/>
          <p:nvPr/>
        </p:nvSpPr>
        <p:spPr>
          <a:xfrm>
            <a:off x="81256" y="742949"/>
            <a:ext cx="12078696" cy="2059816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2400" dirty="0" smtClean="0"/>
              <a:t> </a:t>
            </a:r>
            <a:r>
              <a:rPr lang="tr-TR" sz="2400" b="1" dirty="0"/>
              <a:t>Aşağıdakilerden hangisi seçimle iş başına gelmez? </a:t>
            </a:r>
            <a:r>
              <a:rPr lang="tr-TR" sz="2400" dirty="0"/>
              <a:t>	</a:t>
            </a:r>
          </a:p>
        </p:txBody>
      </p:sp>
      <p:sp>
        <p:nvSpPr>
          <p:cNvPr id="12" name="Yuvarlatılmış Dikdörtgen 11"/>
          <p:cNvSpPr/>
          <p:nvPr/>
        </p:nvSpPr>
        <p:spPr>
          <a:xfrm>
            <a:off x="1210684" y="3267094"/>
            <a:ext cx="4318746" cy="1630365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altLang="tr-TR" sz="2400" dirty="0" smtClean="0"/>
              <a:t>Belediye Başkanı</a:t>
            </a:r>
            <a:endParaRPr lang="tr-TR" altLang="tr-TR" sz="2400" dirty="0"/>
          </a:p>
        </p:txBody>
      </p:sp>
      <p:sp>
        <p:nvSpPr>
          <p:cNvPr id="13" name="Yuvarlatılmış Dikdörtgen 12"/>
          <p:cNvSpPr/>
          <p:nvPr/>
        </p:nvSpPr>
        <p:spPr>
          <a:xfrm>
            <a:off x="7502719" y="3242762"/>
            <a:ext cx="4422068" cy="1654698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altLang="tr-TR" sz="2400" dirty="0" smtClean="0"/>
              <a:t>Muhtar</a:t>
            </a:r>
            <a:endParaRPr lang="tr-TR" altLang="tr-TR" sz="2400" dirty="0"/>
          </a:p>
        </p:txBody>
      </p:sp>
      <p:sp>
        <p:nvSpPr>
          <p:cNvPr id="14" name="Yuvarlatılmış Dikdörtgen 13"/>
          <p:cNvSpPr/>
          <p:nvPr/>
        </p:nvSpPr>
        <p:spPr>
          <a:xfrm>
            <a:off x="1203960" y="5224692"/>
            <a:ext cx="4488180" cy="1554414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altLang="tr-TR" sz="2400" dirty="0" smtClean="0"/>
              <a:t>İhtiyar Meclisi</a:t>
            </a:r>
            <a:endParaRPr lang="tr-TR" altLang="tr-TR" sz="2400" dirty="0"/>
          </a:p>
        </p:txBody>
      </p:sp>
      <p:sp>
        <p:nvSpPr>
          <p:cNvPr id="15" name="Yuvarlatılmış Dikdörtgen 14"/>
          <p:cNvSpPr/>
          <p:nvPr/>
        </p:nvSpPr>
        <p:spPr>
          <a:xfrm>
            <a:off x="7391199" y="5224692"/>
            <a:ext cx="4533587" cy="1735733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endParaRPr lang="tr-TR" sz="2400" dirty="0"/>
          </a:p>
          <a:p>
            <a:endParaRPr lang="tr-TR" sz="2400" dirty="0"/>
          </a:p>
          <a:p>
            <a:pPr algn="ctr"/>
            <a:r>
              <a:rPr lang="tr-TR" sz="2400" dirty="0"/>
              <a:t> </a:t>
            </a:r>
            <a:r>
              <a:rPr lang="tr-TR" sz="2400" dirty="0" smtClean="0"/>
              <a:t>Kaymakam </a:t>
            </a:r>
            <a:endParaRPr lang="tr-TR" sz="2400" dirty="0"/>
          </a:p>
          <a:p>
            <a:r>
              <a:rPr lang="tr-TR" sz="2400" dirty="0"/>
              <a:t>	</a:t>
            </a:r>
          </a:p>
          <a:p>
            <a:pPr algn="ctr"/>
            <a:endParaRPr lang="tr-TR" altLang="tr-TR" sz="2400" dirty="0"/>
          </a:p>
        </p:txBody>
      </p:sp>
      <p:sp>
        <p:nvSpPr>
          <p:cNvPr id="16" name="29 Yuvarlatılmış Dikdörtgen">
            <a:hlinkClick r:id="" action="ppaction://hlinkshowjump?jump=nextslide"/>
          </p:cNvPr>
          <p:cNvSpPr/>
          <p:nvPr/>
        </p:nvSpPr>
        <p:spPr>
          <a:xfrm>
            <a:off x="5497320" y="6452688"/>
            <a:ext cx="1998226" cy="43824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tr-TR" sz="2400" dirty="0" smtClean="0">
                <a:solidFill>
                  <a:srgbClr val="000000"/>
                </a:solidFill>
                <a:latin typeface="matemitoo" panose="020B0500000000000000" pitchFamily="34" charset="-94"/>
              </a:rPr>
              <a:t>YENİ SORU</a:t>
            </a:r>
            <a:endParaRPr lang="tr-TR" sz="2400" dirty="0">
              <a:solidFill>
                <a:srgbClr val="000000"/>
              </a:solidFill>
              <a:latin typeface="matemitoo" panose="020B0500000000000000" pitchFamily="34" charset="-94"/>
            </a:endParaRPr>
          </a:p>
        </p:txBody>
      </p:sp>
      <p:sp>
        <p:nvSpPr>
          <p:cNvPr id="19" name="Yuvarlatılmış Dikdörtgen 18"/>
          <p:cNvSpPr/>
          <p:nvPr/>
        </p:nvSpPr>
        <p:spPr>
          <a:xfrm rot="20629666">
            <a:off x="6453572" y="3339390"/>
            <a:ext cx="600636" cy="573741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B</a:t>
            </a:r>
            <a:endParaRPr lang="tr-TR" sz="40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20" name="Yuvarlatılmış Dikdörtgen 19"/>
          <p:cNvSpPr/>
          <p:nvPr/>
        </p:nvSpPr>
        <p:spPr>
          <a:xfrm rot="20629666">
            <a:off x="190948" y="5354088"/>
            <a:ext cx="600636" cy="573741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C</a:t>
            </a:r>
          </a:p>
        </p:txBody>
      </p:sp>
      <p:pic>
        <p:nvPicPr>
          <p:cNvPr id="35" name="Resim 3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0" y="5203862"/>
            <a:ext cx="1255821" cy="1075611"/>
          </a:xfrm>
          <a:prstGeom prst="rect">
            <a:avLst/>
          </a:prstGeom>
        </p:spPr>
      </p:pic>
      <p:pic>
        <p:nvPicPr>
          <p:cNvPr id="36" name="Resim 3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6303011" y="3234499"/>
            <a:ext cx="1255821" cy="1075611"/>
          </a:xfrm>
          <a:prstGeom prst="rect">
            <a:avLst/>
          </a:prstGeom>
        </p:spPr>
      </p:pic>
      <p:sp>
        <p:nvSpPr>
          <p:cNvPr id="21" name="Unvan 1"/>
          <p:cNvSpPr txBox="1">
            <a:spLocks/>
          </p:cNvSpPr>
          <p:nvPr/>
        </p:nvSpPr>
        <p:spPr>
          <a:xfrm>
            <a:off x="0" y="45222"/>
            <a:ext cx="12192000" cy="617514"/>
          </a:xfrm>
          <a:prstGeom prst="rect">
            <a:avLst/>
          </a:prstGeom>
          <a:noFill/>
          <a:ln>
            <a:noFill/>
          </a:ln>
          <a:effectLst>
            <a:outerShdw blurRad="50800" dist="114300" dir="17040000" sx="113000" sy="113000" algn="bl" rotWithShape="0">
              <a:schemeClr val="accent2">
                <a:lumMod val="75000"/>
                <a:alpha val="40000"/>
              </a:schemeClr>
            </a:outerShdw>
          </a:effectLst>
        </p:spPr>
        <p:txBody>
          <a:bodyPr vert="horz" lIns="91440" tIns="45720" rIns="91440" bIns="45720" rtlCol="0" anchor="b">
            <a:noAutofit/>
            <a:scene3d>
              <a:camera prst="perspectiveFront"/>
              <a:lightRig rig="threePt" dir="t"/>
            </a:scene3d>
            <a:sp3d extrusionH="57150" prstMaterial="dkEdge">
              <a:bevelT w="82550" h="38100" prst="coolSlant"/>
              <a:bevelB h="25400" prst="softRound"/>
              <a:extrusionClr>
                <a:srgbClr val="FF0000"/>
              </a:extrusionClr>
            </a:sp3d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3200" dirty="0" smtClean="0">
                <a:solidFill>
                  <a:schemeClr val="bg1"/>
                </a:solidFill>
              </a:rPr>
              <a:t>Hangisi Çöz Bakalım</a:t>
            </a:r>
            <a:endParaRPr lang="tr-TR" sz="3200" dirty="0">
              <a:solidFill>
                <a:schemeClr val="bg1"/>
              </a:solidFill>
            </a:endParaRPr>
          </a:p>
        </p:txBody>
      </p:sp>
      <p:sp>
        <p:nvSpPr>
          <p:cNvPr id="22" name="Yuvarlatılmış Dikdörtgen 21"/>
          <p:cNvSpPr/>
          <p:nvPr/>
        </p:nvSpPr>
        <p:spPr>
          <a:xfrm rot="20629666">
            <a:off x="151279" y="3285120"/>
            <a:ext cx="600636" cy="573741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A</a:t>
            </a:r>
            <a:endParaRPr lang="tr-TR" sz="40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23" name="Yuvarlatılmış Dikdörtgen 22"/>
          <p:cNvSpPr/>
          <p:nvPr/>
        </p:nvSpPr>
        <p:spPr>
          <a:xfrm rot="20629666">
            <a:off x="6535942" y="5371069"/>
            <a:ext cx="600636" cy="573741"/>
          </a:xfrm>
          <a:prstGeom prst="roundRect">
            <a:avLst>
              <a:gd name="adj" fmla="val 3984"/>
            </a:avLst>
          </a:prstGeom>
          <a:noFill/>
          <a:ln w="12700"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D</a:t>
            </a:r>
            <a:endParaRPr lang="tr-TR" sz="40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24" name="Resim 2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03011" y="4922669"/>
            <a:ext cx="1304364" cy="1117188"/>
          </a:xfrm>
          <a:prstGeom prst="rect">
            <a:avLst/>
          </a:prstGeom>
        </p:spPr>
      </p:pic>
      <p:pic>
        <p:nvPicPr>
          <p:cNvPr id="25" name="Resim 2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34714" y="3227407"/>
            <a:ext cx="1255821" cy="1075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365360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>
        <p14:window dir="vert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köt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köt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köt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228600" y="899886"/>
            <a:ext cx="11745686" cy="5704114"/>
          </a:xfrm>
          <a:prstGeom prst="rect">
            <a:avLst/>
          </a:prstGeom>
          <a:noFill/>
          <a:ln w="76200" cmpd="tri">
            <a:noFill/>
            <a:miter lim="800000"/>
            <a:headEnd/>
            <a:tailEnd/>
          </a:ln>
        </p:spPr>
        <p:txBody>
          <a:bodyPr lIns="86731" tIns="86731" rIns="86731" bIns="86731" anchor="ctr"/>
          <a:lstStyle/>
          <a:p>
            <a:pPr>
              <a:spcBef>
                <a:spcPct val="0"/>
              </a:spcBef>
            </a:pPr>
            <a:r>
              <a:rPr lang="tr-TR" altLang="tr-TR" sz="2400" b="1" dirty="0" smtClean="0"/>
              <a:t> Ülkemizde ilçelerin yönetiminden sorumlu olan kaymakamlar, aşağıdaki bakanlıklardan hangisine bağlı olarak çalışırlar?</a:t>
            </a:r>
          </a:p>
          <a:p>
            <a:pPr>
              <a:spcBef>
                <a:spcPct val="0"/>
              </a:spcBef>
            </a:pPr>
            <a:endParaRPr lang="tr-TR" altLang="tr-TR" sz="2400" b="1" dirty="0" smtClean="0"/>
          </a:p>
          <a:p>
            <a:pPr>
              <a:spcBef>
                <a:spcPct val="0"/>
              </a:spcBef>
            </a:pPr>
            <a:endParaRPr lang="tr-TR" altLang="tr-TR" sz="2400" b="1" dirty="0" smtClean="0"/>
          </a:p>
          <a:p>
            <a:pPr>
              <a:spcBef>
                <a:spcPct val="0"/>
              </a:spcBef>
            </a:pPr>
            <a:endParaRPr lang="tr-TR" altLang="tr-TR" sz="2400" b="1" dirty="0" smtClean="0"/>
          </a:p>
          <a:p>
            <a:pPr>
              <a:spcBef>
                <a:spcPct val="0"/>
              </a:spcBef>
            </a:pPr>
            <a:endParaRPr lang="tr-TR" altLang="tr-TR" sz="2400" b="1" dirty="0" smtClean="0"/>
          </a:p>
          <a:p>
            <a:pPr>
              <a:spcBef>
                <a:spcPct val="0"/>
              </a:spcBef>
            </a:pPr>
            <a:endParaRPr lang="tr-TR" altLang="tr-TR" sz="2400" b="1" dirty="0" smtClean="0"/>
          </a:p>
          <a:p>
            <a:pPr>
              <a:spcBef>
                <a:spcPct val="0"/>
              </a:spcBef>
            </a:pPr>
            <a:endParaRPr lang="tr-TR" altLang="tr-TR" sz="2400" b="1" dirty="0" smtClean="0"/>
          </a:p>
          <a:p>
            <a:pPr>
              <a:spcBef>
                <a:spcPct val="0"/>
              </a:spcBef>
            </a:pPr>
            <a:endParaRPr lang="tr-TR" altLang="tr-TR" sz="2400" b="1" dirty="0"/>
          </a:p>
          <a:p>
            <a:pPr>
              <a:spcBef>
                <a:spcPct val="0"/>
              </a:spcBef>
            </a:pPr>
            <a:endParaRPr lang="tr-TR" altLang="tr-TR" sz="2400" b="1" dirty="0" smtClean="0"/>
          </a:p>
          <a:p>
            <a:pPr>
              <a:spcBef>
                <a:spcPct val="0"/>
              </a:spcBef>
            </a:pPr>
            <a:endParaRPr lang="tr-TR" altLang="tr-TR" sz="2400" b="1" dirty="0" smtClean="0"/>
          </a:p>
          <a:p>
            <a:pPr>
              <a:spcBef>
                <a:spcPct val="0"/>
              </a:spcBef>
            </a:pPr>
            <a:r>
              <a:rPr lang="tr-TR" altLang="tr-TR" sz="2400" dirty="0"/>
              <a:t>A) İç işleri   </a:t>
            </a:r>
          </a:p>
          <a:p>
            <a:pPr>
              <a:spcBef>
                <a:spcPct val="0"/>
              </a:spcBef>
            </a:pPr>
            <a:r>
              <a:rPr lang="tr-TR" altLang="tr-TR" sz="2400" dirty="0"/>
              <a:t>B) Dış işleri</a:t>
            </a:r>
          </a:p>
          <a:p>
            <a:pPr>
              <a:spcBef>
                <a:spcPct val="0"/>
              </a:spcBef>
            </a:pPr>
            <a:r>
              <a:rPr lang="tr-TR" altLang="tr-TR" sz="2400" dirty="0"/>
              <a:t>C) Maliye   </a:t>
            </a:r>
          </a:p>
          <a:p>
            <a:pPr>
              <a:spcBef>
                <a:spcPct val="0"/>
              </a:spcBef>
            </a:pPr>
            <a:r>
              <a:rPr lang="tr-TR" altLang="tr-TR" sz="2400" dirty="0"/>
              <a:t>D) Adalet   </a:t>
            </a:r>
          </a:p>
          <a:p>
            <a:pPr>
              <a:spcBef>
                <a:spcPct val="0"/>
              </a:spcBef>
            </a:pPr>
            <a:endParaRPr lang="tr-TR" altLang="tr-TR" sz="2400" b="1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76200" y="152400"/>
            <a:ext cx="1828800" cy="411163"/>
          </a:xfr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eaLnBrk="1" hangingPunct="1">
              <a:defRPr/>
            </a:pPr>
            <a:r>
              <a:rPr lang="tr-TR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DPY 2006</a:t>
            </a:r>
            <a:endParaRPr lang="tr-TR" sz="2400" dirty="0" smtClean="0"/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8600" y="4838990"/>
            <a:ext cx="458788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Unvan 1"/>
          <p:cNvSpPr txBox="1">
            <a:spLocks/>
          </p:cNvSpPr>
          <p:nvPr/>
        </p:nvSpPr>
        <p:spPr>
          <a:xfrm>
            <a:off x="1552074" y="45222"/>
            <a:ext cx="8398042" cy="617514"/>
          </a:xfrm>
          <a:prstGeom prst="rect">
            <a:avLst/>
          </a:prstGeom>
          <a:noFill/>
          <a:ln>
            <a:noFill/>
          </a:ln>
          <a:effectLst>
            <a:outerShdw blurRad="50800" dist="114300" dir="17040000" sx="113000" sy="113000" algn="bl" rotWithShape="0">
              <a:schemeClr val="accent2">
                <a:lumMod val="75000"/>
                <a:alpha val="40000"/>
              </a:schemeClr>
            </a:outerShdw>
          </a:effectLst>
        </p:spPr>
        <p:txBody>
          <a:bodyPr vert="horz" lIns="91440" tIns="45720" rIns="91440" bIns="45720" rtlCol="0" anchor="ctr">
            <a:noAutofit/>
            <a:scene3d>
              <a:camera prst="perspectiveFront"/>
              <a:lightRig rig="threePt" dir="t"/>
            </a:scene3d>
            <a:sp3d extrusionH="57150" prstMaterial="dkEdge">
              <a:bevelT w="82550" h="38100" prst="coolSlant"/>
              <a:bevelB h="25400" prst="softRound"/>
              <a:extrusionClr>
                <a:srgbClr val="FF0000"/>
              </a:extrusionClr>
            </a:sp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3200" dirty="0" smtClean="0">
                <a:solidFill>
                  <a:schemeClr val="bg1"/>
                </a:solidFill>
              </a:rPr>
              <a:t>Çıkmış Sorular</a:t>
            </a:r>
            <a:endParaRPr lang="tr-TR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45211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228600" y="899886"/>
            <a:ext cx="11745686" cy="5704114"/>
          </a:xfrm>
          <a:prstGeom prst="rect">
            <a:avLst/>
          </a:prstGeom>
          <a:noFill/>
          <a:ln w="76200" cmpd="tri">
            <a:noFill/>
            <a:miter lim="800000"/>
            <a:headEnd/>
            <a:tailEnd/>
          </a:ln>
        </p:spPr>
        <p:txBody>
          <a:bodyPr lIns="86731" tIns="86731" rIns="86731" bIns="86731" anchor="ctr"/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tr-TR" altLang="tr-TR" sz="2400" dirty="0"/>
              <a:t>I- Vali </a:t>
            </a: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tr-TR" altLang="tr-TR" sz="2400" dirty="0"/>
              <a:t>II- Başbakan</a:t>
            </a: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tr-TR" altLang="tr-TR" sz="2400" dirty="0"/>
              <a:t>III- Muhtar</a:t>
            </a: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tr-TR" altLang="tr-TR" sz="2400" dirty="0"/>
              <a:t>IV- Büyükşehir Belediye Başkanı</a:t>
            </a: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tr-TR" altLang="tr-TR" sz="2400" b="1" dirty="0"/>
              <a:t>Verilenlerden hangisi ya da hangileri, halk tarafından seçilerek göreve gelen yöneticilerden </a:t>
            </a:r>
            <a:r>
              <a:rPr lang="tr-TR" altLang="tr-TR" sz="2400" b="1" u="sng" dirty="0"/>
              <a:t>değildir</a:t>
            </a:r>
            <a:r>
              <a:rPr lang="tr-TR" altLang="tr-TR" sz="2400" b="1" dirty="0"/>
              <a:t>? </a:t>
            </a:r>
          </a:p>
          <a:p>
            <a:pPr>
              <a:spcBef>
                <a:spcPct val="0"/>
              </a:spcBef>
            </a:pPr>
            <a:endParaRPr lang="tr-TR" altLang="tr-TR" sz="2400" b="1" dirty="0" smtClean="0"/>
          </a:p>
          <a:p>
            <a:pPr>
              <a:spcBef>
                <a:spcPct val="0"/>
              </a:spcBef>
            </a:pPr>
            <a:endParaRPr lang="tr-TR" altLang="tr-TR" sz="2400" b="1" dirty="0"/>
          </a:p>
          <a:p>
            <a:pPr>
              <a:spcBef>
                <a:spcPct val="0"/>
              </a:spcBef>
            </a:pPr>
            <a:endParaRPr lang="tr-TR" altLang="tr-TR" sz="2400" b="1" dirty="0"/>
          </a:p>
          <a:p>
            <a:pPr>
              <a:spcBef>
                <a:spcPct val="0"/>
              </a:spcBef>
            </a:pPr>
            <a:r>
              <a:rPr lang="tr-TR" altLang="tr-TR" sz="2400" dirty="0"/>
              <a:t>A) Yalnız I   </a:t>
            </a:r>
          </a:p>
          <a:p>
            <a:pPr>
              <a:spcBef>
                <a:spcPct val="0"/>
              </a:spcBef>
            </a:pPr>
            <a:r>
              <a:rPr lang="tr-TR" altLang="tr-TR" sz="2400" dirty="0"/>
              <a:t>B) Yalnız IV</a:t>
            </a:r>
          </a:p>
          <a:p>
            <a:pPr>
              <a:spcBef>
                <a:spcPct val="0"/>
              </a:spcBef>
            </a:pPr>
            <a:r>
              <a:rPr lang="tr-TR" altLang="tr-TR" sz="2400" dirty="0"/>
              <a:t>C) I-III   </a:t>
            </a:r>
          </a:p>
          <a:p>
            <a:pPr>
              <a:spcBef>
                <a:spcPct val="0"/>
              </a:spcBef>
            </a:pPr>
            <a:r>
              <a:rPr lang="tr-TR" altLang="tr-TR" sz="2400" dirty="0"/>
              <a:t>D) II-III-IV   </a:t>
            </a:r>
          </a:p>
          <a:p>
            <a:pPr>
              <a:spcBef>
                <a:spcPct val="0"/>
              </a:spcBef>
            </a:pPr>
            <a:endParaRPr lang="tr-TR" altLang="tr-TR" sz="2400" b="1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76200" y="152400"/>
            <a:ext cx="1828800" cy="411163"/>
          </a:xfr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eaLnBrk="1" hangingPunct="1">
              <a:defRPr/>
            </a:pPr>
            <a:r>
              <a:rPr lang="tr-TR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DPY 2009</a:t>
            </a:r>
            <a:endParaRPr lang="tr-TR" sz="2400" dirty="0" smtClean="0"/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8600" y="4516863"/>
            <a:ext cx="458788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Unvan 1"/>
          <p:cNvSpPr txBox="1">
            <a:spLocks/>
          </p:cNvSpPr>
          <p:nvPr/>
        </p:nvSpPr>
        <p:spPr>
          <a:xfrm>
            <a:off x="1552074" y="45222"/>
            <a:ext cx="8398042" cy="617514"/>
          </a:xfrm>
          <a:prstGeom prst="rect">
            <a:avLst/>
          </a:prstGeom>
          <a:noFill/>
          <a:ln>
            <a:noFill/>
          </a:ln>
          <a:effectLst>
            <a:outerShdw blurRad="50800" dist="114300" dir="17040000" sx="113000" sy="113000" algn="bl" rotWithShape="0">
              <a:schemeClr val="accent2">
                <a:lumMod val="75000"/>
                <a:alpha val="40000"/>
              </a:schemeClr>
            </a:outerShdw>
          </a:effectLst>
        </p:spPr>
        <p:txBody>
          <a:bodyPr vert="horz" lIns="91440" tIns="45720" rIns="91440" bIns="45720" rtlCol="0" anchor="ctr">
            <a:noAutofit/>
            <a:scene3d>
              <a:camera prst="perspectiveFront"/>
              <a:lightRig rig="threePt" dir="t"/>
            </a:scene3d>
            <a:sp3d extrusionH="57150" prstMaterial="dkEdge">
              <a:bevelT w="82550" h="38100" prst="coolSlant"/>
              <a:bevelB h="25400" prst="softRound"/>
              <a:extrusionClr>
                <a:srgbClr val="FF0000"/>
              </a:extrusionClr>
            </a:sp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3200" dirty="0" smtClean="0">
                <a:solidFill>
                  <a:schemeClr val="bg1"/>
                </a:solidFill>
              </a:rPr>
              <a:t>Çıkmış Sorular</a:t>
            </a:r>
            <a:endParaRPr lang="tr-TR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43622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228600" y="899886"/>
            <a:ext cx="11745686" cy="5704114"/>
          </a:xfrm>
          <a:prstGeom prst="rect">
            <a:avLst/>
          </a:prstGeom>
          <a:noFill/>
          <a:ln w="76200" cmpd="tri">
            <a:noFill/>
            <a:miter lim="800000"/>
            <a:headEnd/>
            <a:tailEnd/>
          </a:ln>
        </p:spPr>
        <p:txBody>
          <a:bodyPr lIns="86731" tIns="86731" rIns="86731" bIns="86731" anchor="ctr"/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Tx/>
              <a:buNone/>
            </a:pPr>
            <a:r>
              <a:rPr lang="tr-TR" altLang="tr-TR" sz="2400" b="1" dirty="0"/>
              <a:t>İlçedeki resmî kurum ve kuruluşların tüm çalışmalarını takip eden, yönlendiren ve aralarındaki işbirliğini sağlayan yetkili, aşağıdakilerden hangisidir?</a:t>
            </a:r>
          </a:p>
          <a:p>
            <a:pPr>
              <a:spcBef>
                <a:spcPct val="0"/>
              </a:spcBef>
            </a:pPr>
            <a:endParaRPr lang="tr-TR" altLang="tr-TR" sz="2400" b="1" dirty="0" smtClean="0"/>
          </a:p>
          <a:p>
            <a:pPr>
              <a:spcBef>
                <a:spcPct val="0"/>
              </a:spcBef>
            </a:pPr>
            <a:endParaRPr lang="tr-TR" altLang="tr-TR" sz="2400" b="1" dirty="0"/>
          </a:p>
          <a:p>
            <a:pPr>
              <a:spcBef>
                <a:spcPct val="0"/>
              </a:spcBef>
            </a:pPr>
            <a:endParaRPr lang="tr-TR" altLang="tr-TR" sz="2400" b="1" dirty="0" smtClean="0"/>
          </a:p>
          <a:p>
            <a:pPr>
              <a:spcBef>
                <a:spcPct val="0"/>
              </a:spcBef>
            </a:pPr>
            <a:endParaRPr lang="tr-TR" altLang="tr-TR" sz="2400" b="1" dirty="0"/>
          </a:p>
          <a:p>
            <a:pPr>
              <a:spcBef>
                <a:spcPct val="0"/>
              </a:spcBef>
            </a:pPr>
            <a:endParaRPr lang="tr-TR" altLang="tr-TR" sz="2400" b="1" dirty="0" smtClean="0"/>
          </a:p>
          <a:p>
            <a:pPr>
              <a:spcBef>
                <a:spcPct val="0"/>
              </a:spcBef>
            </a:pPr>
            <a:endParaRPr lang="tr-TR" altLang="tr-TR" sz="2400" b="1" dirty="0"/>
          </a:p>
          <a:p>
            <a:pPr>
              <a:spcBef>
                <a:spcPct val="0"/>
              </a:spcBef>
            </a:pPr>
            <a:endParaRPr lang="tr-TR" altLang="tr-TR" sz="2400" b="1" dirty="0" smtClean="0"/>
          </a:p>
          <a:p>
            <a:pPr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Tx/>
              <a:buNone/>
            </a:pPr>
            <a:r>
              <a:rPr lang="tr-TR" altLang="tr-TR" sz="2400" dirty="0"/>
              <a:t>A) Vali</a:t>
            </a: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Tx/>
              <a:buNone/>
            </a:pPr>
            <a:r>
              <a:rPr lang="tr-TR" altLang="tr-TR" sz="2400" dirty="0"/>
              <a:t>B) Muhtar</a:t>
            </a: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Tx/>
              <a:buNone/>
            </a:pPr>
            <a:r>
              <a:rPr lang="tr-TR" altLang="tr-TR" sz="2400" dirty="0"/>
              <a:t>C) Kaymakam</a:t>
            </a: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Tx/>
              <a:buNone/>
            </a:pPr>
            <a:r>
              <a:rPr lang="tr-TR" altLang="tr-TR" sz="2400" dirty="0"/>
              <a:t>D) İlçe Millî Eğitim Müdürü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76200" y="152400"/>
            <a:ext cx="1828800" cy="411163"/>
          </a:xfr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eaLnBrk="1" hangingPunct="1">
              <a:defRPr/>
            </a:pPr>
            <a:r>
              <a:rPr lang="tr-TR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DPY 2014</a:t>
            </a:r>
            <a:endParaRPr lang="tr-TR" sz="2400" dirty="0" smtClean="0"/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8600" y="5367763"/>
            <a:ext cx="458788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Unvan 1"/>
          <p:cNvSpPr txBox="1">
            <a:spLocks/>
          </p:cNvSpPr>
          <p:nvPr/>
        </p:nvSpPr>
        <p:spPr>
          <a:xfrm>
            <a:off x="1552074" y="45222"/>
            <a:ext cx="8398042" cy="617514"/>
          </a:xfrm>
          <a:prstGeom prst="rect">
            <a:avLst/>
          </a:prstGeom>
          <a:noFill/>
          <a:ln>
            <a:noFill/>
          </a:ln>
          <a:effectLst>
            <a:outerShdw blurRad="50800" dist="114300" dir="17040000" sx="113000" sy="113000" algn="bl" rotWithShape="0">
              <a:schemeClr val="accent2">
                <a:lumMod val="75000"/>
                <a:alpha val="40000"/>
              </a:schemeClr>
            </a:outerShdw>
          </a:effectLst>
        </p:spPr>
        <p:txBody>
          <a:bodyPr vert="horz" lIns="91440" tIns="45720" rIns="91440" bIns="45720" rtlCol="0" anchor="ctr">
            <a:noAutofit/>
            <a:scene3d>
              <a:camera prst="perspectiveFront"/>
              <a:lightRig rig="threePt" dir="t"/>
            </a:scene3d>
            <a:sp3d extrusionH="57150" prstMaterial="dkEdge">
              <a:bevelT w="82550" h="38100" prst="coolSlant"/>
              <a:bevelB h="25400" prst="softRound"/>
              <a:extrusionClr>
                <a:srgbClr val="FF0000"/>
              </a:extrusionClr>
            </a:sp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3200" dirty="0" smtClean="0">
                <a:solidFill>
                  <a:schemeClr val="bg1"/>
                </a:solidFill>
              </a:rPr>
              <a:t>Çıkmış Sorular</a:t>
            </a:r>
            <a:endParaRPr lang="tr-TR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60535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4535905" y="24825"/>
            <a:ext cx="276229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dirty="0" smtClean="0">
                <a:solidFill>
                  <a:schemeClr val="bg1"/>
                </a:solidFill>
              </a:rPr>
              <a:t>KİM BİLECEK</a:t>
            </a:r>
            <a:endParaRPr lang="tr-TR" sz="3200" dirty="0">
              <a:solidFill>
                <a:schemeClr val="bg1"/>
              </a:solidFill>
            </a:endParaRP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8576" y="1292958"/>
            <a:ext cx="11796905" cy="2497500"/>
          </a:xfrm>
          <a:prstGeom prst="rect">
            <a:avLst/>
          </a:prstGeom>
        </p:spPr>
      </p:pic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1254212" y="1142648"/>
            <a:ext cx="8927756" cy="2723978"/>
          </a:xfrm>
          <a:prstGeom prst="rect">
            <a:avLst/>
          </a:prstGeom>
          <a:noFill/>
          <a:ln w="76200" cmpd="tri">
            <a:noFill/>
            <a:miter lim="800000"/>
            <a:headEnd/>
            <a:tailEnd/>
          </a:ln>
        </p:spPr>
        <p:txBody>
          <a:bodyPr lIns="86731" tIns="86731" rIns="86731" bIns="86731" anchor="ctr"/>
          <a:lstStyle/>
          <a:p>
            <a:pPr algn="ctr">
              <a:spcBef>
                <a:spcPct val="0"/>
              </a:spcBef>
            </a:pPr>
            <a:r>
              <a:rPr lang="tr-TR" altLang="tr-TR" sz="2400" b="1" dirty="0"/>
              <a:t>Devletin ildeki en yüksek temsilcisi kimdir?</a:t>
            </a:r>
            <a:endParaRPr lang="tr-T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85795" y="5071985"/>
            <a:ext cx="7336680" cy="1639166"/>
          </a:xfrm>
          <a:prstGeom prst="rect">
            <a:avLst/>
          </a:prstGeom>
        </p:spPr>
      </p:pic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3361037" y="5115697"/>
            <a:ext cx="5634681" cy="1595454"/>
          </a:xfrm>
          <a:prstGeom prst="rect">
            <a:avLst/>
          </a:prstGeom>
          <a:noFill/>
          <a:ln w="76200" cmpd="tri">
            <a:noFill/>
            <a:miter lim="800000"/>
            <a:headEnd/>
            <a:tailEnd/>
          </a:ln>
        </p:spPr>
        <p:txBody>
          <a:bodyPr lIns="86731" tIns="86731" rIns="86731" bIns="86731" anchor="ctr"/>
          <a:lstStyle/>
          <a:p>
            <a:pPr algn="ctr">
              <a:spcBef>
                <a:spcPct val="0"/>
              </a:spcBef>
            </a:pPr>
            <a:r>
              <a:rPr lang="tr-TR" sz="2400" b="1" dirty="0" smtClean="0"/>
              <a:t>Vali</a:t>
            </a:r>
            <a:endParaRPr lang="tr-T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31163760"/>
      </p:ext>
    </p:extLst>
  </p:cSld>
  <p:clrMapOvr>
    <a:masterClrMapping/>
  </p:clrMapOvr>
  <p:transition>
    <p:fade thruBlk="1"/>
    <p:sndAc>
      <p:stSnd>
        <p:snd r:embed="rId2" name="projcto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4535905" y="24825"/>
            <a:ext cx="276229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dirty="0" smtClean="0">
                <a:solidFill>
                  <a:schemeClr val="bg1"/>
                </a:solidFill>
              </a:rPr>
              <a:t>KİM BİLECEK</a:t>
            </a:r>
            <a:endParaRPr lang="tr-TR" sz="3200" dirty="0">
              <a:solidFill>
                <a:schemeClr val="bg1"/>
              </a:solidFill>
            </a:endParaRP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8576" y="1292958"/>
            <a:ext cx="11796905" cy="2497500"/>
          </a:xfrm>
          <a:prstGeom prst="rect">
            <a:avLst/>
          </a:prstGeom>
        </p:spPr>
      </p:pic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1254212" y="1142648"/>
            <a:ext cx="8927756" cy="2723978"/>
          </a:xfrm>
          <a:prstGeom prst="rect">
            <a:avLst/>
          </a:prstGeom>
          <a:noFill/>
          <a:ln w="76200" cmpd="tri">
            <a:noFill/>
            <a:miter lim="800000"/>
            <a:headEnd/>
            <a:tailEnd/>
          </a:ln>
        </p:spPr>
        <p:txBody>
          <a:bodyPr lIns="86731" tIns="86731" rIns="86731" bIns="86731" anchor="ctr"/>
          <a:lstStyle/>
          <a:p>
            <a:pPr algn="ctr">
              <a:spcBef>
                <a:spcPct val="0"/>
              </a:spcBef>
            </a:pPr>
            <a:r>
              <a:rPr lang="tr-TR" altLang="tr-TR" sz="2400" b="1" dirty="0" smtClean="0"/>
              <a:t>Köy ve mahallede seçimle başa gelen baştaki kişi kimdir?</a:t>
            </a:r>
            <a:endParaRPr lang="tr-T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85795" y="5071985"/>
            <a:ext cx="7336680" cy="1639166"/>
          </a:xfrm>
          <a:prstGeom prst="rect">
            <a:avLst/>
          </a:prstGeom>
        </p:spPr>
      </p:pic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3361037" y="5115697"/>
            <a:ext cx="5634681" cy="1595454"/>
          </a:xfrm>
          <a:prstGeom prst="rect">
            <a:avLst/>
          </a:prstGeom>
          <a:noFill/>
          <a:ln w="76200" cmpd="tri">
            <a:noFill/>
            <a:miter lim="800000"/>
            <a:headEnd/>
            <a:tailEnd/>
          </a:ln>
        </p:spPr>
        <p:txBody>
          <a:bodyPr lIns="86731" tIns="86731" rIns="86731" bIns="86731" anchor="ctr"/>
          <a:lstStyle/>
          <a:p>
            <a:pPr algn="ctr">
              <a:spcBef>
                <a:spcPct val="0"/>
              </a:spcBef>
            </a:pPr>
            <a:r>
              <a:rPr lang="tr-TR" sz="2400" b="1" dirty="0" smtClean="0"/>
              <a:t>Muhtar</a:t>
            </a:r>
            <a:endParaRPr lang="tr-T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18506187"/>
      </p:ext>
    </p:extLst>
  </p:cSld>
  <p:clrMapOvr>
    <a:masterClrMapping/>
  </p:clrMapOvr>
  <p:transition>
    <p:fade thruBlk="1"/>
    <p:sndAc>
      <p:stSnd>
        <p:snd r:embed="rId2" name="projcto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4535905" y="24825"/>
            <a:ext cx="276229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dirty="0" smtClean="0">
                <a:solidFill>
                  <a:schemeClr val="bg1"/>
                </a:solidFill>
              </a:rPr>
              <a:t>KİM BİLECEK</a:t>
            </a:r>
            <a:endParaRPr lang="tr-TR" sz="3200" dirty="0">
              <a:solidFill>
                <a:schemeClr val="bg1"/>
              </a:solidFill>
            </a:endParaRP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8576" y="1292958"/>
            <a:ext cx="11796905" cy="2497500"/>
          </a:xfrm>
          <a:prstGeom prst="rect">
            <a:avLst/>
          </a:prstGeom>
        </p:spPr>
      </p:pic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1254212" y="1142648"/>
            <a:ext cx="8927756" cy="2723978"/>
          </a:xfrm>
          <a:prstGeom prst="rect">
            <a:avLst/>
          </a:prstGeom>
          <a:noFill/>
          <a:ln w="76200" cmpd="tri">
            <a:noFill/>
            <a:miter lim="800000"/>
            <a:headEnd/>
            <a:tailEnd/>
          </a:ln>
        </p:spPr>
        <p:txBody>
          <a:bodyPr lIns="86731" tIns="86731" rIns="86731" bIns="86731" anchor="ctr"/>
          <a:lstStyle/>
          <a:p>
            <a:pPr algn="ctr">
              <a:spcBef>
                <a:spcPct val="0"/>
              </a:spcBef>
            </a:pPr>
            <a:r>
              <a:rPr lang="tr-TR" altLang="tr-TR" sz="2400" b="1" dirty="0"/>
              <a:t>Vali ve Kaymakamlar hangi bakanlığa bağlıdır?</a:t>
            </a:r>
            <a:endParaRPr lang="tr-T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85795" y="5071985"/>
            <a:ext cx="7336680" cy="1639166"/>
          </a:xfrm>
          <a:prstGeom prst="rect">
            <a:avLst/>
          </a:prstGeom>
        </p:spPr>
      </p:pic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3361037" y="5115697"/>
            <a:ext cx="5634681" cy="1595454"/>
          </a:xfrm>
          <a:prstGeom prst="rect">
            <a:avLst/>
          </a:prstGeom>
          <a:noFill/>
          <a:ln w="76200" cmpd="tri">
            <a:noFill/>
            <a:miter lim="800000"/>
            <a:headEnd/>
            <a:tailEnd/>
          </a:ln>
        </p:spPr>
        <p:txBody>
          <a:bodyPr lIns="86731" tIns="86731" rIns="86731" bIns="86731" anchor="ctr"/>
          <a:lstStyle/>
          <a:p>
            <a:pPr algn="ctr">
              <a:spcBef>
                <a:spcPct val="0"/>
              </a:spcBef>
            </a:pPr>
            <a:r>
              <a:rPr lang="tr-TR" sz="2400" b="1" dirty="0" smtClean="0"/>
              <a:t>İç İşleri Bakanlığı</a:t>
            </a:r>
            <a:endParaRPr lang="tr-T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79531694"/>
      </p:ext>
    </p:extLst>
  </p:cSld>
  <p:clrMapOvr>
    <a:masterClrMapping/>
  </p:clrMapOvr>
  <p:transition>
    <p:fade thruBlk="1"/>
    <p:sndAc>
      <p:stSnd>
        <p:snd r:embed="rId2" name="projcto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4535905" y="24825"/>
            <a:ext cx="276229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dirty="0" smtClean="0">
                <a:solidFill>
                  <a:schemeClr val="bg1"/>
                </a:solidFill>
              </a:rPr>
              <a:t>KİM BİLECEK</a:t>
            </a:r>
            <a:endParaRPr lang="tr-TR" sz="3200" dirty="0">
              <a:solidFill>
                <a:schemeClr val="bg1"/>
              </a:solidFill>
            </a:endParaRP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8576" y="1292958"/>
            <a:ext cx="11796905" cy="2497500"/>
          </a:xfrm>
          <a:prstGeom prst="rect">
            <a:avLst/>
          </a:prstGeom>
        </p:spPr>
      </p:pic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1254212" y="1142648"/>
            <a:ext cx="8927756" cy="2723978"/>
          </a:xfrm>
          <a:prstGeom prst="rect">
            <a:avLst/>
          </a:prstGeom>
          <a:noFill/>
          <a:ln w="76200" cmpd="tri">
            <a:noFill/>
            <a:miter lim="800000"/>
            <a:headEnd/>
            <a:tailEnd/>
          </a:ln>
        </p:spPr>
        <p:txBody>
          <a:bodyPr lIns="86731" tIns="86731" rIns="86731" bIns="86731" anchor="ctr"/>
          <a:lstStyle/>
          <a:p>
            <a:pPr algn="ctr">
              <a:spcBef>
                <a:spcPct val="0"/>
              </a:spcBef>
            </a:pPr>
            <a:r>
              <a:rPr lang="tr-TR" altLang="tr-TR" sz="2400" b="1" dirty="0"/>
              <a:t>İlçedeki en yetkili devlet temsilcisi kimdir?</a:t>
            </a:r>
            <a:endParaRPr lang="tr-T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85795" y="5071985"/>
            <a:ext cx="7336680" cy="1639166"/>
          </a:xfrm>
          <a:prstGeom prst="rect">
            <a:avLst/>
          </a:prstGeom>
        </p:spPr>
      </p:pic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3361037" y="5115697"/>
            <a:ext cx="5634681" cy="1595454"/>
          </a:xfrm>
          <a:prstGeom prst="rect">
            <a:avLst/>
          </a:prstGeom>
          <a:noFill/>
          <a:ln w="76200" cmpd="tri">
            <a:noFill/>
            <a:miter lim="800000"/>
            <a:headEnd/>
            <a:tailEnd/>
          </a:ln>
        </p:spPr>
        <p:txBody>
          <a:bodyPr lIns="86731" tIns="86731" rIns="86731" bIns="86731" anchor="ctr"/>
          <a:lstStyle/>
          <a:p>
            <a:pPr algn="ctr">
              <a:spcBef>
                <a:spcPct val="0"/>
              </a:spcBef>
            </a:pPr>
            <a:r>
              <a:rPr lang="tr-TR" sz="2400" b="1" dirty="0" smtClean="0"/>
              <a:t>Kaymakam</a:t>
            </a:r>
            <a:endParaRPr lang="tr-T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72499124"/>
      </p:ext>
    </p:extLst>
  </p:cSld>
  <p:clrMapOvr>
    <a:masterClrMapping/>
  </p:clrMapOvr>
  <p:transition>
    <p:fade thruBlk="1"/>
    <p:sndAc>
      <p:stSnd>
        <p:snd r:embed="rId2" name="projcto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tim_making_study_notes_hg_wht_14887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914400"/>
            <a:ext cx="3333750" cy="3333750"/>
          </a:xfrm>
          <a:prstGeom prst="rect">
            <a:avLst/>
          </a:prstGeom>
          <a:noFill/>
        </p:spPr>
      </p:pic>
      <p:sp>
        <p:nvSpPr>
          <p:cNvPr id="3" name="AutoShape 3" descr="girl_homework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</p:spPr>
        <p:txBody>
          <a:bodyPr/>
          <a:lstStyle/>
          <a:p>
            <a:endParaRPr lang="tr-TR"/>
          </a:p>
        </p:txBody>
      </p:sp>
      <p:pic>
        <p:nvPicPr>
          <p:cNvPr id="4" name="Picture 4" descr="girl_homework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5791200" y="1371600"/>
            <a:ext cx="2971800" cy="2433638"/>
          </a:xfrm>
          <a:prstGeom prst="rect">
            <a:avLst/>
          </a:prstGeom>
          <a:noFill/>
        </p:spPr>
      </p:pic>
      <p:sp>
        <p:nvSpPr>
          <p:cNvPr id="6" name="12 Yuvarlatılmış Çapraz Köşeli Dikdörtgen"/>
          <p:cNvSpPr/>
          <p:nvPr/>
        </p:nvSpPr>
        <p:spPr>
          <a:xfrm>
            <a:off x="282967" y="4488527"/>
            <a:ext cx="11560690" cy="2007870"/>
          </a:xfrm>
          <a:prstGeom prst="round2DiagRect">
            <a:avLst/>
          </a:prstGeom>
          <a:solidFill>
            <a:srgbClr val="C00000"/>
          </a:solidFill>
          <a:ln w="38100">
            <a:gradFill flip="none" rotWithShape="1">
              <a:gsLst>
                <a:gs pos="0">
                  <a:srgbClr val="000082"/>
                </a:gs>
                <a:gs pos="0">
                  <a:schemeClr val="accent6">
                    <a:lumMod val="75000"/>
                  </a:schemeClr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path path="circle">
                <a:fillToRect l="100000" t="100000"/>
              </a:path>
              <a:tileRect r="-100000" b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FontTx/>
              <a:buChar char="•"/>
              <a:defRPr/>
            </a:pPr>
            <a:r>
              <a:rPr lang="tr-TR" sz="2400" dirty="0" smtClean="0">
                <a:solidFill>
                  <a:schemeClr val="bg1"/>
                </a:solidFill>
              </a:rPr>
              <a:t>Katılım nedir?</a:t>
            </a:r>
          </a:p>
          <a:p>
            <a:pPr>
              <a:buFontTx/>
              <a:buChar char="•"/>
              <a:defRPr/>
            </a:pPr>
            <a:r>
              <a:rPr lang="tr-TR" sz="2400" dirty="0">
                <a:solidFill>
                  <a:schemeClr val="bg1"/>
                </a:solidFill>
              </a:rPr>
              <a:t>Katılım hakkına örnekler veriniz?</a:t>
            </a:r>
          </a:p>
          <a:p>
            <a:pPr>
              <a:buFontTx/>
              <a:buChar char="•"/>
              <a:defRPr/>
            </a:pPr>
            <a:r>
              <a:rPr lang="tr-TR" sz="2400" dirty="0" smtClean="0">
                <a:solidFill>
                  <a:schemeClr val="bg1"/>
                </a:solidFill>
              </a:rPr>
              <a:t>Düşünce özgürlüğü nedir?</a:t>
            </a:r>
          </a:p>
          <a:p>
            <a:pPr>
              <a:buFontTx/>
              <a:buChar char="•"/>
              <a:defRPr/>
            </a:pPr>
            <a:r>
              <a:rPr lang="tr-TR" sz="2400" dirty="0" smtClean="0">
                <a:solidFill>
                  <a:schemeClr val="bg1"/>
                </a:solidFill>
              </a:rPr>
              <a:t>Düşünce özgürlüğüne örnekler veriniz?</a:t>
            </a:r>
          </a:p>
        </p:txBody>
      </p:sp>
      <p:sp>
        <p:nvSpPr>
          <p:cNvPr id="7" name="Unvan 1"/>
          <p:cNvSpPr txBox="1">
            <a:spLocks/>
          </p:cNvSpPr>
          <p:nvPr/>
        </p:nvSpPr>
        <p:spPr>
          <a:xfrm>
            <a:off x="651510" y="45222"/>
            <a:ext cx="9944100" cy="617514"/>
          </a:xfrm>
          <a:prstGeom prst="rect">
            <a:avLst/>
          </a:prstGeom>
          <a:noFill/>
          <a:ln>
            <a:noFill/>
          </a:ln>
          <a:effectLst>
            <a:outerShdw blurRad="50800" dist="114300" dir="17040000" sx="113000" sy="113000" algn="bl" rotWithShape="0">
              <a:schemeClr val="accent2">
                <a:lumMod val="75000"/>
                <a:alpha val="40000"/>
              </a:schemeClr>
            </a:outerShdw>
          </a:effectLst>
        </p:spPr>
        <p:txBody>
          <a:bodyPr vert="horz" lIns="91440" tIns="45720" rIns="91440" bIns="45720" rtlCol="0" anchor="ctr">
            <a:noAutofit/>
            <a:scene3d>
              <a:camera prst="perspectiveFront"/>
              <a:lightRig rig="threePt" dir="t"/>
            </a:scene3d>
            <a:sp3d extrusionH="57150" prstMaterial="dkEdge">
              <a:bevelT w="82550" h="38100" prst="coolSlant"/>
              <a:bevelB h="25400" prst="softRound"/>
              <a:extrusionClr>
                <a:srgbClr val="FF0000"/>
              </a:extrusionClr>
            </a:sp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3200" dirty="0" smtClean="0">
                <a:solidFill>
                  <a:schemeClr val="bg1"/>
                </a:solidFill>
              </a:rPr>
              <a:t>Gelecek Derse Hazırlanalım</a:t>
            </a:r>
            <a:endParaRPr lang="tr-TR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96262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Unvan 1"/>
          <p:cNvSpPr>
            <a:spLocks noGrp="1"/>
          </p:cNvSpPr>
          <p:nvPr>
            <p:ph type="title"/>
          </p:nvPr>
        </p:nvSpPr>
        <p:spPr>
          <a:xfrm>
            <a:off x="127942" y="-42749"/>
            <a:ext cx="10515600" cy="748567"/>
          </a:xfrm>
        </p:spPr>
        <p:txBody>
          <a:bodyPr>
            <a:normAutofit/>
          </a:bodyPr>
          <a:lstStyle/>
          <a:p>
            <a:pPr algn="ctr"/>
            <a:r>
              <a:rPr lang="tr-TR" sz="3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Merkezi Yönetim-Valilik</a:t>
            </a:r>
            <a:endParaRPr lang="tr-TR" dirty="0">
              <a:solidFill>
                <a:srgbClr val="FF0000"/>
              </a:solidFill>
            </a:endParaRPr>
          </a:p>
        </p:txBody>
      </p:sp>
      <p:grpSp>
        <p:nvGrpSpPr>
          <p:cNvPr id="13" name="Group 121"/>
          <p:cNvGrpSpPr/>
          <p:nvPr/>
        </p:nvGrpSpPr>
        <p:grpSpPr>
          <a:xfrm>
            <a:off x="115571" y="4859653"/>
            <a:ext cx="11944077" cy="1793785"/>
            <a:chOff x="3338688" y="3862247"/>
            <a:chExt cx="2479510" cy="778167"/>
          </a:xfrm>
        </p:grpSpPr>
        <p:sp>
          <p:nvSpPr>
            <p:cNvPr id="14" name="Rectangle 122"/>
            <p:cNvSpPr/>
            <p:nvPr/>
          </p:nvSpPr>
          <p:spPr>
            <a:xfrm>
              <a:off x="3338688" y="3862247"/>
              <a:ext cx="2479510" cy="266666"/>
            </a:xfrm>
            <a:prstGeom prst="rect">
              <a:avLst/>
            </a:prstGeom>
            <a:solidFill>
              <a:srgbClr val="0070C0"/>
            </a:solidFill>
            <a:ln w="190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2400" b="1" dirty="0" smtClean="0"/>
                <a:t>Vali</a:t>
              </a:r>
              <a:endParaRPr lang="en-US" sz="2400" b="1" dirty="0"/>
            </a:p>
          </p:txBody>
        </p:sp>
        <p:sp>
          <p:nvSpPr>
            <p:cNvPr id="15" name="Rectangle 123"/>
            <p:cNvSpPr/>
            <p:nvPr/>
          </p:nvSpPr>
          <p:spPr>
            <a:xfrm>
              <a:off x="3338688" y="4146875"/>
              <a:ext cx="2479510" cy="493539"/>
            </a:xfrm>
            <a:prstGeom prst="rect">
              <a:avLst/>
            </a:prstGeom>
            <a:gradFill>
              <a:gsLst>
                <a:gs pos="100000">
                  <a:schemeClr val="bg1">
                    <a:lumMod val="75000"/>
                  </a:schemeClr>
                </a:gs>
                <a:gs pos="0">
                  <a:schemeClr val="bg1">
                    <a:lumMod val="95000"/>
                  </a:schemeClr>
                </a:gs>
              </a:gsLst>
              <a:lin ang="5400000" scaled="0"/>
            </a:gradFill>
            <a:ln w="12700">
              <a:noFill/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91440" rIns="91440" bIns="91440" rtlCol="0" anchor="t"/>
            <a:lstStyle/>
            <a:p>
              <a:r>
                <a:rPr lang="tr-TR" sz="2400" dirty="0" smtClean="0">
                  <a:solidFill>
                    <a:schemeClr val="tx1"/>
                  </a:solidFill>
                </a:rPr>
                <a:t>Valilik illerde bulunur. Valiliğin başında vali bulunur. </a:t>
              </a:r>
              <a:r>
                <a:rPr lang="tr-TR" sz="2400" dirty="0">
                  <a:solidFill>
                    <a:schemeClr val="tx1"/>
                  </a:solidFill>
                </a:rPr>
                <a:t>İçişleri Bakanlığı tarafından atanarak görevlendirilir. Vali, kendisine bağlı olarak çalışan kurumların çalışmalarını kontrol eder. </a:t>
              </a:r>
              <a:endParaRPr lang="en-US" sz="2400" dirty="0">
                <a:solidFill>
                  <a:schemeClr val="tx1"/>
                </a:solidFill>
              </a:endParaRPr>
            </a:p>
          </p:txBody>
        </p:sp>
      </p:grpSp>
      <p:sp>
        <p:nvSpPr>
          <p:cNvPr id="74" name="Rectangle 33"/>
          <p:cNvSpPr>
            <a:spLocks noChangeArrowheads="1"/>
          </p:cNvSpPr>
          <p:nvPr/>
        </p:nvSpPr>
        <p:spPr bwMode="auto">
          <a:xfrm>
            <a:off x="7081293" y="4722525"/>
            <a:ext cx="333936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tr-TR" sz="2000" b="1" dirty="0"/>
          </a:p>
        </p:txBody>
      </p:sp>
      <p:pic>
        <p:nvPicPr>
          <p:cNvPr id="18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571" y="705818"/>
            <a:ext cx="4648200" cy="396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Resim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79797" y="916430"/>
            <a:ext cx="5018562" cy="33762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0" name="25 Yuvarlatılmış Dikdörtgen"/>
          <p:cNvSpPr/>
          <p:nvPr/>
        </p:nvSpPr>
        <p:spPr>
          <a:xfrm flipH="1">
            <a:off x="144009" y="5780768"/>
            <a:ext cx="11887199" cy="916882"/>
          </a:xfrm>
          <a:prstGeom prst="roundRect">
            <a:avLst/>
          </a:prstGeom>
          <a:solidFill>
            <a:srgbClr val="7030A0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2">
              <a:hueOff val="0"/>
              <a:satOff val="0"/>
              <a:lumOff val="0"/>
              <a:alphaOff val="0"/>
            </a:schemeClr>
          </a:fillRef>
          <a:effectRef idx="2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 anchorCtr="1"/>
          <a:lstStyle/>
          <a:p>
            <a:pPr algn="ctr">
              <a:spcBef>
                <a:spcPct val="0"/>
              </a:spcBef>
            </a:pPr>
            <a:r>
              <a:rPr lang="tr-TR" altLang="tr-TR" sz="2400" b="1" dirty="0" smtClean="0">
                <a:solidFill>
                  <a:schemeClr val="bg1"/>
                </a:solidFill>
              </a:rPr>
              <a:t>Valinin görevleri nelerdir?</a:t>
            </a:r>
            <a:endParaRPr lang="tr-TR" altLang="tr-TR" sz="2400" b="1" dirty="0">
              <a:solidFill>
                <a:schemeClr val="bg1"/>
              </a:solidFill>
            </a:endParaRPr>
          </a:p>
        </p:txBody>
      </p:sp>
      <p:grpSp>
        <p:nvGrpSpPr>
          <p:cNvPr id="33" name="Grup 32"/>
          <p:cNvGrpSpPr/>
          <p:nvPr/>
        </p:nvGrpSpPr>
        <p:grpSpPr>
          <a:xfrm>
            <a:off x="319068" y="916431"/>
            <a:ext cx="6947480" cy="817724"/>
            <a:chOff x="4952220" y="1828033"/>
            <a:chExt cx="6788517" cy="817724"/>
          </a:xfrm>
        </p:grpSpPr>
        <p:sp>
          <p:nvSpPr>
            <p:cNvPr id="34" name="Yuvarlatılmış Dikdörtgen 33"/>
            <p:cNvSpPr/>
            <p:nvPr/>
          </p:nvSpPr>
          <p:spPr>
            <a:xfrm>
              <a:off x="5696150" y="1839114"/>
              <a:ext cx="6044587" cy="806643"/>
            </a:xfrm>
            <a:prstGeom prst="roundRect">
              <a:avLst>
                <a:gd name="adj" fmla="val 6319"/>
              </a:avLst>
            </a:prstGeom>
            <a:solidFill>
              <a:srgbClr val="0099CC"/>
            </a:solidFill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571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tr-TR" sz="2400" dirty="0" smtClean="0"/>
                <a:t>Halkın </a:t>
              </a:r>
              <a:r>
                <a:rPr lang="tr-TR" sz="2400" dirty="0"/>
                <a:t>huzur ve güven içinde yaşamasını sağlar. </a:t>
              </a:r>
            </a:p>
          </p:txBody>
        </p:sp>
        <p:sp>
          <p:nvSpPr>
            <p:cNvPr id="35" name="Yuvarlatılmış Dikdörtgen 34"/>
            <p:cNvSpPr/>
            <p:nvPr/>
          </p:nvSpPr>
          <p:spPr>
            <a:xfrm>
              <a:off x="4952220" y="1828033"/>
              <a:ext cx="335964" cy="371249"/>
            </a:xfrm>
            <a:prstGeom prst="roundRect">
              <a:avLst>
                <a:gd name="adj" fmla="val 6319"/>
              </a:avLst>
            </a:prstGeom>
            <a:solidFill>
              <a:srgbClr val="0099CC"/>
            </a:solidFill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571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sz="2400" dirty="0"/>
            </a:p>
          </p:txBody>
        </p:sp>
        <p:sp>
          <p:nvSpPr>
            <p:cNvPr id="36" name="Yuvarlatılmış Dikdörtgen 35"/>
            <p:cNvSpPr/>
            <p:nvPr/>
          </p:nvSpPr>
          <p:spPr>
            <a:xfrm>
              <a:off x="5324185" y="1830517"/>
              <a:ext cx="335964" cy="371249"/>
            </a:xfrm>
            <a:prstGeom prst="roundRect">
              <a:avLst>
                <a:gd name="adj" fmla="val 6319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571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sz="2400" dirty="0"/>
            </a:p>
          </p:txBody>
        </p:sp>
        <p:sp>
          <p:nvSpPr>
            <p:cNvPr id="37" name="Yuvarlatılmış Dikdörtgen 36"/>
            <p:cNvSpPr/>
            <p:nvPr/>
          </p:nvSpPr>
          <p:spPr>
            <a:xfrm>
              <a:off x="4957348" y="2242436"/>
              <a:ext cx="335964" cy="371249"/>
            </a:xfrm>
            <a:prstGeom prst="roundRect">
              <a:avLst>
                <a:gd name="adj" fmla="val 6319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571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sz="2400" dirty="0"/>
            </a:p>
          </p:txBody>
        </p:sp>
        <p:sp>
          <p:nvSpPr>
            <p:cNvPr id="38" name="Yuvarlatılmış Dikdörtgen 37"/>
            <p:cNvSpPr/>
            <p:nvPr/>
          </p:nvSpPr>
          <p:spPr>
            <a:xfrm>
              <a:off x="5329313" y="2244920"/>
              <a:ext cx="335964" cy="371249"/>
            </a:xfrm>
            <a:prstGeom prst="roundRect">
              <a:avLst>
                <a:gd name="adj" fmla="val 6319"/>
              </a:avLst>
            </a:prstGeom>
            <a:solidFill>
              <a:srgbClr val="0099CC"/>
            </a:solidFill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571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sz="2400" dirty="0"/>
            </a:p>
          </p:txBody>
        </p:sp>
      </p:grpSp>
      <p:grpSp>
        <p:nvGrpSpPr>
          <p:cNvPr id="39" name="Grup 38"/>
          <p:cNvGrpSpPr/>
          <p:nvPr/>
        </p:nvGrpSpPr>
        <p:grpSpPr>
          <a:xfrm>
            <a:off x="321029" y="1827722"/>
            <a:ext cx="6947480" cy="817724"/>
            <a:chOff x="4952220" y="1828033"/>
            <a:chExt cx="6788517" cy="817724"/>
          </a:xfrm>
        </p:grpSpPr>
        <p:sp>
          <p:nvSpPr>
            <p:cNvPr id="40" name="Yuvarlatılmış Dikdörtgen 39"/>
            <p:cNvSpPr/>
            <p:nvPr/>
          </p:nvSpPr>
          <p:spPr>
            <a:xfrm>
              <a:off x="5696150" y="1839114"/>
              <a:ext cx="6044587" cy="806643"/>
            </a:xfrm>
            <a:prstGeom prst="roundRect">
              <a:avLst>
                <a:gd name="adj" fmla="val 6319"/>
              </a:avLst>
            </a:pr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571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tr-TR" sz="2400" dirty="0" smtClean="0"/>
                <a:t>Sağlık</a:t>
              </a:r>
              <a:r>
                <a:rPr lang="tr-TR" sz="2400" dirty="0"/>
                <a:t>, eğitim-öğretimin düzenli yürümesi için çalışır. </a:t>
              </a:r>
            </a:p>
          </p:txBody>
        </p:sp>
        <p:sp>
          <p:nvSpPr>
            <p:cNvPr id="41" name="Yuvarlatılmış Dikdörtgen 40"/>
            <p:cNvSpPr/>
            <p:nvPr/>
          </p:nvSpPr>
          <p:spPr>
            <a:xfrm>
              <a:off x="4952220" y="1828033"/>
              <a:ext cx="335964" cy="371249"/>
            </a:xfrm>
            <a:prstGeom prst="roundRect">
              <a:avLst>
                <a:gd name="adj" fmla="val 6319"/>
              </a:avLst>
            </a:pr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571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sz="2400" dirty="0"/>
            </a:p>
          </p:txBody>
        </p:sp>
        <p:sp>
          <p:nvSpPr>
            <p:cNvPr id="42" name="Yuvarlatılmış Dikdörtgen 41"/>
            <p:cNvSpPr/>
            <p:nvPr/>
          </p:nvSpPr>
          <p:spPr>
            <a:xfrm>
              <a:off x="5324185" y="1830517"/>
              <a:ext cx="335964" cy="371249"/>
            </a:xfrm>
            <a:prstGeom prst="roundRect">
              <a:avLst>
                <a:gd name="adj" fmla="val 6319"/>
              </a:avLst>
            </a:prstGeom>
            <a:solidFill>
              <a:srgbClr val="CC6600"/>
            </a:solidFill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571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sz="2400" dirty="0"/>
            </a:p>
          </p:txBody>
        </p:sp>
        <p:sp>
          <p:nvSpPr>
            <p:cNvPr id="43" name="Yuvarlatılmış Dikdörtgen 42"/>
            <p:cNvSpPr/>
            <p:nvPr/>
          </p:nvSpPr>
          <p:spPr>
            <a:xfrm>
              <a:off x="4957348" y="2242436"/>
              <a:ext cx="335964" cy="371249"/>
            </a:xfrm>
            <a:prstGeom prst="roundRect">
              <a:avLst>
                <a:gd name="adj" fmla="val 6319"/>
              </a:avLst>
            </a:prstGeom>
            <a:solidFill>
              <a:srgbClr val="CC6600"/>
            </a:solidFill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571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sz="2400" dirty="0"/>
            </a:p>
          </p:txBody>
        </p:sp>
        <p:sp>
          <p:nvSpPr>
            <p:cNvPr id="44" name="Yuvarlatılmış Dikdörtgen 43"/>
            <p:cNvSpPr/>
            <p:nvPr/>
          </p:nvSpPr>
          <p:spPr>
            <a:xfrm>
              <a:off x="5329313" y="2244920"/>
              <a:ext cx="335964" cy="371249"/>
            </a:xfrm>
            <a:prstGeom prst="roundRect">
              <a:avLst>
                <a:gd name="adj" fmla="val 6319"/>
              </a:avLst>
            </a:pr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571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sz="2400" dirty="0"/>
            </a:p>
          </p:txBody>
        </p:sp>
      </p:grpSp>
      <p:grpSp>
        <p:nvGrpSpPr>
          <p:cNvPr id="45" name="Grup 44"/>
          <p:cNvGrpSpPr/>
          <p:nvPr/>
        </p:nvGrpSpPr>
        <p:grpSpPr>
          <a:xfrm>
            <a:off x="326157" y="2784161"/>
            <a:ext cx="6947480" cy="817724"/>
            <a:chOff x="4952220" y="1828033"/>
            <a:chExt cx="6788517" cy="817724"/>
          </a:xfrm>
        </p:grpSpPr>
        <p:sp>
          <p:nvSpPr>
            <p:cNvPr id="46" name="Yuvarlatılmış Dikdörtgen 45"/>
            <p:cNvSpPr/>
            <p:nvPr/>
          </p:nvSpPr>
          <p:spPr>
            <a:xfrm>
              <a:off x="5696150" y="1839114"/>
              <a:ext cx="6044587" cy="806643"/>
            </a:xfrm>
            <a:prstGeom prst="roundRect">
              <a:avLst>
                <a:gd name="adj" fmla="val 6319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571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tr-TR" sz="2400" dirty="0" smtClean="0"/>
                <a:t>Halkın </a:t>
              </a:r>
              <a:r>
                <a:rPr lang="tr-TR" sz="2400" dirty="0"/>
                <a:t>istek ve şikayetlerini dinleyerek çözüm üretir. </a:t>
              </a:r>
              <a:endParaRPr lang="tr-TR" sz="2400" dirty="0" smtClean="0"/>
            </a:p>
          </p:txBody>
        </p:sp>
        <p:sp>
          <p:nvSpPr>
            <p:cNvPr id="47" name="Yuvarlatılmış Dikdörtgen 46"/>
            <p:cNvSpPr/>
            <p:nvPr/>
          </p:nvSpPr>
          <p:spPr>
            <a:xfrm>
              <a:off x="4952220" y="1828033"/>
              <a:ext cx="335964" cy="371249"/>
            </a:xfrm>
            <a:prstGeom prst="roundRect">
              <a:avLst>
                <a:gd name="adj" fmla="val 6319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571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sz="2400" dirty="0"/>
            </a:p>
          </p:txBody>
        </p:sp>
        <p:sp>
          <p:nvSpPr>
            <p:cNvPr id="48" name="Yuvarlatılmış Dikdörtgen 47"/>
            <p:cNvSpPr/>
            <p:nvPr/>
          </p:nvSpPr>
          <p:spPr>
            <a:xfrm>
              <a:off x="5324185" y="1830517"/>
              <a:ext cx="335964" cy="371249"/>
            </a:xfrm>
            <a:prstGeom prst="roundRect">
              <a:avLst>
                <a:gd name="adj" fmla="val 6319"/>
              </a:avLst>
            </a:prstGeom>
            <a:solidFill>
              <a:srgbClr val="2E5C00"/>
            </a:solidFill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571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sz="2400" dirty="0"/>
            </a:p>
          </p:txBody>
        </p:sp>
        <p:sp>
          <p:nvSpPr>
            <p:cNvPr id="49" name="Yuvarlatılmış Dikdörtgen 48"/>
            <p:cNvSpPr/>
            <p:nvPr/>
          </p:nvSpPr>
          <p:spPr>
            <a:xfrm>
              <a:off x="4957348" y="2242436"/>
              <a:ext cx="335964" cy="371249"/>
            </a:xfrm>
            <a:prstGeom prst="roundRect">
              <a:avLst>
                <a:gd name="adj" fmla="val 6319"/>
              </a:avLst>
            </a:prstGeom>
            <a:solidFill>
              <a:srgbClr val="2E5C00"/>
            </a:solidFill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571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sz="2400" dirty="0"/>
            </a:p>
          </p:txBody>
        </p:sp>
        <p:sp>
          <p:nvSpPr>
            <p:cNvPr id="50" name="Yuvarlatılmış Dikdörtgen 49"/>
            <p:cNvSpPr/>
            <p:nvPr/>
          </p:nvSpPr>
          <p:spPr>
            <a:xfrm>
              <a:off x="5329313" y="2244920"/>
              <a:ext cx="335964" cy="371249"/>
            </a:xfrm>
            <a:prstGeom prst="roundRect">
              <a:avLst>
                <a:gd name="adj" fmla="val 6319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571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sz="2400" dirty="0"/>
            </a:p>
          </p:txBody>
        </p:sp>
      </p:grpSp>
      <p:grpSp>
        <p:nvGrpSpPr>
          <p:cNvPr id="51" name="Grup 50"/>
          <p:cNvGrpSpPr/>
          <p:nvPr/>
        </p:nvGrpSpPr>
        <p:grpSpPr>
          <a:xfrm>
            <a:off x="319068" y="3722410"/>
            <a:ext cx="6947480" cy="817724"/>
            <a:chOff x="4952220" y="1828033"/>
            <a:chExt cx="6788517" cy="817724"/>
          </a:xfrm>
        </p:grpSpPr>
        <p:sp>
          <p:nvSpPr>
            <p:cNvPr id="52" name="Yuvarlatılmış Dikdörtgen 51"/>
            <p:cNvSpPr/>
            <p:nvPr/>
          </p:nvSpPr>
          <p:spPr>
            <a:xfrm>
              <a:off x="5696150" y="1839114"/>
              <a:ext cx="6044587" cy="806643"/>
            </a:xfrm>
            <a:prstGeom prst="roundRect">
              <a:avLst>
                <a:gd name="adj" fmla="val 6319"/>
              </a:avLst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571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tr-TR" sz="2400" dirty="0" smtClean="0"/>
                <a:t>İlin </a:t>
              </a:r>
              <a:r>
                <a:rPr lang="tr-TR" sz="2400" dirty="0"/>
                <a:t>tanıtılması ve ekonomik kalkınması için projeler geliştirir. </a:t>
              </a:r>
            </a:p>
          </p:txBody>
        </p:sp>
        <p:sp>
          <p:nvSpPr>
            <p:cNvPr id="53" name="Yuvarlatılmış Dikdörtgen 52"/>
            <p:cNvSpPr/>
            <p:nvPr/>
          </p:nvSpPr>
          <p:spPr>
            <a:xfrm>
              <a:off x="4952220" y="1828033"/>
              <a:ext cx="335964" cy="371249"/>
            </a:xfrm>
            <a:prstGeom prst="roundRect">
              <a:avLst>
                <a:gd name="adj" fmla="val 6319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571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sz="2400" dirty="0"/>
            </a:p>
          </p:txBody>
        </p:sp>
        <p:sp>
          <p:nvSpPr>
            <p:cNvPr id="54" name="Yuvarlatılmış Dikdörtgen 53"/>
            <p:cNvSpPr/>
            <p:nvPr/>
          </p:nvSpPr>
          <p:spPr>
            <a:xfrm>
              <a:off x="5324185" y="1830517"/>
              <a:ext cx="335964" cy="371249"/>
            </a:xfrm>
            <a:prstGeom prst="roundRect">
              <a:avLst>
                <a:gd name="adj" fmla="val 6319"/>
              </a:avLst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571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sz="2400" dirty="0"/>
            </a:p>
          </p:txBody>
        </p:sp>
        <p:sp>
          <p:nvSpPr>
            <p:cNvPr id="55" name="Yuvarlatılmış Dikdörtgen 54"/>
            <p:cNvSpPr/>
            <p:nvPr/>
          </p:nvSpPr>
          <p:spPr>
            <a:xfrm>
              <a:off x="4957348" y="2242436"/>
              <a:ext cx="335964" cy="371249"/>
            </a:xfrm>
            <a:prstGeom prst="roundRect">
              <a:avLst>
                <a:gd name="adj" fmla="val 6319"/>
              </a:avLst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571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sz="2400" dirty="0"/>
            </a:p>
          </p:txBody>
        </p:sp>
        <p:sp>
          <p:nvSpPr>
            <p:cNvPr id="56" name="Yuvarlatılmış Dikdörtgen 55"/>
            <p:cNvSpPr/>
            <p:nvPr/>
          </p:nvSpPr>
          <p:spPr>
            <a:xfrm>
              <a:off x="5329313" y="2244920"/>
              <a:ext cx="335964" cy="371249"/>
            </a:xfrm>
            <a:prstGeom prst="roundRect">
              <a:avLst>
                <a:gd name="adj" fmla="val 6319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571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 sz="2400" dirty="0"/>
            </a:p>
          </p:txBody>
        </p:sp>
      </p:grpSp>
      <p:sp>
        <p:nvSpPr>
          <p:cNvPr id="57" name="25 Yuvarlatılmış Dikdörtgen"/>
          <p:cNvSpPr/>
          <p:nvPr/>
        </p:nvSpPr>
        <p:spPr>
          <a:xfrm flipH="1">
            <a:off x="158229" y="5780768"/>
            <a:ext cx="11887199" cy="916882"/>
          </a:xfrm>
          <a:prstGeom prst="roundRect">
            <a:avLst/>
          </a:prstGeom>
          <a:solidFill>
            <a:srgbClr val="7030A0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2">
              <a:hueOff val="0"/>
              <a:satOff val="0"/>
              <a:lumOff val="0"/>
              <a:alphaOff val="0"/>
            </a:schemeClr>
          </a:fillRef>
          <a:effectRef idx="2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 anchorCtr="1"/>
          <a:lstStyle/>
          <a:p>
            <a:pPr algn="ctr">
              <a:spcBef>
                <a:spcPct val="0"/>
              </a:spcBef>
            </a:pPr>
            <a:r>
              <a:rPr lang="tr-TR" altLang="tr-TR" sz="2400" b="1" dirty="0" smtClean="0">
                <a:solidFill>
                  <a:schemeClr val="bg1"/>
                </a:solidFill>
              </a:rPr>
              <a:t>Kaç vali bulunmaktadır?</a:t>
            </a:r>
            <a:endParaRPr lang="tr-TR" altLang="tr-TR" sz="2400" b="1" dirty="0">
              <a:solidFill>
                <a:schemeClr val="bg1"/>
              </a:solidFill>
            </a:endParaRPr>
          </a:p>
        </p:txBody>
      </p:sp>
      <p:sp>
        <p:nvSpPr>
          <p:cNvPr id="58" name="16-Nokta Yıldız 57"/>
          <p:cNvSpPr/>
          <p:nvPr/>
        </p:nvSpPr>
        <p:spPr>
          <a:xfrm rot="691336">
            <a:off x="7896745" y="1261525"/>
            <a:ext cx="3081512" cy="2838929"/>
          </a:xfrm>
          <a:prstGeom prst="star16">
            <a:avLst>
              <a:gd name="adj" fmla="val 46013"/>
            </a:avLst>
          </a:prstGeom>
          <a:solidFill>
            <a:srgbClr val="FFC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 smtClean="0">
                <a:solidFill>
                  <a:schemeClr val="tx1"/>
                </a:solidFill>
              </a:rPr>
              <a:t>İlde en yetkili kişi validir.</a:t>
            </a:r>
            <a:endParaRPr lang="tr-TR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26148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0" grpId="1" animBg="1"/>
      <p:bldP spid="57" grpId="0" animBg="1"/>
      <p:bldP spid="57" grpId="1" animBg="1"/>
      <p:bldP spid="5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Unvan 1"/>
          <p:cNvSpPr>
            <a:spLocks noGrp="1"/>
          </p:cNvSpPr>
          <p:nvPr>
            <p:ph type="title"/>
          </p:nvPr>
        </p:nvSpPr>
        <p:spPr>
          <a:xfrm>
            <a:off x="127942" y="-42749"/>
            <a:ext cx="10515600" cy="748567"/>
          </a:xfrm>
        </p:spPr>
        <p:txBody>
          <a:bodyPr>
            <a:normAutofit/>
          </a:bodyPr>
          <a:lstStyle/>
          <a:p>
            <a:pPr algn="ctr"/>
            <a:r>
              <a:rPr lang="tr-TR" sz="3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Merkezi Yönetim-Kaymakamlık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59" name="25 Yuvarlatılmış Dikdörtgen"/>
          <p:cNvSpPr/>
          <p:nvPr/>
        </p:nvSpPr>
        <p:spPr>
          <a:xfrm flipH="1">
            <a:off x="158229" y="5780768"/>
            <a:ext cx="11887199" cy="916882"/>
          </a:xfrm>
          <a:prstGeom prst="roundRect">
            <a:avLst/>
          </a:prstGeom>
          <a:solidFill>
            <a:srgbClr val="7030A0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2">
              <a:hueOff val="0"/>
              <a:satOff val="0"/>
              <a:lumOff val="0"/>
              <a:alphaOff val="0"/>
            </a:schemeClr>
          </a:fillRef>
          <a:effectRef idx="2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 anchorCtr="1"/>
          <a:lstStyle/>
          <a:p>
            <a:pPr algn="ctr">
              <a:spcBef>
                <a:spcPct val="0"/>
              </a:spcBef>
            </a:pPr>
            <a:r>
              <a:rPr lang="tr-TR" altLang="tr-TR" sz="2400" b="1" dirty="0" smtClean="0">
                <a:solidFill>
                  <a:schemeClr val="bg1"/>
                </a:solidFill>
              </a:rPr>
              <a:t>Kaymakamlık nerelerde bulunur?</a:t>
            </a:r>
            <a:endParaRPr lang="tr-TR" altLang="tr-TR" sz="2400" b="1" dirty="0">
              <a:solidFill>
                <a:schemeClr val="bg1"/>
              </a:solidFill>
            </a:endParaRPr>
          </a:p>
        </p:txBody>
      </p:sp>
      <p:pic>
        <p:nvPicPr>
          <p:cNvPr id="60" name="Resim 5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707" y="759558"/>
            <a:ext cx="3339362" cy="4640321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8229" y="801122"/>
            <a:ext cx="6923064" cy="4432981"/>
          </a:xfrm>
          <a:prstGeom prst="rect">
            <a:avLst/>
          </a:prstGeom>
        </p:spPr>
      </p:pic>
      <p:grpSp>
        <p:nvGrpSpPr>
          <p:cNvPr id="61" name="Group 7"/>
          <p:cNvGrpSpPr/>
          <p:nvPr/>
        </p:nvGrpSpPr>
        <p:grpSpPr>
          <a:xfrm>
            <a:off x="127942" y="5517456"/>
            <a:ext cx="11917486" cy="1261297"/>
            <a:chOff x="339401" y="5283622"/>
            <a:chExt cx="2600352" cy="1298847"/>
          </a:xfrm>
        </p:grpSpPr>
        <p:sp>
          <p:nvSpPr>
            <p:cNvPr id="62" name="Rounded Rectangle 8"/>
            <p:cNvSpPr/>
            <p:nvPr/>
          </p:nvSpPr>
          <p:spPr>
            <a:xfrm>
              <a:off x="339401" y="5327477"/>
              <a:ext cx="2597135" cy="1254992"/>
            </a:xfrm>
            <a:prstGeom prst="roundRect">
              <a:avLst>
                <a:gd name="adj" fmla="val 11354"/>
              </a:avLst>
            </a:prstGeom>
            <a:solidFill>
              <a:srgbClr val="990033"/>
            </a:solidFill>
            <a:ln>
              <a:solidFill>
                <a:srgbClr val="990033"/>
              </a:solidFill>
            </a:ln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>
                <a:gradFill>
                  <a:gsLst>
                    <a:gs pos="0">
                      <a:schemeClr val="tx2">
                        <a:lumMod val="20000"/>
                        <a:lumOff val="80000"/>
                      </a:schemeClr>
                    </a:gs>
                    <a:gs pos="50000">
                      <a:schemeClr val="accent1">
                        <a:tint val="44500"/>
                        <a:satMod val="16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</a:schemeClr>
                    </a:gs>
                  </a:gsLst>
                  <a:lin ang="5400000" scaled="0"/>
                </a:gradFill>
              </a:endParaRPr>
            </a:p>
          </p:txBody>
        </p:sp>
        <p:grpSp>
          <p:nvGrpSpPr>
            <p:cNvPr id="63" name="Group 9"/>
            <p:cNvGrpSpPr/>
            <p:nvPr/>
          </p:nvGrpSpPr>
          <p:grpSpPr>
            <a:xfrm>
              <a:off x="342618" y="5283622"/>
              <a:ext cx="2597135" cy="1254992"/>
              <a:chOff x="5973811" y="1609502"/>
              <a:chExt cx="2989209" cy="1254992"/>
            </a:xfrm>
          </p:grpSpPr>
          <p:sp>
            <p:nvSpPr>
              <p:cNvPr id="64" name="Rounded Rectangle 10"/>
              <p:cNvSpPr/>
              <p:nvPr/>
            </p:nvSpPr>
            <p:spPr>
              <a:xfrm>
                <a:off x="5973811" y="1609502"/>
                <a:ext cx="2989209" cy="1254992"/>
              </a:xfrm>
              <a:prstGeom prst="roundRect">
                <a:avLst>
                  <a:gd name="adj" fmla="val 11354"/>
                </a:avLst>
              </a:prstGeom>
              <a:solidFill>
                <a:srgbClr val="F2BCD1"/>
              </a:solidFill>
              <a:ln>
                <a:solidFill>
                  <a:schemeClr val="accent2">
                    <a:lumMod val="50000"/>
                  </a:schemeClr>
                </a:solidFill>
              </a:ln>
              <a:effectLst>
                <a:innerShdw blurRad="114300">
                  <a:prstClr val="black"/>
                </a:innerShdw>
              </a:effectLst>
              <a:scene3d>
                <a:camera prst="orthographicFront"/>
                <a:lightRig rig="threePt" dir="t"/>
              </a:scene3d>
              <a:sp3d>
                <a:bevelT w="114300" prst="artDeco"/>
              </a:sp3d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endParaRPr lang="en-US">
                  <a:gradFill>
                    <a:gsLst>
                      <a:gs pos="0">
                        <a:schemeClr val="tx2">
                          <a:lumMod val="20000"/>
                          <a:lumOff val="80000"/>
                        </a:schemeClr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lin ang="5400000" scaled="0"/>
                  </a:gradFill>
                </a:endParaRPr>
              </a:p>
            </p:txBody>
          </p:sp>
          <p:sp>
            <p:nvSpPr>
              <p:cNvPr id="67" name="Title 1"/>
              <p:cNvSpPr txBox="1">
                <a:spLocks/>
              </p:cNvSpPr>
              <p:nvPr/>
            </p:nvSpPr>
            <p:spPr>
              <a:xfrm>
                <a:off x="5977715" y="1653357"/>
                <a:ext cx="2948776" cy="1091973"/>
              </a:xfrm>
              <a:prstGeom prst="rect">
                <a:avLst/>
              </a:prstGeom>
              <a:scene3d>
                <a:camera prst="orthographicFront"/>
                <a:lightRig rig="threePt" dir="t"/>
              </a:scene3d>
              <a:sp3d>
                <a:bevelT w="114300" prst="artDeco"/>
              </a:sp3d>
            </p:spPr>
            <p:txBody>
              <a:bodyPr vert="horz" lIns="91440" tIns="45720" rIns="91440" bIns="45720" rtlCol="0" anchor="ctr" anchorCtr="1">
                <a:noAutofit/>
              </a:bodyPr>
              <a:lstStyle>
                <a:lvl1pPr algn="l" defTabSz="914400" rtl="0" eaLnBrk="1" latinLnBrk="0" hangingPunct="1">
                  <a:spcBef>
                    <a:spcPct val="0"/>
                  </a:spcBef>
                  <a:buNone/>
                  <a:defRPr sz="40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r>
                  <a:rPr lang="tr-TR" altLang="tr-TR" sz="2400" dirty="0" smtClean="0"/>
                  <a:t>Kaymakamlıklar ilçelerde bulunmaktadır. </a:t>
                </a:r>
                <a:r>
                  <a:rPr lang="tr-TR" sz="2400" dirty="0"/>
                  <a:t>İlçe yönetimin başında kaymakam bulunur.</a:t>
                </a:r>
                <a:r>
                  <a:rPr lang="tr-TR" altLang="tr-TR" sz="2400" dirty="0" smtClean="0"/>
                  <a:t> </a:t>
                </a:r>
                <a:endParaRPr lang="en-US" sz="2400" dirty="0" smtClean="0">
                  <a:solidFill>
                    <a:schemeClr val="tx2">
                      <a:lumMod val="50000"/>
                    </a:schemeClr>
                  </a:solidFill>
                  <a:effectLst>
                    <a:outerShdw blurRad="508000" sx="102000" sy="102000" algn="ctr" rotWithShape="0">
                      <a:schemeClr val="tx2">
                        <a:lumMod val="60000"/>
                        <a:lumOff val="40000"/>
                        <a:alpha val="11000"/>
                      </a:schemeClr>
                    </a:outerShdw>
                  </a:effectLst>
                </a:endParaRPr>
              </a:p>
            </p:txBody>
          </p:sp>
        </p:grpSp>
      </p:grpSp>
      <p:sp>
        <p:nvSpPr>
          <p:cNvPr id="68" name="25 Yuvarlatılmış Dikdörtgen"/>
          <p:cNvSpPr/>
          <p:nvPr/>
        </p:nvSpPr>
        <p:spPr>
          <a:xfrm flipH="1">
            <a:off x="310629" y="5885040"/>
            <a:ext cx="11887199" cy="916882"/>
          </a:xfrm>
          <a:prstGeom prst="roundRect">
            <a:avLst/>
          </a:prstGeom>
          <a:solidFill>
            <a:srgbClr val="7030A0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2">
              <a:hueOff val="0"/>
              <a:satOff val="0"/>
              <a:lumOff val="0"/>
              <a:alphaOff val="0"/>
            </a:schemeClr>
          </a:fillRef>
          <a:effectRef idx="2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 anchorCtr="1"/>
          <a:lstStyle/>
          <a:p>
            <a:pPr algn="ctr">
              <a:spcBef>
                <a:spcPct val="0"/>
              </a:spcBef>
            </a:pPr>
            <a:r>
              <a:rPr lang="tr-TR" altLang="tr-TR" sz="2400" b="1" dirty="0" smtClean="0">
                <a:solidFill>
                  <a:schemeClr val="bg1"/>
                </a:solidFill>
              </a:rPr>
              <a:t>Kaymakamın görevleri nelerdir?</a:t>
            </a:r>
            <a:endParaRPr lang="tr-TR" altLang="tr-TR" sz="2400" b="1" dirty="0">
              <a:solidFill>
                <a:schemeClr val="bg1"/>
              </a:solidFill>
            </a:endParaRPr>
          </a:p>
        </p:txBody>
      </p:sp>
      <p:grpSp>
        <p:nvGrpSpPr>
          <p:cNvPr id="69" name="Grup 68"/>
          <p:cNvGrpSpPr/>
          <p:nvPr/>
        </p:nvGrpSpPr>
        <p:grpSpPr>
          <a:xfrm>
            <a:off x="158229" y="1892100"/>
            <a:ext cx="6062399" cy="806116"/>
            <a:chOff x="7032101" y="1263317"/>
            <a:chExt cx="6062399" cy="806116"/>
          </a:xfrm>
          <a:solidFill>
            <a:srgbClr val="0070C0"/>
          </a:solidFill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</p:grpSpPr>
        <p:sp>
          <p:nvSpPr>
            <p:cNvPr id="70" name="Köşeli Çift Ayraç 69"/>
            <p:cNvSpPr/>
            <p:nvPr/>
          </p:nvSpPr>
          <p:spPr>
            <a:xfrm>
              <a:off x="7457702" y="1267305"/>
              <a:ext cx="5636798" cy="802128"/>
            </a:xfrm>
            <a:prstGeom prst="chevron">
              <a:avLst>
                <a:gd name="adj" fmla="val 48965"/>
              </a:avLst>
            </a:prstGeom>
            <a:grpFill/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tr-TR" sz="2400" dirty="0" smtClean="0"/>
                <a:t>Valiye </a:t>
              </a:r>
              <a:r>
                <a:rPr lang="tr-TR" sz="2400" dirty="0"/>
                <a:t>bağlı olarak çalışır. </a:t>
              </a:r>
            </a:p>
          </p:txBody>
        </p:sp>
        <p:sp>
          <p:nvSpPr>
            <p:cNvPr id="71" name="Beşgen 70"/>
            <p:cNvSpPr/>
            <p:nvPr/>
          </p:nvSpPr>
          <p:spPr>
            <a:xfrm>
              <a:off x="7032101" y="1263317"/>
              <a:ext cx="854242" cy="806116"/>
            </a:xfrm>
            <a:prstGeom prst="homePlate">
              <a:avLst/>
            </a:prstGeom>
            <a:grpFill/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3200" dirty="0" smtClean="0"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  <a:reflection blurRad="6350" stA="50000" endA="300" endPos="50000" dist="29997" dir="5400000" sy="-100000" algn="bl" rotWithShape="0"/>
                  </a:effectLst>
                </a:rPr>
                <a:t>2</a:t>
              </a:r>
              <a:endParaRPr lang="tr-TR" sz="3200" dirty="0"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  <a:reflection blurRad="6350" stA="50000" endA="300" endPos="50000" dist="29997" dir="5400000" sy="-100000" algn="bl" rotWithShape="0"/>
                </a:effectLst>
              </a:endParaRPr>
            </a:p>
          </p:txBody>
        </p:sp>
      </p:grpSp>
      <p:grpSp>
        <p:nvGrpSpPr>
          <p:cNvPr id="72" name="Grup 71"/>
          <p:cNvGrpSpPr/>
          <p:nvPr/>
        </p:nvGrpSpPr>
        <p:grpSpPr>
          <a:xfrm>
            <a:off x="158229" y="989171"/>
            <a:ext cx="6062399" cy="806116"/>
            <a:chOff x="7032101" y="1263317"/>
            <a:chExt cx="6062399" cy="806116"/>
          </a:xfrm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</p:grpSpPr>
        <p:sp>
          <p:nvSpPr>
            <p:cNvPr id="73" name="Köşeli Çift Ayraç 72"/>
            <p:cNvSpPr/>
            <p:nvPr/>
          </p:nvSpPr>
          <p:spPr>
            <a:xfrm>
              <a:off x="7457702" y="1267305"/>
              <a:ext cx="5636798" cy="802128"/>
            </a:xfrm>
            <a:prstGeom prst="chevron">
              <a:avLst>
                <a:gd name="adj" fmla="val 48965"/>
              </a:avLst>
            </a:prstGeom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tr-TR" sz="2400" dirty="0" smtClean="0"/>
                <a:t>İçişleri </a:t>
              </a:r>
              <a:r>
                <a:rPr lang="tr-TR" sz="2400" dirty="0"/>
                <a:t>Bakanlığı tarafından atanarak göreve başlar</a:t>
              </a:r>
              <a:r>
                <a:rPr lang="tr-TR" sz="2400" dirty="0" smtClean="0"/>
                <a:t>.</a:t>
              </a:r>
              <a:endParaRPr lang="tr-TR" sz="2400" dirty="0"/>
            </a:p>
          </p:txBody>
        </p:sp>
        <p:sp>
          <p:nvSpPr>
            <p:cNvPr id="75" name="Beşgen 74"/>
            <p:cNvSpPr/>
            <p:nvPr/>
          </p:nvSpPr>
          <p:spPr>
            <a:xfrm>
              <a:off x="7032101" y="1263317"/>
              <a:ext cx="854242" cy="806116"/>
            </a:xfrm>
            <a:prstGeom prst="homePlate">
              <a:avLst/>
            </a:prstGeom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3200" dirty="0" smtClean="0"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  <a:reflection blurRad="6350" stA="50000" endA="300" endPos="50000" dist="29997" dir="5400000" sy="-100000" algn="bl" rotWithShape="0"/>
                  </a:effectLst>
                </a:rPr>
                <a:t>1</a:t>
              </a:r>
              <a:endParaRPr lang="tr-TR" sz="3200" dirty="0"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  <a:reflection blurRad="6350" stA="50000" endA="300" endPos="50000" dist="29997" dir="5400000" sy="-100000" algn="bl" rotWithShape="0"/>
                </a:effectLst>
              </a:endParaRPr>
            </a:p>
          </p:txBody>
        </p:sp>
      </p:grpSp>
      <p:grpSp>
        <p:nvGrpSpPr>
          <p:cNvPr id="76" name="Grup 75"/>
          <p:cNvGrpSpPr/>
          <p:nvPr/>
        </p:nvGrpSpPr>
        <p:grpSpPr>
          <a:xfrm>
            <a:off x="158229" y="2803947"/>
            <a:ext cx="6062399" cy="806116"/>
            <a:chOff x="7032101" y="1263317"/>
            <a:chExt cx="6062399" cy="806116"/>
          </a:xfrm>
          <a:solidFill>
            <a:srgbClr val="002060"/>
          </a:solidFill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</p:grpSpPr>
        <p:sp>
          <p:nvSpPr>
            <p:cNvPr id="77" name="Köşeli Çift Ayraç 76"/>
            <p:cNvSpPr/>
            <p:nvPr/>
          </p:nvSpPr>
          <p:spPr>
            <a:xfrm>
              <a:off x="7457702" y="1267305"/>
              <a:ext cx="5636798" cy="802128"/>
            </a:xfrm>
            <a:prstGeom prst="chevron">
              <a:avLst>
                <a:gd name="adj" fmla="val 48965"/>
              </a:avLst>
            </a:prstGeom>
            <a:grpFill/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tr-TR" sz="2400" dirty="0" smtClean="0"/>
                <a:t>İlçede</a:t>
              </a:r>
              <a:r>
                <a:rPr lang="tr-TR" sz="2400" dirty="0"/>
                <a:t>, hükümet adına yasaların, </a:t>
              </a:r>
              <a:r>
                <a:rPr lang="tr-TR" sz="2400" dirty="0" smtClean="0"/>
                <a:t>uygulanmasını sağlar.</a:t>
              </a:r>
              <a:endParaRPr lang="tr-TR" sz="2400" dirty="0">
                <a:solidFill>
                  <a:schemeClr val="tx1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78" name="Beşgen 77"/>
            <p:cNvSpPr/>
            <p:nvPr/>
          </p:nvSpPr>
          <p:spPr>
            <a:xfrm>
              <a:off x="7032101" y="1263317"/>
              <a:ext cx="854242" cy="806116"/>
            </a:xfrm>
            <a:prstGeom prst="homePlate">
              <a:avLst/>
            </a:prstGeom>
            <a:grpFill/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3200" dirty="0" smtClean="0"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  <a:reflection blurRad="6350" stA="50000" endA="300" endPos="50000" dist="29997" dir="5400000" sy="-100000" algn="bl" rotWithShape="0"/>
                  </a:effectLst>
                </a:rPr>
                <a:t>3</a:t>
              </a:r>
              <a:endParaRPr lang="tr-TR" sz="3200" dirty="0"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  <a:reflection blurRad="6350" stA="50000" endA="300" endPos="50000" dist="29997" dir="5400000" sy="-100000" algn="bl" rotWithShape="0"/>
                </a:effectLst>
              </a:endParaRPr>
            </a:p>
          </p:txBody>
        </p:sp>
      </p:grpSp>
      <p:grpSp>
        <p:nvGrpSpPr>
          <p:cNvPr id="79" name="Grup 78"/>
          <p:cNvGrpSpPr/>
          <p:nvPr/>
        </p:nvGrpSpPr>
        <p:grpSpPr>
          <a:xfrm>
            <a:off x="158229" y="3697156"/>
            <a:ext cx="6062399" cy="806116"/>
            <a:chOff x="7032101" y="1263317"/>
            <a:chExt cx="6062399" cy="806116"/>
          </a:xfrm>
          <a:solidFill>
            <a:srgbClr val="7030A0"/>
          </a:solidFill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</p:grpSpPr>
        <p:sp>
          <p:nvSpPr>
            <p:cNvPr id="80" name="Köşeli Çift Ayraç 79"/>
            <p:cNvSpPr/>
            <p:nvPr/>
          </p:nvSpPr>
          <p:spPr>
            <a:xfrm>
              <a:off x="7457702" y="1267305"/>
              <a:ext cx="5636798" cy="802128"/>
            </a:xfrm>
            <a:prstGeom prst="chevron">
              <a:avLst>
                <a:gd name="adj" fmla="val 48965"/>
              </a:avLst>
            </a:prstGeom>
            <a:grpFill/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tr-TR" sz="2400" dirty="0" smtClean="0"/>
                <a:t>İlçedeki </a:t>
              </a:r>
              <a:r>
                <a:rPr lang="tr-TR" sz="2400" dirty="0"/>
                <a:t>kurum ve kuruluşların çalışmalarını takip eder. </a:t>
              </a:r>
            </a:p>
          </p:txBody>
        </p:sp>
        <p:sp>
          <p:nvSpPr>
            <p:cNvPr id="81" name="Beşgen 80"/>
            <p:cNvSpPr/>
            <p:nvPr/>
          </p:nvSpPr>
          <p:spPr>
            <a:xfrm>
              <a:off x="7032101" y="1263317"/>
              <a:ext cx="854242" cy="806116"/>
            </a:xfrm>
            <a:prstGeom prst="homePlate">
              <a:avLst/>
            </a:prstGeom>
            <a:grpFill/>
            <a:ln>
              <a:noFill/>
            </a:ln>
            <a:effectLst/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3200" dirty="0" smtClean="0">
                  <a:effectLst>
                    <a:outerShdw blurRad="50800" dist="38100" dir="10800000" algn="r" rotWithShape="0">
                      <a:prstClr val="black">
                        <a:alpha val="40000"/>
                      </a:prstClr>
                    </a:outerShdw>
                    <a:reflection blurRad="6350" stA="50000" endA="300" endPos="50000" dist="29997" dir="5400000" sy="-100000" algn="bl" rotWithShape="0"/>
                  </a:effectLst>
                </a:rPr>
                <a:t>4</a:t>
              </a:r>
              <a:endParaRPr lang="tr-TR" sz="3200" dirty="0"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  <a:reflection blurRad="6350" stA="50000" endA="300" endPos="50000" dist="29997" dir="5400000" sy="-100000" algn="bl" rotWithShape="0"/>
                </a:effectLst>
              </a:endParaRPr>
            </a:p>
          </p:txBody>
        </p:sp>
      </p:grpSp>
      <p:sp>
        <p:nvSpPr>
          <p:cNvPr id="82" name="16-Nokta Yıldız 81"/>
          <p:cNvSpPr/>
          <p:nvPr/>
        </p:nvSpPr>
        <p:spPr>
          <a:xfrm rot="691336">
            <a:off x="7893352" y="1276282"/>
            <a:ext cx="3231171" cy="2857790"/>
          </a:xfrm>
          <a:prstGeom prst="star16">
            <a:avLst>
              <a:gd name="adj" fmla="val 46013"/>
            </a:avLst>
          </a:prstGeom>
          <a:solidFill>
            <a:srgbClr val="FFC0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 smtClean="0">
                <a:solidFill>
                  <a:schemeClr val="tx1"/>
                </a:solidFill>
              </a:rPr>
              <a:t>İlçede en yetkili kişi kaymakamdır.</a:t>
            </a:r>
            <a:endParaRPr lang="tr-TR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49340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59" grpId="1" animBg="1"/>
      <p:bldP spid="68" grpId="0" animBg="1"/>
      <p:bldP spid="68" grpId="1" animBg="1"/>
      <p:bldP spid="8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Unvan 1"/>
          <p:cNvSpPr>
            <a:spLocks noGrp="1"/>
          </p:cNvSpPr>
          <p:nvPr>
            <p:ph type="title"/>
          </p:nvPr>
        </p:nvSpPr>
        <p:spPr>
          <a:xfrm>
            <a:off x="127942" y="-42749"/>
            <a:ext cx="10515600" cy="748567"/>
          </a:xfrm>
        </p:spPr>
        <p:txBody>
          <a:bodyPr>
            <a:normAutofit/>
          </a:bodyPr>
          <a:lstStyle/>
          <a:p>
            <a:pPr algn="ctr"/>
            <a:r>
              <a:rPr lang="tr-TR" sz="3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Yerel Yönetim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87166" y="832684"/>
            <a:ext cx="5003382" cy="3747707"/>
          </a:xfrm>
          <a:prstGeom prst="rect">
            <a:avLst/>
          </a:prstGeom>
        </p:spPr>
      </p:pic>
      <p:grpSp>
        <p:nvGrpSpPr>
          <p:cNvPr id="26" name="Group 7"/>
          <p:cNvGrpSpPr/>
          <p:nvPr/>
        </p:nvGrpSpPr>
        <p:grpSpPr>
          <a:xfrm>
            <a:off x="127942" y="5517456"/>
            <a:ext cx="11917486" cy="1261297"/>
            <a:chOff x="339401" y="5283622"/>
            <a:chExt cx="2600352" cy="1298847"/>
          </a:xfrm>
        </p:grpSpPr>
        <p:sp>
          <p:nvSpPr>
            <p:cNvPr id="27" name="Rounded Rectangle 8"/>
            <p:cNvSpPr/>
            <p:nvPr/>
          </p:nvSpPr>
          <p:spPr>
            <a:xfrm>
              <a:off x="339401" y="5327477"/>
              <a:ext cx="2597135" cy="1254992"/>
            </a:xfrm>
            <a:prstGeom prst="roundRect">
              <a:avLst>
                <a:gd name="adj" fmla="val 11354"/>
              </a:avLst>
            </a:prstGeom>
            <a:solidFill>
              <a:srgbClr val="990033"/>
            </a:solidFill>
            <a:ln>
              <a:solidFill>
                <a:srgbClr val="990033"/>
              </a:solidFill>
            </a:ln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>
                <a:gradFill>
                  <a:gsLst>
                    <a:gs pos="0">
                      <a:schemeClr val="tx2">
                        <a:lumMod val="20000"/>
                        <a:lumOff val="80000"/>
                      </a:schemeClr>
                    </a:gs>
                    <a:gs pos="50000">
                      <a:schemeClr val="accent1">
                        <a:tint val="44500"/>
                        <a:satMod val="16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</a:schemeClr>
                    </a:gs>
                  </a:gsLst>
                  <a:lin ang="5400000" scaled="0"/>
                </a:gradFill>
              </a:endParaRPr>
            </a:p>
          </p:txBody>
        </p:sp>
        <p:grpSp>
          <p:nvGrpSpPr>
            <p:cNvPr id="28" name="Group 9"/>
            <p:cNvGrpSpPr/>
            <p:nvPr/>
          </p:nvGrpSpPr>
          <p:grpSpPr>
            <a:xfrm>
              <a:off x="342618" y="5283622"/>
              <a:ext cx="2597135" cy="1254992"/>
              <a:chOff x="5973811" y="1609502"/>
              <a:chExt cx="2989209" cy="1254992"/>
            </a:xfrm>
          </p:grpSpPr>
          <p:sp>
            <p:nvSpPr>
              <p:cNvPr id="29" name="Rounded Rectangle 10"/>
              <p:cNvSpPr/>
              <p:nvPr/>
            </p:nvSpPr>
            <p:spPr>
              <a:xfrm>
                <a:off x="5973811" y="1609502"/>
                <a:ext cx="2989209" cy="1254992"/>
              </a:xfrm>
              <a:prstGeom prst="roundRect">
                <a:avLst>
                  <a:gd name="adj" fmla="val 11354"/>
                </a:avLst>
              </a:prstGeom>
              <a:solidFill>
                <a:srgbClr val="F2BCD1"/>
              </a:solidFill>
              <a:ln>
                <a:solidFill>
                  <a:schemeClr val="accent2">
                    <a:lumMod val="50000"/>
                  </a:schemeClr>
                </a:solidFill>
              </a:ln>
              <a:effectLst>
                <a:innerShdw blurRad="114300">
                  <a:prstClr val="black"/>
                </a:innerShdw>
              </a:effectLst>
              <a:scene3d>
                <a:camera prst="orthographicFront"/>
                <a:lightRig rig="threePt" dir="t"/>
              </a:scene3d>
              <a:sp3d>
                <a:bevelT w="114300" prst="artDeco"/>
              </a:sp3d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endParaRPr lang="en-US">
                  <a:gradFill>
                    <a:gsLst>
                      <a:gs pos="0">
                        <a:schemeClr val="tx2">
                          <a:lumMod val="20000"/>
                          <a:lumOff val="80000"/>
                        </a:schemeClr>
                      </a:gs>
                      <a:gs pos="50000">
                        <a:schemeClr val="accent1">
                          <a:tint val="44500"/>
                          <a:satMod val="160000"/>
                        </a:schemeClr>
                      </a:gs>
                      <a:gs pos="100000">
                        <a:schemeClr val="accent1">
                          <a:tint val="23500"/>
                          <a:satMod val="160000"/>
                        </a:schemeClr>
                      </a:gs>
                    </a:gsLst>
                    <a:lin ang="5400000" scaled="0"/>
                  </a:gradFill>
                </a:endParaRPr>
              </a:p>
            </p:txBody>
          </p:sp>
          <p:sp>
            <p:nvSpPr>
              <p:cNvPr id="30" name="Title 1"/>
              <p:cNvSpPr txBox="1">
                <a:spLocks/>
              </p:cNvSpPr>
              <p:nvPr/>
            </p:nvSpPr>
            <p:spPr>
              <a:xfrm>
                <a:off x="5977715" y="1653357"/>
                <a:ext cx="2948776" cy="1091973"/>
              </a:xfrm>
              <a:prstGeom prst="rect">
                <a:avLst/>
              </a:prstGeom>
              <a:scene3d>
                <a:camera prst="orthographicFront"/>
                <a:lightRig rig="threePt" dir="t"/>
              </a:scene3d>
              <a:sp3d>
                <a:bevelT w="114300" prst="artDeco"/>
              </a:sp3d>
            </p:spPr>
            <p:txBody>
              <a:bodyPr vert="horz" lIns="91440" tIns="45720" rIns="91440" bIns="45720" rtlCol="0" anchor="ctr" anchorCtr="1">
                <a:noAutofit/>
              </a:bodyPr>
              <a:lstStyle>
                <a:lvl1pPr algn="l" defTabSz="914400" rtl="0" eaLnBrk="1" latinLnBrk="0" hangingPunct="1">
                  <a:spcBef>
                    <a:spcPct val="0"/>
                  </a:spcBef>
                  <a:buNone/>
                  <a:defRPr sz="4000" kern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r>
                  <a:rPr lang="tr-TR" altLang="tr-TR" sz="2400" dirty="0" smtClean="0"/>
                  <a:t>Yaşanılan yörede temizlik, ulaşım, altyapı, gibi hizmetlerin yerine getirilebilmesi için yöre halkının oyları (yerel seçimler) ile yöneticilerin belirlendiği yönetim birimidir. </a:t>
                </a:r>
                <a:endParaRPr lang="en-US" sz="2400" dirty="0" smtClean="0">
                  <a:solidFill>
                    <a:schemeClr val="tx2">
                      <a:lumMod val="50000"/>
                    </a:schemeClr>
                  </a:solidFill>
                  <a:effectLst>
                    <a:outerShdw blurRad="508000" sx="102000" sy="102000" algn="ctr" rotWithShape="0">
                      <a:schemeClr val="tx2">
                        <a:lumMod val="60000"/>
                        <a:lumOff val="40000"/>
                        <a:alpha val="11000"/>
                      </a:schemeClr>
                    </a:outerShdw>
                  </a:effectLst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2702892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Unvan 1"/>
          <p:cNvSpPr>
            <a:spLocks noGrp="1"/>
          </p:cNvSpPr>
          <p:nvPr>
            <p:ph type="title"/>
          </p:nvPr>
        </p:nvSpPr>
        <p:spPr>
          <a:xfrm>
            <a:off x="127942" y="-42749"/>
            <a:ext cx="10515600" cy="748567"/>
          </a:xfrm>
        </p:spPr>
        <p:txBody>
          <a:bodyPr>
            <a:normAutofit/>
          </a:bodyPr>
          <a:lstStyle/>
          <a:p>
            <a:pPr algn="ctr"/>
            <a:r>
              <a:rPr lang="tr-TR" sz="3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Yerel Yönetim- Belediye</a:t>
            </a:r>
            <a:endParaRPr lang="tr-TR" dirty="0">
              <a:solidFill>
                <a:srgbClr val="FF0000"/>
              </a:solidFill>
            </a:endParaRP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8232" y="836696"/>
            <a:ext cx="3958796" cy="22193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70207" y="1020010"/>
            <a:ext cx="3618212" cy="20360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41598" y="1020010"/>
            <a:ext cx="3464711" cy="20310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Yamuk 12"/>
          <p:cNvSpPr/>
          <p:nvPr/>
        </p:nvSpPr>
        <p:spPr>
          <a:xfrm>
            <a:off x="328685" y="3186899"/>
            <a:ext cx="3617890" cy="563831"/>
          </a:xfrm>
          <a:prstGeom prst="trapezoid">
            <a:avLst>
              <a:gd name="adj" fmla="val 41188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 smtClean="0">
                <a:solidFill>
                  <a:srgbClr val="000000"/>
                </a:solidFill>
              </a:rPr>
              <a:t>İllerde</a:t>
            </a:r>
            <a:endParaRPr lang="tr-TR" dirty="0">
              <a:solidFill>
                <a:srgbClr val="000000"/>
              </a:solidFill>
            </a:endParaRPr>
          </a:p>
        </p:txBody>
      </p:sp>
      <p:sp>
        <p:nvSpPr>
          <p:cNvPr id="14" name="Yamuk 13"/>
          <p:cNvSpPr/>
          <p:nvPr/>
        </p:nvSpPr>
        <p:spPr>
          <a:xfrm>
            <a:off x="4220157" y="3186898"/>
            <a:ext cx="3617890" cy="563831"/>
          </a:xfrm>
          <a:prstGeom prst="trapezoid">
            <a:avLst>
              <a:gd name="adj" fmla="val 41188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 smtClean="0">
                <a:solidFill>
                  <a:srgbClr val="000000"/>
                </a:solidFill>
              </a:rPr>
              <a:t>İlçelerde</a:t>
            </a:r>
            <a:endParaRPr lang="tr-TR" dirty="0">
              <a:solidFill>
                <a:srgbClr val="000000"/>
              </a:solidFill>
            </a:endParaRPr>
          </a:p>
        </p:txBody>
      </p:sp>
      <p:sp>
        <p:nvSpPr>
          <p:cNvPr id="15" name="Yamuk 14"/>
          <p:cNvSpPr/>
          <p:nvPr/>
        </p:nvSpPr>
        <p:spPr>
          <a:xfrm>
            <a:off x="7888419" y="3167253"/>
            <a:ext cx="3617890" cy="563831"/>
          </a:xfrm>
          <a:prstGeom prst="trapezoid">
            <a:avLst>
              <a:gd name="adj" fmla="val 41188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 smtClean="0">
                <a:solidFill>
                  <a:srgbClr val="000000"/>
                </a:solidFill>
              </a:rPr>
              <a:t>Beldelerde</a:t>
            </a:r>
            <a:endParaRPr lang="tr-TR" dirty="0">
              <a:solidFill>
                <a:srgbClr val="000000"/>
              </a:solidFill>
            </a:endParaRPr>
          </a:p>
        </p:txBody>
      </p:sp>
      <p:sp>
        <p:nvSpPr>
          <p:cNvPr id="16" name="Yamuk 15"/>
          <p:cNvSpPr/>
          <p:nvPr/>
        </p:nvSpPr>
        <p:spPr>
          <a:xfrm>
            <a:off x="328685" y="5381704"/>
            <a:ext cx="11177624" cy="1139413"/>
          </a:xfrm>
          <a:prstGeom prst="trapezoid">
            <a:avLst>
              <a:gd name="adj" fmla="val 0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800" dirty="0" smtClean="0">
                <a:solidFill>
                  <a:schemeClr val="tx1"/>
                </a:solidFill>
              </a:rPr>
              <a:t>Belli </a:t>
            </a:r>
            <a:r>
              <a:rPr lang="tr-TR" sz="2800" dirty="0">
                <a:solidFill>
                  <a:schemeClr val="tx1"/>
                </a:solidFill>
              </a:rPr>
              <a:t>aralıklarla yapılan yerel </a:t>
            </a:r>
            <a:r>
              <a:rPr lang="tr-TR" sz="2800" dirty="0" smtClean="0">
                <a:solidFill>
                  <a:schemeClr val="tx1"/>
                </a:solidFill>
              </a:rPr>
              <a:t>seçimlerle </a:t>
            </a:r>
            <a:r>
              <a:rPr lang="tr-TR" sz="2800" dirty="0">
                <a:solidFill>
                  <a:schemeClr val="tx1"/>
                </a:solidFill>
              </a:rPr>
              <a:t>halk tarafından </a:t>
            </a:r>
            <a:r>
              <a:rPr lang="tr-TR" sz="2800" dirty="0" smtClean="0">
                <a:solidFill>
                  <a:schemeClr val="tx1"/>
                </a:solidFill>
              </a:rPr>
              <a:t>seçilen belediye başkanları tarafından yönetilen yerel yönetim birimidir.</a:t>
            </a:r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17" name="25 Yuvarlatılmış Dikdörtgen"/>
          <p:cNvSpPr/>
          <p:nvPr/>
        </p:nvSpPr>
        <p:spPr>
          <a:xfrm flipH="1">
            <a:off x="310629" y="5885040"/>
            <a:ext cx="11887199" cy="916882"/>
          </a:xfrm>
          <a:prstGeom prst="roundRect">
            <a:avLst/>
          </a:prstGeom>
          <a:solidFill>
            <a:srgbClr val="7030A0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2">
              <a:hueOff val="0"/>
              <a:satOff val="0"/>
              <a:lumOff val="0"/>
              <a:alphaOff val="0"/>
            </a:schemeClr>
          </a:fillRef>
          <a:effectRef idx="2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 anchorCtr="1"/>
          <a:lstStyle/>
          <a:p>
            <a:pPr algn="ctr">
              <a:spcBef>
                <a:spcPct val="0"/>
              </a:spcBef>
            </a:pPr>
            <a:r>
              <a:rPr lang="tr-TR" altLang="tr-TR" sz="2400" b="1" dirty="0" smtClean="0">
                <a:solidFill>
                  <a:schemeClr val="bg1"/>
                </a:solidFill>
              </a:rPr>
              <a:t>Belediye başkanının görevleri nelerdir?</a:t>
            </a:r>
            <a:endParaRPr lang="tr-TR" altLang="tr-TR" sz="2400" b="1" dirty="0">
              <a:solidFill>
                <a:schemeClr val="bg1"/>
              </a:solidFill>
            </a:endParaRPr>
          </a:p>
        </p:txBody>
      </p:sp>
      <p:grpSp>
        <p:nvGrpSpPr>
          <p:cNvPr id="18" name="Grup 17"/>
          <p:cNvGrpSpPr/>
          <p:nvPr/>
        </p:nvGrpSpPr>
        <p:grpSpPr>
          <a:xfrm>
            <a:off x="310629" y="919875"/>
            <a:ext cx="7730969" cy="803492"/>
            <a:chOff x="127942" y="861003"/>
            <a:chExt cx="7762242" cy="685800"/>
          </a:xfrm>
        </p:grpSpPr>
        <p:sp>
          <p:nvSpPr>
            <p:cNvPr id="19" name="Altıgen 18"/>
            <p:cNvSpPr/>
            <p:nvPr/>
          </p:nvSpPr>
          <p:spPr>
            <a:xfrm>
              <a:off x="127942" y="861003"/>
              <a:ext cx="7762242" cy="685800"/>
            </a:xfrm>
            <a:prstGeom prst="hexagon">
              <a:avLst/>
            </a:prstGeom>
            <a:solidFill>
              <a:srgbClr val="00B0F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79388"/>
              <a:r>
                <a:rPr lang="tr-TR" sz="2400" dirty="0" smtClean="0"/>
                <a:t>Yol</a:t>
              </a:r>
              <a:r>
                <a:rPr lang="tr-TR" sz="2400" dirty="0"/>
                <a:t>, su, kanalizasyon gibi </a:t>
              </a:r>
              <a:r>
                <a:rPr lang="tr-TR" sz="2400" dirty="0" smtClean="0"/>
                <a:t>altyapı çalışmaları </a:t>
              </a:r>
              <a:endParaRPr lang="tr-TR" dirty="0"/>
            </a:p>
          </p:txBody>
        </p:sp>
        <p:sp>
          <p:nvSpPr>
            <p:cNvPr id="20" name="Altıgen 19"/>
            <p:cNvSpPr/>
            <p:nvPr/>
          </p:nvSpPr>
          <p:spPr>
            <a:xfrm>
              <a:off x="168011" y="895349"/>
              <a:ext cx="791340" cy="613353"/>
            </a:xfrm>
            <a:prstGeom prst="hexagon">
              <a:avLst/>
            </a:prstGeom>
            <a:solidFill>
              <a:schemeClr val="bg1"/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2400" b="1" dirty="0" smtClean="0">
                  <a:solidFill>
                    <a:schemeClr val="tx1"/>
                  </a:solidFill>
                </a:rPr>
                <a:t>1</a:t>
              </a:r>
              <a:endParaRPr lang="tr-TR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1" name="Grup 20"/>
          <p:cNvGrpSpPr/>
          <p:nvPr/>
        </p:nvGrpSpPr>
        <p:grpSpPr>
          <a:xfrm>
            <a:off x="310628" y="1789250"/>
            <a:ext cx="7730970" cy="803492"/>
            <a:chOff x="127942" y="861003"/>
            <a:chExt cx="7762243" cy="685800"/>
          </a:xfrm>
        </p:grpSpPr>
        <p:sp>
          <p:nvSpPr>
            <p:cNvPr id="22" name="Altıgen 21"/>
            <p:cNvSpPr/>
            <p:nvPr/>
          </p:nvSpPr>
          <p:spPr>
            <a:xfrm>
              <a:off x="127942" y="861003"/>
              <a:ext cx="7762243" cy="685800"/>
            </a:xfrm>
            <a:prstGeom prst="hexagon">
              <a:avLst/>
            </a:prstGeom>
            <a:solidFill>
              <a:srgbClr val="990033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0975"/>
              <a:r>
                <a:rPr lang="tr-TR" sz="2400" dirty="0" smtClean="0"/>
                <a:t>Çevrenin temizliği için çöplerin toplanması</a:t>
              </a:r>
              <a:endParaRPr lang="tr-TR" dirty="0"/>
            </a:p>
          </p:txBody>
        </p:sp>
        <p:sp>
          <p:nvSpPr>
            <p:cNvPr id="23" name="Altıgen 22"/>
            <p:cNvSpPr/>
            <p:nvPr/>
          </p:nvSpPr>
          <p:spPr>
            <a:xfrm>
              <a:off x="168011" y="895349"/>
              <a:ext cx="791340" cy="613353"/>
            </a:xfrm>
            <a:prstGeom prst="hexagon">
              <a:avLst/>
            </a:prstGeom>
            <a:solidFill>
              <a:schemeClr val="bg1"/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2400" b="1" dirty="0" smtClean="0">
                  <a:solidFill>
                    <a:schemeClr val="tx1"/>
                  </a:solidFill>
                </a:rPr>
                <a:t>2</a:t>
              </a:r>
              <a:endParaRPr lang="tr-TR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4" name="Grup 23"/>
          <p:cNvGrpSpPr/>
          <p:nvPr/>
        </p:nvGrpSpPr>
        <p:grpSpPr>
          <a:xfrm>
            <a:off x="310628" y="2658201"/>
            <a:ext cx="7730970" cy="803492"/>
            <a:chOff x="127942" y="861003"/>
            <a:chExt cx="7762243" cy="685800"/>
          </a:xfrm>
        </p:grpSpPr>
        <p:sp>
          <p:nvSpPr>
            <p:cNvPr id="25" name="Altıgen 24"/>
            <p:cNvSpPr/>
            <p:nvPr/>
          </p:nvSpPr>
          <p:spPr>
            <a:xfrm>
              <a:off x="127942" y="861003"/>
              <a:ext cx="7762243" cy="685800"/>
            </a:xfrm>
            <a:prstGeom prst="hexagon">
              <a:avLst/>
            </a:prstGeom>
            <a:solidFill>
              <a:srgbClr val="FF66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79388"/>
              <a:r>
                <a:rPr lang="tr-TR" sz="2400" dirty="0" smtClean="0"/>
                <a:t>Park</a:t>
              </a:r>
              <a:r>
                <a:rPr lang="tr-TR" sz="2400" dirty="0"/>
                <a:t>, oyun, eğlence alanlarının yapılması </a:t>
              </a:r>
              <a:endParaRPr lang="tr-TR" dirty="0"/>
            </a:p>
          </p:txBody>
        </p:sp>
        <p:sp>
          <p:nvSpPr>
            <p:cNvPr id="31" name="Altıgen 30"/>
            <p:cNvSpPr/>
            <p:nvPr/>
          </p:nvSpPr>
          <p:spPr>
            <a:xfrm>
              <a:off x="168011" y="895349"/>
              <a:ext cx="791340" cy="613353"/>
            </a:xfrm>
            <a:prstGeom prst="hexagon">
              <a:avLst/>
            </a:prstGeom>
            <a:solidFill>
              <a:schemeClr val="bg1"/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2400" b="1" dirty="0" smtClean="0">
                  <a:solidFill>
                    <a:schemeClr val="tx1"/>
                  </a:solidFill>
                </a:rPr>
                <a:t>3</a:t>
              </a:r>
              <a:endParaRPr lang="tr-TR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2" name="Grup 31"/>
          <p:cNvGrpSpPr/>
          <p:nvPr/>
        </p:nvGrpSpPr>
        <p:grpSpPr>
          <a:xfrm>
            <a:off x="310628" y="3527152"/>
            <a:ext cx="7730970" cy="803492"/>
            <a:chOff x="127942" y="861003"/>
            <a:chExt cx="7762243" cy="685800"/>
          </a:xfrm>
        </p:grpSpPr>
        <p:sp>
          <p:nvSpPr>
            <p:cNvPr id="33" name="Altıgen 32"/>
            <p:cNvSpPr/>
            <p:nvPr/>
          </p:nvSpPr>
          <p:spPr>
            <a:xfrm>
              <a:off x="127942" y="861003"/>
              <a:ext cx="7762243" cy="685800"/>
            </a:xfrm>
            <a:prstGeom prst="hexagon">
              <a:avLst/>
            </a:prstGeom>
            <a:solidFill>
              <a:srgbClr val="FF33CC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79388"/>
              <a:r>
                <a:rPr lang="tr-TR" sz="2400" dirty="0" smtClean="0"/>
                <a:t>Ulaşım </a:t>
              </a:r>
              <a:r>
                <a:rPr lang="tr-TR" sz="2400" dirty="0"/>
                <a:t>için toplu taşıma </a:t>
              </a:r>
              <a:r>
                <a:rPr lang="tr-TR" sz="2400" dirty="0" smtClean="0"/>
                <a:t>hizmetinin sunulması </a:t>
              </a:r>
              <a:endParaRPr lang="tr-TR" dirty="0"/>
            </a:p>
          </p:txBody>
        </p:sp>
        <p:sp>
          <p:nvSpPr>
            <p:cNvPr id="34" name="Altıgen 33"/>
            <p:cNvSpPr/>
            <p:nvPr/>
          </p:nvSpPr>
          <p:spPr>
            <a:xfrm>
              <a:off x="168011" y="895349"/>
              <a:ext cx="791340" cy="613353"/>
            </a:xfrm>
            <a:prstGeom prst="hexagon">
              <a:avLst/>
            </a:prstGeom>
            <a:solidFill>
              <a:schemeClr val="bg1"/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2400" b="1" dirty="0" smtClean="0">
                  <a:solidFill>
                    <a:schemeClr val="tx1"/>
                  </a:solidFill>
                </a:rPr>
                <a:t>4</a:t>
              </a:r>
              <a:endParaRPr lang="tr-TR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5" name="Grup 34"/>
          <p:cNvGrpSpPr/>
          <p:nvPr/>
        </p:nvGrpSpPr>
        <p:grpSpPr>
          <a:xfrm>
            <a:off x="310627" y="4395981"/>
            <a:ext cx="7730971" cy="803492"/>
            <a:chOff x="127942" y="861003"/>
            <a:chExt cx="7762244" cy="685800"/>
          </a:xfrm>
        </p:grpSpPr>
        <p:sp>
          <p:nvSpPr>
            <p:cNvPr id="36" name="Altıgen 35"/>
            <p:cNvSpPr/>
            <p:nvPr/>
          </p:nvSpPr>
          <p:spPr>
            <a:xfrm>
              <a:off x="127942" y="861003"/>
              <a:ext cx="7762244" cy="685800"/>
            </a:xfrm>
            <a:prstGeom prst="hexagon">
              <a:avLst/>
            </a:prstGeom>
            <a:solidFill>
              <a:srgbClr val="33CC33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79388"/>
              <a:r>
                <a:rPr lang="tr-TR" sz="2400" dirty="0" smtClean="0"/>
                <a:t>Eğitim</a:t>
              </a:r>
              <a:r>
                <a:rPr lang="tr-TR" sz="2400" dirty="0"/>
                <a:t>, kültür, sanat ve spor faaliyetlerinin desteklenmesi </a:t>
              </a:r>
              <a:endParaRPr lang="tr-TR" dirty="0"/>
            </a:p>
          </p:txBody>
        </p:sp>
        <p:sp>
          <p:nvSpPr>
            <p:cNvPr id="37" name="Altıgen 36"/>
            <p:cNvSpPr/>
            <p:nvPr/>
          </p:nvSpPr>
          <p:spPr>
            <a:xfrm>
              <a:off x="168011" y="895349"/>
              <a:ext cx="791340" cy="613353"/>
            </a:xfrm>
            <a:prstGeom prst="hexagon">
              <a:avLst/>
            </a:prstGeom>
            <a:solidFill>
              <a:schemeClr val="bg1"/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2400" b="1" dirty="0" smtClean="0">
                  <a:solidFill>
                    <a:schemeClr val="tx1"/>
                  </a:solidFill>
                </a:rPr>
                <a:t>5</a:t>
              </a:r>
              <a:endParaRPr lang="tr-TR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8" name="Grup 37"/>
          <p:cNvGrpSpPr/>
          <p:nvPr/>
        </p:nvGrpSpPr>
        <p:grpSpPr>
          <a:xfrm>
            <a:off x="310626" y="5264810"/>
            <a:ext cx="7730972" cy="803492"/>
            <a:chOff x="127942" y="861003"/>
            <a:chExt cx="7762245" cy="685800"/>
          </a:xfrm>
        </p:grpSpPr>
        <p:sp>
          <p:nvSpPr>
            <p:cNvPr id="39" name="Altıgen 38"/>
            <p:cNvSpPr/>
            <p:nvPr/>
          </p:nvSpPr>
          <p:spPr>
            <a:xfrm>
              <a:off x="127942" y="861003"/>
              <a:ext cx="7762245" cy="685800"/>
            </a:xfrm>
            <a:prstGeom prst="hexagon">
              <a:avLst/>
            </a:prstGeom>
            <a:solidFill>
              <a:srgbClr val="6666FF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80975"/>
              <a:r>
                <a:rPr lang="tr-TR" sz="2400" dirty="0" smtClean="0"/>
                <a:t>Şehir içindeki imar ile ilgili işler</a:t>
              </a:r>
              <a:endParaRPr lang="tr-TR" sz="2400" dirty="0"/>
            </a:p>
          </p:txBody>
        </p:sp>
        <p:sp>
          <p:nvSpPr>
            <p:cNvPr id="40" name="Altıgen 39"/>
            <p:cNvSpPr/>
            <p:nvPr/>
          </p:nvSpPr>
          <p:spPr>
            <a:xfrm>
              <a:off x="168011" y="895349"/>
              <a:ext cx="791340" cy="613353"/>
            </a:xfrm>
            <a:prstGeom prst="hexagon">
              <a:avLst/>
            </a:prstGeom>
            <a:solidFill>
              <a:schemeClr val="bg1"/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2400" b="1" dirty="0" smtClean="0">
                  <a:solidFill>
                    <a:schemeClr val="tx1"/>
                  </a:solidFill>
                </a:rPr>
                <a:t>6</a:t>
              </a:r>
              <a:endParaRPr lang="tr-TR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41" name="16-Nokta Yıldız 40"/>
          <p:cNvSpPr/>
          <p:nvPr/>
        </p:nvSpPr>
        <p:spPr>
          <a:xfrm rot="691336">
            <a:off x="8365019" y="1952712"/>
            <a:ext cx="3231171" cy="2857790"/>
          </a:xfrm>
          <a:prstGeom prst="star16">
            <a:avLst>
              <a:gd name="adj" fmla="val 46013"/>
            </a:avLst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 smtClean="0">
                <a:solidFill>
                  <a:schemeClr val="bg1"/>
                </a:solidFill>
              </a:rPr>
              <a:t>Belediye başkanları seçimle başa gelir.</a:t>
            </a:r>
            <a:endParaRPr lang="tr-TR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24864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7" grpId="1" animBg="1"/>
      <p:bldP spid="4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Unvan 1"/>
          <p:cNvSpPr>
            <a:spLocks noGrp="1"/>
          </p:cNvSpPr>
          <p:nvPr>
            <p:ph type="title"/>
          </p:nvPr>
        </p:nvSpPr>
        <p:spPr>
          <a:xfrm>
            <a:off x="127942" y="-42749"/>
            <a:ext cx="10515600" cy="748567"/>
          </a:xfrm>
        </p:spPr>
        <p:txBody>
          <a:bodyPr>
            <a:normAutofit/>
          </a:bodyPr>
          <a:lstStyle/>
          <a:p>
            <a:pPr algn="ctr"/>
            <a:r>
              <a:rPr lang="tr-TR" sz="3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Yerel Yönetim- Muhtarlık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3" name="Yamuk 12"/>
          <p:cNvSpPr/>
          <p:nvPr/>
        </p:nvSpPr>
        <p:spPr>
          <a:xfrm>
            <a:off x="328685" y="4636783"/>
            <a:ext cx="3617890" cy="563831"/>
          </a:xfrm>
          <a:prstGeom prst="trapezoid">
            <a:avLst>
              <a:gd name="adj" fmla="val 41188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 smtClean="0">
                <a:solidFill>
                  <a:srgbClr val="000000"/>
                </a:solidFill>
              </a:rPr>
              <a:t>Köylerde</a:t>
            </a:r>
            <a:endParaRPr lang="tr-TR" dirty="0">
              <a:solidFill>
                <a:srgbClr val="000000"/>
              </a:solidFill>
            </a:endParaRPr>
          </a:p>
        </p:txBody>
      </p:sp>
      <p:sp>
        <p:nvSpPr>
          <p:cNvPr id="15" name="Yamuk 14"/>
          <p:cNvSpPr/>
          <p:nvPr/>
        </p:nvSpPr>
        <p:spPr>
          <a:xfrm>
            <a:off x="6516819" y="4638555"/>
            <a:ext cx="3617890" cy="563831"/>
          </a:xfrm>
          <a:prstGeom prst="trapezoid">
            <a:avLst>
              <a:gd name="adj" fmla="val 41188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dirty="0" smtClean="0">
                <a:solidFill>
                  <a:srgbClr val="000000"/>
                </a:solidFill>
              </a:rPr>
              <a:t>Mahallelerde</a:t>
            </a:r>
            <a:endParaRPr lang="tr-TR" dirty="0">
              <a:solidFill>
                <a:srgbClr val="000000"/>
              </a:solidFill>
            </a:endParaRPr>
          </a:p>
        </p:txBody>
      </p:sp>
      <p:sp>
        <p:nvSpPr>
          <p:cNvPr id="16" name="Yamuk 15"/>
          <p:cNvSpPr/>
          <p:nvPr/>
        </p:nvSpPr>
        <p:spPr>
          <a:xfrm>
            <a:off x="328685" y="5381704"/>
            <a:ext cx="11177624" cy="1139413"/>
          </a:xfrm>
          <a:prstGeom prst="trapezoid">
            <a:avLst>
              <a:gd name="adj" fmla="val 0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800" dirty="0">
                <a:solidFill>
                  <a:schemeClr val="tx1"/>
                </a:solidFill>
              </a:rPr>
              <a:t>Belli aralıklarla yapılan yerel seçimlerle halk tarafından seçilen </a:t>
            </a:r>
            <a:r>
              <a:rPr lang="tr-TR" sz="2800" dirty="0" smtClean="0">
                <a:solidFill>
                  <a:schemeClr val="tx1"/>
                </a:solidFill>
              </a:rPr>
              <a:t>muhtar tarafından </a:t>
            </a:r>
            <a:r>
              <a:rPr lang="tr-TR" sz="2800" dirty="0">
                <a:solidFill>
                  <a:schemeClr val="tx1"/>
                </a:solidFill>
              </a:rPr>
              <a:t>yönetilen yerel yönetim birimidir</a:t>
            </a:r>
            <a:r>
              <a:rPr lang="tr-TR" sz="2800" dirty="0" smtClean="0">
                <a:solidFill>
                  <a:schemeClr val="tx1"/>
                </a:solidFill>
              </a:rPr>
              <a:t>.</a:t>
            </a:r>
            <a:endParaRPr lang="tr-TR" sz="2800" dirty="0">
              <a:solidFill>
                <a:schemeClr val="tx1"/>
              </a:solidFill>
            </a:endParaRPr>
          </a:p>
        </p:txBody>
      </p:sp>
      <p:pic>
        <p:nvPicPr>
          <p:cNvPr id="2" name="Resim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47846" y="850303"/>
            <a:ext cx="2779568" cy="3706091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97510" y="850302"/>
            <a:ext cx="6450747" cy="3706091"/>
          </a:xfrm>
          <a:prstGeom prst="rect">
            <a:avLst/>
          </a:prstGeom>
        </p:spPr>
      </p:pic>
      <p:sp>
        <p:nvSpPr>
          <p:cNvPr id="8" name="25 Yuvarlatılmış Dikdörtgen"/>
          <p:cNvSpPr/>
          <p:nvPr/>
        </p:nvSpPr>
        <p:spPr>
          <a:xfrm flipH="1">
            <a:off x="310629" y="5885040"/>
            <a:ext cx="11887199" cy="916882"/>
          </a:xfrm>
          <a:prstGeom prst="roundRect">
            <a:avLst/>
          </a:prstGeom>
          <a:solidFill>
            <a:srgbClr val="7030A0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2">
              <a:hueOff val="0"/>
              <a:satOff val="0"/>
              <a:lumOff val="0"/>
              <a:alphaOff val="0"/>
            </a:schemeClr>
          </a:fillRef>
          <a:effectRef idx="2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 anchorCtr="1"/>
          <a:lstStyle/>
          <a:p>
            <a:pPr algn="ctr">
              <a:spcBef>
                <a:spcPct val="0"/>
              </a:spcBef>
            </a:pPr>
            <a:r>
              <a:rPr lang="tr-TR" altLang="tr-TR" sz="2400" b="1" dirty="0" smtClean="0">
                <a:solidFill>
                  <a:schemeClr val="bg1"/>
                </a:solidFill>
              </a:rPr>
              <a:t>Muhtarın görevleri nelerdir?</a:t>
            </a:r>
            <a:endParaRPr lang="tr-TR" altLang="tr-TR" sz="2400" b="1" dirty="0">
              <a:solidFill>
                <a:schemeClr val="bg1"/>
              </a:solidFill>
            </a:endParaRPr>
          </a:p>
        </p:txBody>
      </p:sp>
      <p:sp>
        <p:nvSpPr>
          <p:cNvPr id="19" name="Çift Köşeli Ayraç 18"/>
          <p:cNvSpPr/>
          <p:nvPr/>
        </p:nvSpPr>
        <p:spPr>
          <a:xfrm>
            <a:off x="747846" y="860238"/>
            <a:ext cx="6605336" cy="697832"/>
          </a:xfrm>
          <a:prstGeom prst="bracketPair">
            <a:avLst>
              <a:gd name="adj" fmla="val 21217"/>
            </a:avLst>
          </a:prstGeom>
          <a:solidFill>
            <a:schemeClr val="bg1"/>
          </a:solidFill>
          <a:ln w="57150">
            <a:solidFill>
              <a:schemeClr val="tx2"/>
            </a:solidFill>
            <a:prstDash val="solid"/>
          </a:ln>
          <a:effectLst>
            <a:glow rad="139700">
              <a:schemeClr val="accent3">
                <a:satMod val="175000"/>
                <a:alpha val="40000"/>
              </a:schemeClr>
            </a:glow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lang="tr-TR" sz="2400" dirty="0" smtClean="0"/>
              <a:t>Seçim </a:t>
            </a:r>
            <a:r>
              <a:rPr lang="tr-TR" sz="2400" dirty="0"/>
              <a:t>zamanın oy kullanacak kişilerin seçmen kağıtlarını </a:t>
            </a:r>
            <a:r>
              <a:rPr lang="tr-TR" sz="2400" dirty="0" smtClean="0"/>
              <a:t>dağıtır. </a:t>
            </a:r>
            <a:endParaRPr lang="tr-TR" sz="2400" dirty="0"/>
          </a:p>
        </p:txBody>
      </p:sp>
      <p:sp>
        <p:nvSpPr>
          <p:cNvPr id="20" name="Çift Köşeli Ayraç 19"/>
          <p:cNvSpPr/>
          <p:nvPr/>
        </p:nvSpPr>
        <p:spPr>
          <a:xfrm>
            <a:off x="747846" y="1814496"/>
            <a:ext cx="6605336" cy="697832"/>
          </a:xfrm>
          <a:prstGeom prst="bracketPair">
            <a:avLst>
              <a:gd name="adj" fmla="val 21217"/>
            </a:avLst>
          </a:prstGeom>
          <a:solidFill>
            <a:schemeClr val="bg1"/>
          </a:solidFill>
          <a:ln w="57150">
            <a:solidFill>
              <a:srgbClr val="996633"/>
            </a:solidFill>
            <a:prstDash val="solid"/>
          </a:ln>
          <a:effectLst>
            <a:glow rad="139700">
              <a:schemeClr val="accent3">
                <a:satMod val="175000"/>
                <a:alpha val="40000"/>
              </a:schemeClr>
            </a:glow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lang="tr-TR" sz="2400" dirty="0" smtClean="0"/>
              <a:t>Okula </a:t>
            </a:r>
            <a:r>
              <a:rPr lang="tr-TR" sz="2400" dirty="0"/>
              <a:t>gitme yaşı gelen çocukları tespit eder </a:t>
            </a:r>
            <a:r>
              <a:rPr lang="tr-TR" sz="2400" dirty="0" smtClean="0"/>
              <a:t>.</a:t>
            </a:r>
            <a:endParaRPr lang="tr-TR" sz="2400" dirty="0"/>
          </a:p>
        </p:txBody>
      </p:sp>
      <p:sp>
        <p:nvSpPr>
          <p:cNvPr id="21" name="Çift Köşeli Ayraç 20"/>
          <p:cNvSpPr/>
          <p:nvPr/>
        </p:nvSpPr>
        <p:spPr>
          <a:xfrm>
            <a:off x="747846" y="2768754"/>
            <a:ext cx="6605336" cy="697832"/>
          </a:xfrm>
          <a:prstGeom prst="bracketPair">
            <a:avLst>
              <a:gd name="adj" fmla="val 21217"/>
            </a:avLst>
          </a:prstGeom>
          <a:solidFill>
            <a:schemeClr val="bg1"/>
          </a:solidFill>
          <a:ln w="57150">
            <a:solidFill>
              <a:srgbClr val="92D050"/>
            </a:solidFill>
            <a:prstDash val="solid"/>
          </a:ln>
          <a:effectLst>
            <a:glow rad="139700">
              <a:schemeClr val="accent3">
                <a:satMod val="175000"/>
                <a:alpha val="40000"/>
              </a:schemeClr>
            </a:glow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lang="tr-TR" sz="2400" dirty="0" smtClean="0"/>
              <a:t>Köye ya da mahalleye </a:t>
            </a:r>
            <a:r>
              <a:rPr lang="tr-TR" sz="2400" dirty="0"/>
              <a:t>yeni gelen kişilerin nüfus kayıt işleriyle </a:t>
            </a:r>
            <a:r>
              <a:rPr lang="tr-TR" sz="2400" dirty="0" smtClean="0"/>
              <a:t>uğraşır.</a:t>
            </a:r>
            <a:endParaRPr lang="tr-TR" sz="2400" dirty="0"/>
          </a:p>
        </p:txBody>
      </p:sp>
      <p:sp>
        <p:nvSpPr>
          <p:cNvPr id="22" name="Çift Köşeli Ayraç 21"/>
          <p:cNvSpPr/>
          <p:nvPr/>
        </p:nvSpPr>
        <p:spPr>
          <a:xfrm>
            <a:off x="747846" y="3723012"/>
            <a:ext cx="6605336" cy="697832"/>
          </a:xfrm>
          <a:prstGeom prst="bracketPair">
            <a:avLst>
              <a:gd name="adj" fmla="val 21217"/>
            </a:avLst>
          </a:prstGeom>
          <a:solidFill>
            <a:schemeClr val="bg1"/>
          </a:solidFill>
          <a:ln w="57150">
            <a:solidFill>
              <a:schemeClr val="accent5"/>
            </a:solidFill>
            <a:prstDash val="solid"/>
          </a:ln>
          <a:effectLst>
            <a:glow rad="139700">
              <a:schemeClr val="accent3">
                <a:satMod val="175000"/>
                <a:alpha val="40000"/>
              </a:schemeClr>
            </a:glow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lang="tr-TR" sz="2400" dirty="0" smtClean="0"/>
              <a:t>Doğum </a:t>
            </a:r>
            <a:r>
              <a:rPr lang="tr-TR" sz="2400" dirty="0"/>
              <a:t>ve ölüm ile ilgili belge lazım olursa </a:t>
            </a:r>
            <a:r>
              <a:rPr lang="tr-TR" sz="2400" dirty="0" smtClean="0"/>
              <a:t>hazırlar.</a:t>
            </a:r>
            <a:endParaRPr lang="tr-TR" sz="2400" dirty="0"/>
          </a:p>
        </p:txBody>
      </p:sp>
      <p:sp>
        <p:nvSpPr>
          <p:cNvPr id="23" name="Çift Köşeli Ayraç 22"/>
          <p:cNvSpPr/>
          <p:nvPr/>
        </p:nvSpPr>
        <p:spPr>
          <a:xfrm>
            <a:off x="747846" y="4677270"/>
            <a:ext cx="6605336" cy="697832"/>
          </a:xfrm>
          <a:prstGeom prst="bracketPair">
            <a:avLst>
              <a:gd name="adj" fmla="val 21217"/>
            </a:avLst>
          </a:prstGeom>
          <a:solidFill>
            <a:schemeClr val="bg1"/>
          </a:solidFill>
          <a:ln w="57150">
            <a:solidFill>
              <a:srgbClr val="FF00FF"/>
            </a:solidFill>
            <a:prstDash val="solid"/>
          </a:ln>
          <a:effectLst>
            <a:glow rad="139700">
              <a:schemeClr val="accent3">
                <a:satMod val="175000"/>
                <a:alpha val="40000"/>
              </a:schemeClr>
            </a:glow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lang="tr-TR" sz="2400" dirty="0" smtClean="0"/>
              <a:t>Köye yada mahalleye ait </a:t>
            </a:r>
            <a:r>
              <a:rPr lang="tr-TR" sz="2400" dirty="0"/>
              <a:t>ihtiyaç ve talepleri kaymakamlığa </a:t>
            </a:r>
            <a:r>
              <a:rPr lang="tr-TR" sz="2400" dirty="0" smtClean="0"/>
              <a:t>bildirir.</a:t>
            </a:r>
            <a:endParaRPr lang="tr-TR" sz="2400" dirty="0"/>
          </a:p>
        </p:txBody>
      </p:sp>
      <p:sp>
        <p:nvSpPr>
          <p:cNvPr id="24" name="Çift Köşeli Ayraç 23"/>
          <p:cNvSpPr/>
          <p:nvPr/>
        </p:nvSpPr>
        <p:spPr>
          <a:xfrm>
            <a:off x="747846" y="5631528"/>
            <a:ext cx="6605336" cy="697832"/>
          </a:xfrm>
          <a:prstGeom prst="bracketPair">
            <a:avLst>
              <a:gd name="adj" fmla="val 21217"/>
            </a:avLst>
          </a:prstGeom>
          <a:solidFill>
            <a:schemeClr val="bg1"/>
          </a:solidFill>
          <a:ln w="57150">
            <a:solidFill>
              <a:schemeClr val="accent6">
                <a:lumMod val="50000"/>
              </a:schemeClr>
            </a:solidFill>
            <a:prstDash val="solid"/>
          </a:ln>
          <a:effectLst>
            <a:glow rad="139700">
              <a:schemeClr val="accent3">
                <a:satMod val="175000"/>
                <a:alpha val="40000"/>
              </a:schemeClr>
            </a:glow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lang="tr-TR" sz="2400" dirty="0" smtClean="0"/>
              <a:t>Köyde </a:t>
            </a:r>
            <a:r>
              <a:rPr lang="tr-TR" sz="2400" dirty="0"/>
              <a:t>salgın ve hatalıklar olduğunda sağlık kuruluşlarına </a:t>
            </a:r>
            <a:r>
              <a:rPr lang="tr-TR" sz="2400" dirty="0" smtClean="0"/>
              <a:t>bildirir. </a:t>
            </a:r>
            <a:endParaRPr lang="tr-TR" sz="2400" dirty="0"/>
          </a:p>
        </p:txBody>
      </p:sp>
      <p:sp>
        <p:nvSpPr>
          <p:cNvPr id="25" name="16-Nokta Yıldız 24"/>
          <p:cNvSpPr/>
          <p:nvPr/>
        </p:nvSpPr>
        <p:spPr>
          <a:xfrm rot="691336">
            <a:off x="8365019" y="1952712"/>
            <a:ext cx="3231171" cy="2857790"/>
          </a:xfrm>
          <a:prstGeom prst="star16">
            <a:avLst>
              <a:gd name="adj" fmla="val 46013"/>
            </a:avLst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 smtClean="0">
                <a:solidFill>
                  <a:schemeClr val="bg1"/>
                </a:solidFill>
              </a:rPr>
              <a:t>Muhtar seçimle başa gelir.</a:t>
            </a:r>
            <a:endParaRPr lang="tr-TR" sz="2400" dirty="0">
              <a:solidFill>
                <a:schemeClr val="bg1"/>
              </a:solidFill>
            </a:endParaRPr>
          </a:p>
        </p:txBody>
      </p:sp>
      <p:sp>
        <p:nvSpPr>
          <p:cNvPr id="26" name="34 Dikdörtgen"/>
          <p:cNvSpPr>
            <a:spLocks noChangeArrowheads="1"/>
          </p:cNvSpPr>
          <p:nvPr/>
        </p:nvSpPr>
        <p:spPr bwMode="auto">
          <a:xfrm>
            <a:off x="1143000" y="5462588"/>
            <a:ext cx="11049000" cy="1071562"/>
          </a:xfrm>
          <a:prstGeom prst="rect">
            <a:avLst/>
          </a:prstGeom>
          <a:solidFill>
            <a:srgbClr val="99FF33"/>
          </a:solidFill>
          <a:ln w="25400" algn="ctr">
            <a:solidFill>
              <a:srgbClr val="4B72AB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r-TR" sz="2400" dirty="0" smtClean="0">
                <a:solidFill>
                  <a:srgbClr val="000000"/>
                </a:solidFill>
              </a:rPr>
              <a:t>Muhtara yardımcı olarak yine seçimle belirlenen ‘‘İhtiyar Meclisi’’ vardır.</a:t>
            </a:r>
            <a:endParaRPr lang="tr-TR" sz="2400" dirty="0"/>
          </a:p>
        </p:txBody>
      </p:sp>
      <p:pic>
        <p:nvPicPr>
          <p:cNvPr id="27" name="Picture 1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5314950"/>
            <a:ext cx="1171575" cy="139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604019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6" grpId="0" animBg="1"/>
      <p:bldP spid="8" grpId="0" animBg="1"/>
      <p:bldP spid="8" grpId="1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6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9412852" y="4519035"/>
            <a:ext cx="1255821" cy="1075611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50494" y="4470863"/>
            <a:ext cx="1304364" cy="1117188"/>
          </a:xfrm>
          <a:prstGeom prst="rect">
            <a:avLst/>
          </a:prstGeom>
        </p:spPr>
      </p:pic>
      <p:grpSp>
        <p:nvGrpSpPr>
          <p:cNvPr id="3" name="Grup 2"/>
          <p:cNvGrpSpPr/>
          <p:nvPr/>
        </p:nvGrpSpPr>
        <p:grpSpPr>
          <a:xfrm>
            <a:off x="349622" y="787721"/>
            <a:ext cx="11497237" cy="2831008"/>
            <a:chOff x="349622" y="787721"/>
            <a:chExt cx="11497237" cy="2831008"/>
          </a:xfrm>
        </p:grpSpPr>
        <p:pic>
          <p:nvPicPr>
            <p:cNvPr id="2" name="Resim 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49622" y="787721"/>
              <a:ext cx="11497237" cy="2831008"/>
            </a:xfrm>
            <a:prstGeom prst="rect">
              <a:avLst/>
            </a:prstGeom>
          </p:spPr>
        </p:pic>
        <p:sp>
          <p:nvSpPr>
            <p:cNvPr id="12" name="Yuvarlatılmış Dikdörtgen 11"/>
            <p:cNvSpPr/>
            <p:nvPr/>
          </p:nvSpPr>
          <p:spPr>
            <a:xfrm>
              <a:off x="349622" y="862082"/>
              <a:ext cx="11260941" cy="2756647"/>
            </a:xfrm>
            <a:prstGeom prst="roundRect">
              <a:avLst>
                <a:gd name="adj" fmla="val 3984"/>
              </a:avLst>
            </a:prstGeom>
            <a:noFill/>
            <a:ln w="12700"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spcBef>
                  <a:spcPct val="20000"/>
                </a:spcBef>
                <a:defRPr/>
              </a:pPr>
              <a:r>
                <a:rPr lang="tr-TR" altLang="tr-TR" sz="2800" dirty="0"/>
                <a:t>Merkezi yönetimin daha kolay olması için, İl ve ilçe teşkilatları kurulmuştur.</a:t>
              </a:r>
            </a:p>
          </p:txBody>
        </p:sp>
      </p:grpSp>
      <p:sp>
        <p:nvSpPr>
          <p:cNvPr id="21" name="29 Yuvarlatılmış Dikdörtgen">
            <a:hlinkClick r:id="" action="ppaction://hlinkshowjump?jump=nextslide"/>
          </p:cNvPr>
          <p:cNvSpPr/>
          <p:nvPr/>
        </p:nvSpPr>
        <p:spPr>
          <a:xfrm>
            <a:off x="4766494" y="5594646"/>
            <a:ext cx="2768516" cy="1020638"/>
          </a:xfrm>
          <a:prstGeom prst="round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3600" dirty="0" smtClean="0">
                <a:solidFill>
                  <a:srgbClr val="000000"/>
                </a:solidFill>
                <a:latin typeface="matemitoo" panose="020B0500000000000000" pitchFamily="34" charset="-94"/>
              </a:rPr>
              <a:t>YENİ SORU</a:t>
            </a:r>
            <a:endParaRPr lang="tr-TR" sz="3600" dirty="0">
              <a:solidFill>
                <a:srgbClr val="000000"/>
              </a:solidFill>
              <a:latin typeface="matemitoo" panose="020B0500000000000000" pitchFamily="34" charset="-94"/>
            </a:endParaRPr>
          </a:p>
        </p:txBody>
      </p:sp>
      <p:grpSp>
        <p:nvGrpSpPr>
          <p:cNvPr id="18" name="Grup 17"/>
          <p:cNvGrpSpPr/>
          <p:nvPr/>
        </p:nvGrpSpPr>
        <p:grpSpPr>
          <a:xfrm>
            <a:off x="-566219" y="2770918"/>
            <a:ext cx="5623892" cy="4227355"/>
            <a:chOff x="3407317" y="726803"/>
            <a:chExt cx="5623892" cy="4227355"/>
          </a:xfrm>
        </p:grpSpPr>
        <p:pic>
          <p:nvPicPr>
            <p:cNvPr id="19" name="Resim 18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407317" y="726803"/>
              <a:ext cx="5623892" cy="4227355"/>
            </a:xfrm>
            <a:prstGeom prst="rect">
              <a:avLst/>
            </a:prstGeom>
          </p:spPr>
        </p:pic>
        <p:sp>
          <p:nvSpPr>
            <p:cNvPr id="20" name="Yuvarlatılmış Dikdörtgen 19"/>
            <p:cNvSpPr/>
            <p:nvPr/>
          </p:nvSpPr>
          <p:spPr>
            <a:xfrm>
              <a:off x="5087470" y="2551368"/>
              <a:ext cx="2424202" cy="578224"/>
            </a:xfrm>
            <a:prstGeom prst="roundRect">
              <a:avLst>
                <a:gd name="adj" fmla="val 3984"/>
              </a:avLst>
            </a:prstGeom>
            <a:noFill/>
            <a:ln w="12700"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r-TR" sz="2800" dirty="0" smtClean="0"/>
                <a:t>TEBRİKLER</a:t>
              </a:r>
              <a:endParaRPr lang="tr-TR" sz="2800" dirty="0"/>
            </a:p>
          </p:txBody>
        </p:sp>
      </p:grpSp>
      <p:grpSp>
        <p:nvGrpSpPr>
          <p:cNvPr id="24" name="Grup 23"/>
          <p:cNvGrpSpPr/>
          <p:nvPr/>
        </p:nvGrpSpPr>
        <p:grpSpPr>
          <a:xfrm>
            <a:off x="6925592" y="2785206"/>
            <a:ext cx="5623892" cy="4227355"/>
            <a:chOff x="5295658" y="1080660"/>
            <a:chExt cx="5623892" cy="4227355"/>
          </a:xfrm>
        </p:grpSpPr>
        <p:pic>
          <p:nvPicPr>
            <p:cNvPr id="25" name="Resim 24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295658" y="1080660"/>
              <a:ext cx="5623892" cy="4227355"/>
            </a:xfrm>
            <a:prstGeom prst="rect">
              <a:avLst/>
            </a:prstGeom>
          </p:spPr>
        </p:pic>
        <p:sp>
          <p:nvSpPr>
            <p:cNvPr id="26" name="Yuvarlatılmış Dikdörtgen 25"/>
            <p:cNvSpPr/>
            <p:nvPr/>
          </p:nvSpPr>
          <p:spPr>
            <a:xfrm>
              <a:off x="7166119" y="2930828"/>
              <a:ext cx="2424202" cy="578224"/>
            </a:xfrm>
            <a:prstGeom prst="roundRect">
              <a:avLst>
                <a:gd name="adj" fmla="val 3984"/>
              </a:avLst>
            </a:prstGeom>
            <a:noFill/>
            <a:ln w="12700"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r-TR" sz="2400" dirty="0" smtClean="0"/>
                <a:t>MAALESEF BİLEMEDİNİZ</a:t>
              </a:r>
              <a:endParaRPr lang="tr-TR" sz="2400" dirty="0"/>
            </a:p>
          </p:txBody>
        </p:sp>
      </p:grpSp>
      <p:sp>
        <p:nvSpPr>
          <p:cNvPr id="14" name="Unvan 1"/>
          <p:cNvSpPr>
            <a:spLocks noGrp="1"/>
          </p:cNvSpPr>
          <p:nvPr>
            <p:ph type="title"/>
          </p:nvPr>
        </p:nvSpPr>
        <p:spPr>
          <a:xfrm>
            <a:off x="0" y="45222"/>
            <a:ext cx="12192000" cy="617514"/>
          </a:xfrm>
          <a:noFill/>
          <a:ln>
            <a:noFill/>
          </a:ln>
          <a:effectLst>
            <a:outerShdw blurRad="50800" dist="114300" dir="17040000" sx="113000" sy="113000" algn="bl" rotWithShape="0">
              <a:schemeClr val="accent2">
                <a:lumMod val="75000"/>
                <a:alpha val="40000"/>
              </a:schemeClr>
            </a:outerShdw>
          </a:effectLst>
        </p:spPr>
        <p:txBody>
          <a:bodyPr>
            <a:noAutofit/>
            <a:scene3d>
              <a:camera prst="perspectiveFront"/>
              <a:lightRig rig="threePt" dir="t"/>
            </a:scene3d>
            <a:sp3d extrusionH="57150" prstMaterial="dkEdge">
              <a:bevelT w="82550" h="38100" prst="coolSlant"/>
              <a:bevelB h="25400" prst="softRound"/>
              <a:extrusionClr>
                <a:srgbClr val="FF0000"/>
              </a:extrusionClr>
            </a:sp3d>
          </a:bodyPr>
          <a:lstStyle/>
          <a:p>
            <a:pPr algn="ctr"/>
            <a:r>
              <a:rPr lang="tr-TR" sz="3200" dirty="0">
                <a:solidFill>
                  <a:schemeClr val="bg1"/>
                </a:solidFill>
              </a:rPr>
              <a:t>Şimdi Sıra Sizde</a:t>
            </a:r>
          </a:p>
        </p:txBody>
      </p:sp>
    </p:spTree>
    <p:extLst>
      <p:ext uri="{BB962C8B-B14F-4D97-AF65-F5344CB8AC3E}">
        <p14:creationId xmlns:p14="http://schemas.microsoft.com/office/powerpoint/2010/main" xmlns="" val="12508306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köt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up 23"/>
          <p:cNvGrpSpPr/>
          <p:nvPr/>
        </p:nvGrpSpPr>
        <p:grpSpPr>
          <a:xfrm>
            <a:off x="349622" y="787721"/>
            <a:ext cx="11497237" cy="2831008"/>
            <a:chOff x="349622" y="787721"/>
            <a:chExt cx="11497237" cy="2831008"/>
          </a:xfrm>
        </p:grpSpPr>
        <p:pic>
          <p:nvPicPr>
            <p:cNvPr id="25" name="Resim 2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49622" y="787721"/>
              <a:ext cx="11497237" cy="2831008"/>
            </a:xfrm>
            <a:prstGeom prst="rect">
              <a:avLst/>
            </a:prstGeom>
          </p:spPr>
        </p:pic>
        <p:sp>
          <p:nvSpPr>
            <p:cNvPr id="26" name="Yuvarlatılmış Dikdörtgen 25"/>
            <p:cNvSpPr/>
            <p:nvPr/>
          </p:nvSpPr>
          <p:spPr>
            <a:xfrm>
              <a:off x="349622" y="862082"/>
              <a:ext cx="11260941" cy="2756647"/>
            </a:xfrm>
            <a:prstGeom prst="roundRect">
              <a:avLst>
                <a:gd name="adj" fmla="val 3984"/>
              </a:avLst>
            </a:prstGeom>
            <a:noFill/>
            <a:ln w="12700"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spcBef>
                  <a:spcPct val="20000"/>
                </a:spcBef>
                <a:defRPr/>
              </a:pPr>
              <a:r>
                <a:rPr lang="tr-TR" altLang="tr-TR" sz="2800" dirty="0"/>
                <a:t>81 İlimiz ve 16 Valiliğimiz vardır.</a:t>
              </a:r>
            </a:p>
          </p:txBody>
        </p:sp>
      </p:grpSp>
      <p:pic>
        <p:nvPicPr>
          <p:cNvPr id="5" name="Resim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>
            <a:off x="9412852" y="4519035"/>
            <a:ext cx="1255821" cy="1075611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50494" y="4470863"/>
            <a:ext cx="1304364" cy="1117188"/>
          </a:xfrm>
          <a:prstGeom prst="rect">
            <a:avLst/>
          </a:prstGeom>
        </p:spPr>
      </p:pic>
      <p:grpSp>
        <p:nvGrpSpPr>
          <p:cNvPr id="15" name="Grup 14"/>
          <p:cNvGrpSpPr/>
          <p:nvPr/>
        </p:nvGrpSpPr>
        <p:grpSpPr>
          <a:xfrm>
            <a:off x="6887582" y="2811877"/>
            <a:ext cx="5623892" cy="4227355"/>
            <a:chOff x="3407317" y="726803"/>
            <a:chExt cx="5623892" cy="4227355"/>
          </a:xfrm>
        </p:grpSpPr>
        <p:pic>
          <p:nvPicPr>
            <p:cNvPr id="13" name="Resim 12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407317" y="726803"/>
              <a:ext cx="5623892" cy="4227355"/>
            </a:xfrm>
            <a:prstGeom prst="rect">
              <a:avLst/>
            </a:prstGeom>
          </p:spPr>
        </p:pic>
        <p:sp>
          <p:nvSpPr>
            <p:cNvPr id="14" name="Yuvarlatılmış Dikdörtgen 13"/>
            <p:cNvSpPr/>
            <p:nvPr/>
          </p:nvSpPr>
          <p:spPr>
            <a:xfrm>
              <a:off x="5087470" y="2551368"/>
              <a:ext cx="2424202" cy="578224"/>
            </a:xfrm>
            <a:prstGeom prst="roundRect">
              <a:avLst>
                <a:gd name="adj" fmla="val 3984"/>
              </a:avLst>
            </a:prstGeom>
            <a:noFill/>
            <a:ln w="12700"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r-TR" sz="2800" dirty="0" smtClean="0"/>
                <a:t>TEBRİKLER</a:t>
              </a:r>
              <a:endParaRPr lang="tr-TR" sz="2800" dirty="0"/>
            </a:p>
          </p:txBody>
        </p:sp>
      </p:grpSp>
      <p:sp>
        <p:nvSpPr>
          <p:cNvPr id="21" name="29 Yuvarlatılmış Dikdörtgen">
            <a:hlinkClick r:id="" action="ppaction://hlinkshowjump?jump=nextslide"/>
          </p:cNvPr>
          <p:cNvSpPr/>
          <p:nvPr/>
        </p:nvSpPr>
        <p:spPr>
          <a:xfrm>
            <a:off x="4766494" y="5594646"/>
            <a:ext cx="2768516" cy="1020638"/>
          </a:xfrm>
          <a:prstGeom prst="round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3600" dirty="0" smtClean="0">
                <a:solidFill>
                  <a:srgbClr val="000000"/>
                </a:solidFill>
                <a:latin typeface="matemitoo" panose="020B0500000000000000" pitchFamily="34" charset="-94"/>
              </a:rPr>
              <a:t>YENİ SORU</a:t>
            </a:r>
            <a:endParaRPr lang="tr-TR" sz="3600" dirty="0">
              <a:solidFill>
                <a:srgbClr val="000000"/>
              </a:solidFill>
              <a:latin typeface="matemitoo" panose="020B0500000000000000" pitchFamily="34" charset="-94"/>
            </a:endParaRPr>
          </a:p>
        </p:txBody>
      </p:sp>
      <p:grpSp>
        <p:nvGrpSpPr>
          <p:cNvPr id="17" name="Grup 16"/>
          <p:cNvGrpSpPr/>
          <p:nvPr/>
        </p:nvGrpSpPr>
        <p:grpSpPr>
          <a:xfrm>
            <a:off x="-366945" y="2811878"/>
            <a:ext cx="5623892" cy="4227355"/>
            <a:chOff x="5295658" y="1080660"/>
            <a:chExt cx="5623892" cy="4227355"/>
          </a:xfrm>
        </p:grpSpPr>
        <p:pic>
          <p:nvPicPr>
            <p:cNvPr id="22" name="Resim 2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295658" y="1080660"/>
              <a:ext cx="5623892" cy="4227355"/>
            </a:xfrm>
            <a:prstGeom prst="rect">
              <a:avLst/>
            </a:prstGeom>
          </p:spPr>
        </p:pic>
        <p:sp>
          <p:nvSpPr>
            <p:cNvPr id="23" name="Yuvarlatılmış Dikdörtgen 22"/>
            <p:cNvSpPr/>
            <p:nvPr/>
          </p:nvSpPr>
          <p:spPr>
            <a:xfrm>
              <a:off x="7166119" y="2930828"/>
              <a:ext cx="2424202" cy="578224"/>
            </a:xfrm>
            <a:prstGeom prst="roundRect">
              <a:avLst>
                <a:gd name="adj" fmla="val 3984"/>
              </a:avLst>
            </a:prstGeom>
            <a:noFill/>
            <a:ln w="12700"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tr-TR" sz="2400" dirty="0" smtClean="0"/>
                <a:t>MAALESEF BİLEMEDİNİZ</a:t>
              </a:r>
              <a:endParaRPr lang="tr-TR" sz="2400" dirty="0"/>
            </a:p>
          </p:txBody>
        </p:sp>
      </p:grpSp>
      <p:sp>
        <p:nvSpPr>
          <p:cNvPr id="18" name="Unvan 1"/>
          <p:cNvSpPr>
            <a:spLocks noGrp="1"/>
          </p:cNvSpPr>
          <p:nvPr>
            <p:ph type="title"/>
          </p:nvPr>
        </p:nvSpPr>
        <p:spPr>
          <a:xfrm>
            <a:off x="0" y="45222"/>
            <a:ext cx="12192000" cy="617514"/>
          </a:xfrm>
          <a:noFill/>
          <a:ln>
            <a:noFill/>
          </a:ln>
          <a:effectLst>
            <a:outerShdw blurRad="50800" dist="114300" dir="17040000" sx="113000" sy="113000" algn="bl" rotWithShape="0">
              <a:schemeClr val="accent2">
                <a:lumMod val="75000"/>
                <a:alpha val="40000"/>
              </a:schemeClr>
            </a:outerShdw>
          </a:effectLst>
        </p:spPr>
        <p:txBody>
          <a:bodyPr>
            <a:noAutofit/>
            <a:scene3d>
              <a:camera prst="perspectiveFront"/>
              <a:lightRig rig="threePt" dir="t"/>
            </a:scene3d>
            <a:sp3d extrusionH="57150" prstMaterial="dkEdge">
              <a:bevelT w="82550" h="38100" prst="coolSlant"/>
              <a:bevelB h="25400" prst="softRound"/>
              <a:extrusionClr>
                <a:srgbClr val="FF0000"/>
              </a:extrusionClr>
            </a:sp3d>
          </a:bodyPr>
          <a:lstStyle/>
          <a:p>
            <a:pPr algn="ctr"/>
            <a:r>
              <a:rPr lang="tr-TR" sz="3200" dirty="0">
                <a:solidFill>
                  <a:schemeClr val="bg1"/>
                </a:solidFill>
              </a:rPr>
              <a:t>Şimdi Sıra Sizde</a:t>
            </a:r>
          </a:p>
        </p:txBody>
      </p:sp>
    </p:spTree>
    <p:extLst>
      <p:ext uri="{BB962C8B-B14F-4D97-AF65-F5344CB8AC3E}">
        <p14:creationId xmlns:p14="http://schemas.microsoft.com/office/powerpoint/2010/main" xmlns="" val="14548077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köt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8713</TotalTime>
  <Words>886</Words>
  <PresentationFormat>Özel</PresentationFormat>
  <Paragraphs>249</Paragraphs>
  <Slides>28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28</vt:i4>
      </vt:variant>
    </vt:vector>
  </HeadingPairs>
  <TitlesOfParts>
    <vt:vector size="29" baseType="lpstr">
      <vt:lpstr>Office Teması</vt:lpstr>
      <vt:lpstr>Yönetim Birimleri</vt:lpstr>
      <vt:lpstr>Yönetim Birimleri</vt:lpstr>
      <vt:lpstr>Merkezi Yönetim-Valilik</vt:lpstr>
      <vt:lpstr>Merkezi Yönetim-Kaymakamlık</vt:lpstr>
      <vt:lpstr>Yerel Yönetim</vt:lpstr>
      <vt:lpstr>Yerel Yönetim- Belediye</vt:lpstr>
      <vt:lpstr>Yerel Yönetim- Muhtarlık</vt:lpstr>
      <vt:lpstr>Şimdi Sıra Sizde</vt:lpstr>
      <vt:lpstr>Şimdi Sıra Sizde</vt:lpstr>
      <vt:lpstr>Şimdi Sıra Sizde</vt:lpstr>
      <vt:lpstr>Şimdi Sıra Sizde</vt:lpstr>
      <vt:lpstr>Şimdi Sıra Sizde</vt:lpstr>
      <vt:lpstr>Şimdi Sıra Sizde</vt:lpstr>
      <vt:lpstr>Şimdi Sıra Sizde</vt:lpstr>
      <vt:lpstr>Şimdi Sıra Sizde</vt:lpstr>
      <vt:lpstr>Şimdi Sıra Sizde</vt:lpstr>
      <vt:lpstr>Slayt 17</vt:lpstr>
      <vt:lpstr>Slayt 18</vt:lpstr>
      <vt:lpstr>Slayt 19</vt:lpstr>
      <vt:lpstr>Slayt 20</vt:lpstr>
      <vt:lpstr>DPY 2006</vt:lpstr>
      <vt:lpstr>DPY 2009</vt:lpstr>
      <vt:lpstr>DPY 2014</vt:lpstr>
      <vt:lpstr>Slayt 24</vt:lpstr>
      <vt:lpstr>Slayt 25</vt:lpstr>
      <vt:lpstr>Slayt 26</vt:lpstr>
      <vt:lpstr>Slayt 27</vt:lpstr>
      <vt:lpstr>Slayt 28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2016-03-06T06:54:43Z</dcterms:created>
  <dcterms:modified xsi:type="dcterms:W3CDTF">2018-04-18T13:27:26Z</dcterms:modified>
  <cp:category>www.sorubak.com</cp:category>
</cp:coreProperties>
</file>