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media/media1.wav" ContentType="audio/x-wav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12" autoAdjust="0"/>
    <p:restoredTop sz="94343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18D8C-50AD-4B5D-867C-469265749439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21C8D-E3F4-4FEA-9926-7B7742DFD9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1723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İzlediğiniz </a:t>
            </a:r>
            <a:r>
              <a:rPr lang="tr-TR" smtClean="0"/>
              <a:t>için</a:t>
            </a:r>
            <a:r>
              <a:rPr lang="tr-TR" baseline="0" smtClean="0"/>
              <a:t> teşekkürler</a:t>
            </a:r>
          </a:p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21C8D-E3F4-4FEA-9926-7B7742DFD9F3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7014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21C8D-E3F4-4FEA-9926-7B7742DFD9F3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750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21C8D-E3F4-4FEA-9926-7B7742DFD9F3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02811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21C8D-E3F4-4FEA-9926-7B7742DFD9F3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1991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21C8D-E3F4-4FEA-9926-7B7742DFD9F3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3542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21C8D-E3F4-4FEA-9926-7B7742DFD9F3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84334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D2D523F-6985-42E1-8E8E-8C1F9D24F37B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0280529-EF79-44E9-BD69-C69DE637BA84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audio" Target="../media/audio11.wav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wav"/><Relationship Id="rId6" Type="http://schemas.openxmlformats.org/officeDocument/2006/relationships/image" Target="../media/image2.png"/><Relationship Id="rId5" Type="http://schemas.microsoft.com/office/2007/relationships/media" Target="../media/media1.wav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1.wav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1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1.wav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1.wav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41.wav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1.wav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İNGİLZCE SLAYTI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SPORLARLA İLGİLİ</a:t>
            </a:r>
          </a:p>
          <a:p>
            <a:r>
              <a:rPr lang="tr-TR" dirty="0" smtClean="0"/>
              <a:t>HAZIRLAYAN:AYHAN EFE ERMİŞ</a:t>
            </a:r>
          </a:p>
          <a:p>
            <a:endParaRPr lang="tr-TR" dirty="0"/>
          </a:p>
        </p:txBody>
      </p:sp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9018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  <p:sndAc>
          <p:stSnd>
            <p:snd r:embed="rId7" name="applause.wav"/>
          </p:stSnd>
        </p:sndAc>
      </p:transition>
    </mc:Choice>
    <mc:Fallback>
      <p:transition spd="med">
        <p:fade/>
        <p:sndAc>
          <p:stSnd>
            <p:snd r:embed="rId4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rka plan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golf Ã§izgi film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8" descr="golf Ã§izgi film ile ilgili gÃ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10" descr="golf Ã§izgi film ile ilgili gÃ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12" descr="golf Ã§izgi film ile ilgili gÃ¶rsel sonucu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86" name="Picture 14" descr="golf Ã§izgi film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7" y="-26293"/>
            <a:ext cx="369756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874637" y="1479587"/>
            <a:ext cx="20601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GOLF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555842" y="2967335"/>
            <a:ext cx="80323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 can </a:t>
            </a:r>
            <a:r>
              <a:rPr lang="tr-TR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play</a:t>
            </a:r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tr-TR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golf,but</a:t>
            </a:r>
            <a:endParaRPr lang="tr-TR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 </a:t>
            </a:r>
            <a:r>
              <a:rPr lang="tr-TR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can’t</a:t>
            </a:r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tr-TR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play</a:t>
            </a:r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r>
              <a:rPr lang="tr-TR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volleyball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0039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zoom/>
        <p:sndAc>
          <p:stSnd>
            <p:snd r:embed="rId5" name="chimes.wav"/>
          </p:stSnd>
        </p:sndAc>
      </p:transition>
    </mc:Choice>
    <mc:Fallback>
      <p:transition spd="slow">
        <p:zoom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rka plan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buz pateni Ã§izgi film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2" name="Picture 6" descr="buz pateni Ã§izgi film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-19792"/>
            <a:ext cx="3456384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076788" y="1056533"/>
            <a:ext cx="322383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İCE-</a:t>
            </a:r>
          </a:p>
          <a:p>
            <a:pPr algn="ctr"/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SKATİNG</a:t>
            </a:r>
            <a:endParaRPr lang="tr-T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3891" y="2967335"/>
            <a:ext cx="847623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can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play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ice-skating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but</a:t>
            </a:r>
          </a:p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can’t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play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handball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1670277"/>
      </p:ext>
    </p:extLst>
  </p:cSld>
  <p:clrMapOvr>
    <a:masterClrMapping/>
  </p:clrMapOvr>
  <p:transition spd="slow">
    <p:push dir="u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39860" y="2967335"/>
            <a:ext cx="606428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SUNUMU</a:t>
            </a:r>
          </a:p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İZLEDİĞNİZ İÇİN </a:t>
            </a:r>
          </a:p>
          <a:p>
            <a:pPr algn="ctr"/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TEŞEKKÜR</a:t>
            </a:r>
          </a:p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EDERİM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1336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arrow.wav"/>
          </p:stSnd>
        </p:sndAc>
      </p:transition>
    </mc:Choice>
    <mc:Fallback>
      <p:transition spd="slow">
        <p:sndAc>
          <p:stSnd>
            <p:snd r:embed="rId2" name="arrow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39536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1978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  <p:sndAc>
          <p:stSnd>
            <p:snd r:embed="rId5" name="chimes.wav"/>
          </p:stSnd>
        </p:sndAc>
      </p:transition>
    </mc:Choice>
    <mc:Fallback>
      <p:transition spd="slow">
        <p:diamond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7799155"/>
      </p:ext>
    </p:extLst>
  </p:cSld>
  <p:clrMapOvr>
    <a:masterClrMapping/>
  </p:clrMapOvr>
  <p:transition spd="slow">
    <p:wip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4721655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rka plan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2367" y="1272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isiklet Ã§izgi film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8640"/>
            <a:ext cx="2736304" cy="243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584754" y="942553"/>
            <a:ext cx="31997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CYCLİNG</a:t>
            </a:r>
          </a:p>
        </p:txBody>
      </p:sp>
      <p:sp>
        <p:nvSpPr>
          <p:cNvPr id="7" name="Dikdörtgen 6"/>
          <p:cNvSpPr/>
          <p:nvPr/>
        </p:nvSpPr>
        <p:spPr>
          <a:xfrm>
            <a:off x="708628" y="2938760"/>
            <a:ext cx="690881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can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go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cycling,but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can’t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play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valleyball</a:t>
            </a:r>
            <a:endParaRPr lang="tr-TR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5694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rka plan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6" y="18206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tenis cizgi film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6" descr="tenis cizgi film ile ilgili gÃ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8" descr="tenis cizgi film ile ilgili gÃ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10" descr="tenis cizgi film ile ilgili gÃ¶rsel sonucu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12" descr="tenis cizgi film ile ilgili gÃ¶rsel sonucu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86" name="Picture 14" descr="tenis cizgi film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2390"/>
            <a:ext cx="3252385" cy="298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6042769" y="1449461"/>
            <a:ext cx="2715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TENNİS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4100" y="2967335"/>
            <a:ext cx="90358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 can </a:t>
            </a:r>
            <a:r>
              <a:rPr lang="tr-TR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play</a:t>
            </a:r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tennis</a:t>
            </a:r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but I </a:t>
            </a:r>
            <a:r>
              <a:rPr lang="tr-TR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can’t</a:t>
            </a:r>
            <a:endParaRPr lang="tr-TR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 </a:t>
            </a:r>
            <a:r>
              <a:rPr lang="tr-TR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cycling</a:t>
            </a:r>
            <a:endParaRPr lang="tr-TR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57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  <p:sndAc>
          <p:stSnd>
            <p:snd r:embed="rId5" name="cashreg.wav"/>
          </p:stSnd>
        </p:sndAc>
      </p:transition>
    </mc:Choice>
    <mc:Fallback>
      <p:transition spd="slow">
        <p:circl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arka plan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0" name="Picture 4" descr="arka plan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5949"/>
            <a:ext cx="9143999" cy="706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masa tenisi cizgi film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5592" y="-26318"/>
            <a:ext cx="2734519" cy="302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940152" y="561987"/>
            <a:ext cx="32038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TABLE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TENNİS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82019" y="2967335"/>
            <a:ext cx="85799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can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play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table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tennis,but</a:t>
            </a:r>
            <a:endParaRPr lang="tr-TR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can’t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go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sailing</a:t>
            </a:r>
            <a:endParaRPr lang="tr-TR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0959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bomb.wav"/>
          </p:stSnd>
        </p:sndAc>
      </p:transition>
    </mc:Choice>
    <mc:Fallback>
      <p:transition spd="slow">
        <p:fade/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rka plan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508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andball Ã§izgi film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6" descr="handball Ã§izgi film ile ilgili gÃ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8" descr="handball Ã§izgi film ile ilgili gÃ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10" descr="handball Ã§izgi film ile ilgili gÃ¶rsel sonucu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6" name="Picture 12" descr="handball Ã§izgi film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5366"/>
            <a:ext cx="2309093" cy="298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5254568" y="1044494"/>
            <a:ext cx="40041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HANDBALL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667438" y="2967335"/>
            <a:ext cx="78091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 can </a:t>
            </a:r>
            <a:r>
              <a:rPr lang="tr-TR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play</a:t>
            </a:r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handball,but</a:t>
            </a:r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 </a:t>
            </a:r>
            <a:r>
              <a:rPr lang="tr-TR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can’t</a:t>
            </a:r>
            <a:r>
              <a:rPr lang="tr-TR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go</a:t>
            </a:r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sailing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546617"/>
      </p:ext>
    </p:extLst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rka plan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gÃ¼reÅ Ã§izgi film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 descr="gÃ¼reÅ Ã§izgi film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2430" y="-175295"/>
            <a:ext cx="3024336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763821" y="1600199"/>
            <a:ext cx="42655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WRESTLİNG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31347" y="2967335"/>
            <a:ext cx="808131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 can do </a:t>
            </a:r>
            <a:r>
              <a:rPr lang="tr-TR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wrestling,but</a:t>
            </a:r>
            <a:endParaRPr lang="tr-TR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 </a:t>
            </a:r>
            <a:r>
              <a:rPr lang="tr-TR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can’t</a:t>
            </a:r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tr-TR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play</a:t>
            </a:r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tr-TR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tennis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1003847"/>
      </p:ext>
    </p:extLst>
  </p:cSld>
  <p:clrMapOvr>
    <a:masterClrMapping/>
  </p:clrMapOvr>
  <p:transition spd="slow">
    <p:randomBa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153</TotalTime>
  <Words>96</Words>
  <PresentationFormat>Ekran Gösterisi (4:3)</PresentationFormat>
  <Paragraphs>42</Paragraphs>
  <Slides>12</Slides>
  <Notes>6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Akış</vt:lpstr>
      <vt:lpstr>İNGİLZCE SLAYTI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2018-03-22T18:00:44Z</dcterms:created>
  <dcterms:modified xsi:type="dcterms:W3CDTF">2018-05-29T11:58:18Z</dcterms:modified>
  <cp:category>www.sorubak.com</cp:category>
</cp:coreProperties>
</file>