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12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88" autoAdjust="0"/>
    <p:restoredTop sz="9502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B9D5F-47F1-40D7-BC50-2D95A9A24188}" type="datetimeFigureOut">
              <a:rPr lang="tr-TR" smtClean="0"/>
              <a:pPr/>
              <a:t>18/05/2018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503BE7-D9E3-4644-AF6F-9EE188FFBF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3196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473423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05243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330339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010854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pPr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95180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862692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545468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649164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503BE7-D9E3-4644-AF6F-9EE188FFBF06}" type="slidenum">
              <a:rPr lang="tr-TR" smtClean="0"/>
              <a:pPr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240278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ikdörtgen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Yuvarlatılmış Dikdörtgen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pPr/>
              <a:t>18/05/2018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29EF5DD-AB7B-44F1-9B93-67B83D1CE2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pPr/>
              <a:t>18/05/2018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F5DD-AB7B-44F1-9B93-67B83D1CE2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pPr/>
              <a:t>18/05/2018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F5DD-AB7B-44F1-9B93-67B83D1CE2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pPr/>
              <a:t>18/05/2018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F5DD-AB7B-44F1-9B93-67B83D1CE2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dörtgen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Yuvarlatılmış Dikdörtgen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pPr/>
              <a:t>18/05/2018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Dikdörtgen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29EF5DD-AB7B-44F1-9B93-67B83D1CE2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pPr/>
              <a:t>18/05/2018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F5DD-AB7B-44F1-9B93-67B83D1CE2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pPr/>
              <a:t>18/05/2018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F5DD-AB7B-44F1-9B93-67B83D1CE2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pPr/>
              <a:t>18/05/2018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F5DD-AB7B-44F1-9B93-67B83D1CE2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pPr/>
              <a:t>18/05/2018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F5DD-AB7B-44F1-9B93-67B83D1CE2D0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Yuvarlatılmış Dikdörtgen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pPr/>
              <a:t>18/05/2018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9EF5DD-AB7B-44F1-9B93-67B83D1CE2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A4622-EC3B-4E78-AF93-107CB7C7CE22}" type="datetimeFigureOut">
              <a:rPr lang="tr-TR" smtClean="0"/>
              <a:pPr/>
              <a:t>18/05/2018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29EF5DD-AB7B-44F1-9B93-67B83D1CE2D0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Dikdörtgen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ikdörtgen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dörtgen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Yuvarlatılmış Dikdörtgen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7BA4622-EC3B-4E78-AF93-107CB7C7CE22}" type="datetimeFigureOut">
              <a:rPr lang="tr-TR" smtClean="0"/>
              <a:pPr/>
              <a:t>18/05/2018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129EF5DD-AB7B-44F1-9B93-67B83D1CE2D0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818207" y="1340768"/>
            <a:ext cx="75634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Must</a:t>
            </a:r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– </a:t>
            </a:r>
            <a:r>
              <a:rPr lang="tr-TR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Mustn’t</a:t>
            </a:r>
            <a:endParaRPr lang="tr-TR" sz="5400" b="1" cap="none" spc="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tr-TR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Emir – Yasak cümleleri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3306650"/>
            <a:ext cx="6948885" cy="352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4639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83778"/>
            <a:ext cx="5971817" cy="3359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483768" y="1052736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 smtClean="0"/>
              <a:t>You</a:t>
            </a:r>
            <a:r>
              <a:rPr lang="tr-TR" sz="3600" dirty="0" smtClean="0"/>
              <a:t>………..</a:t>
            </a:r>
            <a:r>
              <a:rPr lang="tr-TR" sz="3600" dirty="0" err="1" smtClean="0"/>
              <a:t>chew</a:t>
            </a:r>
            <a:r>
              <a:rPr lang="tr-TR" sz="3600" dirty="0" smtClean="0"/>
              <a:t> </a:t>
            </a:r>
            <a:r>
              <a:rPr lang="tr-TR" sz="3600" dirty="0" err="1" smtClean="0"/>
              <a:t>gum</a:t>
            </a:r>
            <a:r>
              <a:rPr lang="tr-TR" sz="3600" dirty="0" smtClean="0"/>
              <a:t> in </a:t>
            </a:r>
            <a:r>
              <a:rPr lang="tr-TR" sz="3600" dirty="0" err="1" smtClean="0"/>
              <a:t>the</a:t>
            </a:r>
            <a:r>
              <a:rPr lang="tr-TR" sz="3600" dirty="0" smtClean="0"/>
              <a:t> </a:t>
            </a:r>
            <a:r>
              <a:rPr lang="tr-TR" sz="3600" dirty="0" err="1" smtClean="0"/>
              <a:t>classroom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99963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619672" y="836711"/>
            <a:ext cx="637120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Should</a:t>
            </a:r>
            <a:r>
              <a:rPr lang="tr-TR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- </a:t>
            </a:r>
            <a:r>
              <a:rPr lang="tr-TR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Shouldn’t</a:t>
            </a:r>
            <a:endParaRPr lang="tr-TR" sz="5400" b="1" cap="none" spc="0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  <a:p>
            <a:pPr algn="ctr"/>
            <a:r>
              <a:rPr lang="tr-TR" sz="54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Tavs</a:t>
            </a:r>
            <a:r>
              <a:rPr lang="tr-TR" sz="54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ye</a:t>
            </a:r>
            <a:r>
              <a:rPr lang="tr-TR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Etmek </a:t>
            </a:r>
          </a:p>
          <a:p>
            <a:pPr algn="ctr"/>
            <a:r>
              <a:rPr lang="tr-TR" sz="5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Tavsiye Etmemek</a:t>
            </a:r>
            <a:endParaRPr lang="tr-TR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933056"/>
            <a:ext cx="48387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009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606192" y="543000"/>
            <a:ext cx="712879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err="1" smtClean="0">
                <a:solidFill>
                  <a:srgbClr val="FF0000"/>
                </a:solidFill>
              </a:rPr>
              <a:t>Sould</a:t>
            </a:r>
            <a:r>
              <a:rPr lang="tr-TR" sz="4000" dirty="0" smtClean="0"/>
              <a:t> tavsiye edilen anlamına gelen cümlelerde kullanılır.</a:t>
            </a:r>
          </a:p>
          <a:p>
            <a:r>
              <a:rPr lang="tr-TR" sz="4000" dirty="0" smtClean="0"/>
              <a:t>Türkçe’de’’-malı –</a:t>
            </a:r>
            <a:r>
              <a:rPr lang="tr-TR" sz="4000" dirty="0" err="1" smtClean="0"/>
              <a:t>meli</a:t>
            </a:r>
            <a:r>
              <a:rPr lang="tr-TR" sz="4000" dirty="0" smtClean="0"/>
              <a:t>’’ anlamına gelir 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611560" y="2907824"/>
            <a:ext cx="71287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 err="1" smtClean="0">
                <a:solidFill>
                  <a:srgbClr val="FF0000"/>
                </a:solidFill>
              </a:rPr>
              <a:t>Souldn’t</a:t>
            </a:r>
            <a:r>
              <a:rPr lang="tr-TR" sz="4000" dirty="0" smtClean="0"/>
              <a:t> tavsiye edilmeyen anlamındaki cümlelerde kullanılır</a:t>
            </a:r>
          </a:p>
          <a:p>
            <a:r>
              <a:rPr lang="tr-TR" sz="4000" dirty="0" smtClean="0"/>
              <a:t>Türkçe’de’’-olmamalı’’ anlamına gelir. 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55412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475656" y="1244659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 smtClean="0"/>
              <a:t>You</a:t>
            </a:r>
            <a:r>
              <a:rPr lang="tr-TR" sz="3600" dirty="0" smtClean="0"/>
              <a:t>………</a:t>
            </a:r>
            <a:r>
              <a:rPr lang="tr-TR" sz="3600" dirty="0" err="1" smtClean="0"/>
              <a:t>use</a:t>
            </a:r>
            <a:r>
              <a:rPr lang="tr-TR" sz="3600" dirty="0" smtClean="0"/>
              <a:t> </a:t>
            </a:r>
            <a:r>
              <a:rPr lang="tr-TR" sz="3600" dirty="0" err="1" smtClean="0"/>
              <a:t>and</a:t>
            </a:r>
            <a:r>
              <a:rPr lang="tr-TR" sz="3600" dirty="0" smtClean="0"/>
              <a:t> </a:t>
            </a:r>
            <a:r>
              <a:rPr lang="tr-TR" sz="3600" dirty="0" err="1" smtClean="0"/>
              <a:t>drink</a:t>
            </a:r>
            <a:r>
              <a:rPr lang="tr-TR" sz="3600" dirty="0" smtClean="0"/>
              <a:t> </a:t>
            </a:r>
            <a:r>
              <a:rPr lang="tr-TR" sz="3600" dirty="0" err="1" smtClean="0"/>
              <a:t>clean</a:t>
            </a:r>
            <a:r>
              <a:rPr lang="tr-TR" sz="3600" dirty="0" smtClean="0"/>
              <a:t> </a:t>
            </a:r>
            <a:r>
              <a:rPr lang="tr-TR" sz="3600" dirty="0" err="1" smtClean="0"/>
              <a:t>water</a:t>
            </a:r>
            <a:r>
              <a:rPr lang="tr-TR" sz="3600" dirty="0" smtClean="0"/>
              <a:t> </a:t>
            </a:r>
            <a:endParaRPr lang="tr-TR" sz="36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852936"/>
            <a:ext cx="5416615" cy="3391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08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403648" y="1642160"/>
            <a:ext cx="6552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/>
              <a:t>C</a:t>
            </a:r>
            <a:r>
              <a:rPr lang="en-US" sz="3600" dirty="0" err="1" smtClean="0"/>
              <a:t>hildren</a:t>
            </a:r>
            <a:r>
              <a:rPr lang="en-US" sz="3600" dirty="0" smtClean="0"/>
              <a:t> </a:t>
            </a:r>
            <a:r>
              <a:rPr lang="tr-TR" sz="3600" dirty="0" smtClean="0"/>
              <a:t>………</a:t>
            </a:r>
            <a:r>
              <a:rPr lang="en-US" sz="3600" dirty="0" smtClean="0"/>
              <a:t>  hold on to the hands of strangers</a:t>
            </a:r>
            <a:endParaRPr lang="tr-TR" sz="3600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140968"/>
            <a:ext cx="4705114" cy="329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1700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123728" y="1709976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 smtClean="0"/>
              <a:t>You</a:t>
            </a:r>
            <a:r>
              <a:rPr lang="tr-TR" sz="3600" dirty="0" smtClean="0"/>
              <a:t>………. be </a:t>
            </a:r>
            <a:r>
              <a:rPr lang="tr-TR" sz="3600" dirty="0" err="1" smtClean="0"/>
              <a:t>so</a:t>
            </a:r>
            <a:r>
              <a:rPr lang="tr-TR" sz="3600" dirty="0" smtClean="0"/>
              <a:t> </a:t>
            </a:r>
            <a:r>
              <a:rPr lang="tr-TR" sz="3600" dirty="0" err="1" smtClean="0"/>
              <a:t>untidy</a:t>
            </a:r>
            <a:endParaRPr lang="tr-TR" sz="3600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7129" y="2708920"/>
            <a:ext cx="6381750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3726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483768" y="1250504"/>
            <a:ext cx="4464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 smtClean="0"/>
              <a:t>You</a:t>
            </a:r>
            <a:r>
              <a:rPr lang="tr-TR" sz="3600" dirty="0" smtClean="0"/>
              <a:t>………. </a:t>
            </a:r>
            <a:r>
              <a:rPr lang="tr-TR" sz="3600" dirty="0" err="1" smtClean="0"/>
              <a:t>speak</a:t>
            </a:r>
            <a:r>
              <a:rPr lang="tr-TR" sz="3600" dirty="0" smtClean="0"/>
              <a:t> </a:t>
            </a:r>
            <a:r>
              <a:rPr lang="tr-TR" sz="3600" dirty="0" err="1" smtClean="0"/>
              <a:t>classroom</a:t>
            </a:r>
            <a:r>
              <a:rPr lang="tr-TR" sz="3600" dirty="0" smtClean="0"/>
              <a:t> </a:t>
            </a:r>
            <a:endParaRPr lang="tr-TR" sz="3600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755997"/>
            <a:ext cx="5782444" cy="385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0153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454424" y="1268760"/>
            <a:ext cx="4392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 smtClean="0"/>
              <a:t>Children</a:t>
            </a:r>
            <a:r>
              <a:rPr lang="tr-TR" sz="3600" dirty="0" smtClean="0"/>
              <a:t>……… </a:t>
            </a:r>
            <a:r>
              <a:rPr lang="tr-TR" sz="3600" dirty="0" err="1" smtClean="0"/>
              <a:t>get</a:t>
            </a:r>
            <a:r>
              <a:rPr lang="tr-TR" sz="3600" dirty="0" smtClean="0"/>
              <a:t> </a:t>
            </a:r>
            <a:r>
              <a:rPr lang="tr-TR" sz="3600" dirty="0" err="1" smtClean="0"/>
              <a:t>up</a:t>
            </a:r>
            <a:r>
              <a:rPr lang="tr-TR" sz="3600" dirty="0" smtClean="0"/>
              <a:t> </a:t>
            </a:r>
            <a:r>
              <a:rPr lang="tr-TR" sz="3600" dirty="0" err="1" smtClean="0"/>
              <a:t>so</a:t>
            </a:r>
            <a:r>
              <a:rPr lang="tr-TR" sz="3600" dirty="0" smtClean="0"/>
              <a:t> </a:t>
            </a:r>
            <a:r>
              <a:rPr lang="tr-TR" sz="3600" dirty="0" err="1" smtClean="0"/>
              <a:t>late</a:t>
            </a:r>
            <a:r>
              <a:rPr lang="tr-TR" sz="3600" dirty="0" smtClean="0"/>
              <a:t> on </a:t>
            </a:r>
            <a:r>
              <a:rPr lang="tr-TR" sz="3600" dirty="0" err="1" smtClean="0"/>
              <a:t>weekdays</a:t>
            </a:r>
            <a:r>
              <a:rPr lang="tr-TR" sz="3600" dirty="0" smtClean="0"/>
              <a:t> </a:t>
            </a:r>
            <a:endParaRPr lang="tr-TR" sz="3600" dirty="0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54424" y="2877623"/>
            <a:ext cx="3909814" cy="3742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2550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63688" y="1916831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 smtClean="0"/>
              <a:t>You</a:t>
            </a:r>
            <a:r>
              <a:rPr lang="tr-TR" sz="3600" dirty="0" smtClean="0"/>
              <a:t>……… </a:t>
            </a:r>
            <a:r>
              <a:rPr lang="tr-TR" sz="3600" dirty="0" err="1" smtClean="0"/>
              <a:t>speak</a:t>
            </a:r>
            <a:r>
              <a:rPr lang="tr-TR" sz="3600" dirty="0" smtClean="0"/>
              <a:t> </a:t>
            </a:r>
            <a:r>
              <a:rPr lang="tr-TR" sz="3600" dirty="0" err="1" smtClean="0"/>
              <a:t>so</a:t>
            </a:r>
            <a:r>
              <a:rPr lang="tr-TR" sz="3600" dirty="0" smtClean="0"/>
              <a:t> </a:t>
            </a:r>
            <a:r>
              <a:rPr lang="tr-TR" sz="3600" dirty="0" err="1" smtClean="0"/>
              <a:t>quicly</a:t>
            </a:r>
            <a:endParaRPr lang="tr-TR" sz="36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9160" y="2996952"/>
            <a:ext cx="6609184" cy="330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0233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195736" y="1196752"/>
            <a:ext cx="43924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People …….. </a:t>
            </a:r>
            <a:r>
              <a:rPr lang="tr-TR" sz="3600" dirty="0" err="1" smtClean="0"/>
              <a:t>drink</a:t>
            </a:r>
            <a:r>
              <a:rPr lang="tr-TR" sz="3600" dirty="0" smtClean="0"/>
              <a:t> </a:t>
            </a:r>
            <a:r>
              <a:rPr lang="tr-TR" sz="3600" dirty="0" err="1" smtClean="0"/>
              <a:t>eight</a:t>
            </a:r>
            <a:r>
              <a:rPr lang="tr-TR" sz="3600" dirty="0" smtClean="0"/>
              <a:t> </a:t>
            </a:r>
            <a:r>
              <a:rPr lang="tr-TR" sz="3600" dirty="0" err="1" smtClean="0"/>
              <a:t>glasses</a:t>
            </a:r>
            <a:r>
              <a:rPr lang="tr-TR" sz="3600" dirty="0" smtClean="0"/>
              <a:t> of </a:t>
            </a:r>
            <a:r>
              <a:rPr lang="tr-TR" sz="3600" dirty="0" err="1" smtClean="0"/>
              <a:t>water</a:t>
            </a:r>
            <a:r>
              <a:rPr lang="tr-TR" sz="3600" dirty="0" smtClean="0"/>
              <a:t> </a:t>
            </a:r>
            <a:r>
              <a:rPr lang="tr-TR" sz="3600" dirty="0" err="1" smtClean="0"/>
              <a:t>every</a:t>
            </a:r>
            <a:r>
              <a:rPr lang="tr-TR" sz="3600" dirty="0" smtClean="0"/>
              <a:t> </a:t>
            </a:r>
            <a:r>
              <a:rPr lang="tr-TR" sz="3600" dirty="0" err="1" smtClean="0"/>
              <a:t>day</a:t>
            </a:r>
            <a:r>
              <a:rPr lang="tr-TR" sz="3600" dirty="0" smtClean="0"/>
              <a:t> </a:t>
            </a:r>
            <a:endParaRPr lang="tr-TR" sz="3600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140968"/>
            <a:ext cx="619125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0338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808" y="547867"/>
            <a:ext cx="860064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 err="1" smtClean="0">
                <a:solidFill>
                  <a:srgbClr val="FF0000"/>
                </a:solidFill>
              </a:rPr>
              <a:t>Must</a:t>
            </a:r>
            <a:r>
              <a:rPr lang="tr-TR" sz="4000" dirty="0" smtClean="0"/>
              <a:t> bir şeyin yapılmasının gerekli   olduğunu söylemek için kullanılır.</a:t>
            </a:r>
          </a:p>
          <a:p>
            <a:r>
              <a:rPr lang="tr-TR" sz="4000" dirty="0" smtClean="0"/>
              <a:t>Türkçe’de’’</a:t>
            </a:r>
            <a:r>
              <a:rPr lang="tr-TR" sz="4000" dirty="0" err="1" smtClean="0"/>
              <a:t>meli</a:t>
            </a:r>
            <a:r>
              <a:rPr lang="tr-TR" sz="4000" dirty="0" smtClean="0"/>
              <a:t>-</a:t>
            </a:r>
            <a:r>
              <a:rPr lang="tr-TR" sz="4000" dirty="0" err="1" smtClean="0"/>
              <a:t>malı’’ekine</a:t>
            </a:r>
            <a:r>
              <a:rPr lang="tr-TR" sz="4000" dirty="0" smtClean="0"/>
              <a:t> karşılık gelmektedir.</a:t>
            </a:r>
            <a:endParaRPr lang="tr-TR" sz="4000" dirty="0"/>
          </a:p>
        </p:txBody>
      </p:sp>
      <p:sp>
        <p:nvSpPr>
          <p:cNvPr id="5" name="Dikdörtgen 4"/>
          <p:cNvSpPr/>
          <p:nvPr/>
        </p:nvSpPr>
        <p:spPr>
          <a:xfrm>
            <a:off x="0" y="3284984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dirty="0" err="1" smtClean="0">
                <a:solidFill>
                  <a:srgbClr val="FF0000"/>
                </a:solidFill>
              </a:rPr>
              <a:t>Mustn’t</a:t>
            </a:r>
            <a:r>
              <a:rPr lang="tr-TR" sz="4000" dirty="0" smtClean="0"/>
              <a:t> bir şeyin yapılmamasını gerektiğini söylemek için kullanılır. </a:t>
            </a:r>
            <a:r>
              <a:rPr lang="tr-TR" sz="4000" dirty="0" err="1" smtClean="0"/>
              <a:t>Türkçe’de’’mamalı-memeli’’ekine</a:t>
            </a:r>
            <a:r>
              <a:rPr lang="tr-TR" sz="4000" dirty="0" smtClean="0"/>
              <a:t> karşılık gelmektedir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278318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835696" y="1340768"/>
            <a:ext cx="47525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err="1" smtClean="0"/>
              <a:t>Teachers</a:t>
            </a:r>
            <a:r>
              <a:rPr lang="tr-TR" sz="3200" dirty="0" smtClean="0"/>
              <a:t> ……… </a:t>
            </a:r>
            <a:r>
              <a:rPr lang="tr-TR" sz="3200" dirty="0" err="1" smtClean="0"/>
              <a:t>write</a:t>
            </a:r>
            <a:r>
              <a:rPr lang="tr-TR" sz="3200" dirty="0" smtClean="0"/>
              <a:t> </a:t>
            </a:r>
            <a:r>
              <a:rPr lang="tr-TR" sz="3200" dirty="0" err="1" smtClean="0"/>
              <a:t>clearly</a:t>
            </a:r>
            <a:r>
              <a:rPr lang="tr-TR" sz="3200" dirty="0" smtClean="0"/>
              <a:t> on </a:t>
            </a:r>
            <a:r>
              <a:rPr lang="tr-TR" sz="3200" dirty="0" err="1" smtClean="0"/>
              <a:t>the</a:t>
            </a:r>
            <a:r>
              <a:rPr lang="tr-TR" sz="3200" dirty="0" smtClean="0"/>
              <a:t> </a:t>
            </a:r>
            <a:r>
              <a:rPr lang="tr-TR" sz="3200" dirty="0" err="1" smtClean="0"/>
              <a:t>boards</a:t>
            </a:r>
            <a:endParaRPr lang="tr-TR" sz="3200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57509" y="2690014"/>
            <a:ext cx="4908901" cy="3683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942434" y="6188988"/>
            <a:ext cx="22015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there is no message here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8846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864420" y="2564904"/>
            <a:ext cx="74151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err="1" smtClean="0">
                <a:ln/>
                <a:solidFill>
                  <a:schemeClr val="accent3"/>
                </a:solidFill>
                <a:effectLst/>
              </a:rPr>
              <a:t>Thanks</a:t>
            </a:r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tr-TR" sz="5400" b="1" cap="none" spc="0" dirty="0" err="1" smtClean="0">
                <a:ln/>
                <a:solidFill>
                  <a:schemeClr val="accent3"/>
                </a:solidFill>
                <a:effectLst/>
              </a:rPr>
              <a:t>for</a:t>
            </a:r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tr-TR" sz="5400" b="1" cap="none" spc="0" dirty="0" err="1" smtClean="0">
                <a:ln/>
                <a:solidFill>
                  <a:schemeClr val="accent3"/>
                </a:solidFill>
                <a:effectLst/>
              </a:rPr>
              <a:t>watching</a:t>
            </a:r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 me 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067944" y="5892651"/>
            <a:ext cx="494443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dirty="0" err="1" smtClean="0"/>
              <a:t>Constructive:Karan</a:t>
            </a:r>
            <a:r>
              <a:rPr lang="tr-TR" sz="3600" dirty="0" smtClean="0"/>
              <a:t> </a:t>
            </a:r>
            <a:r>
              <a:rPr lang="tr-TR" sz="3600" dirty="0" err="1" smtClean="0"/>
              <a:t>Ünsever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80276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7090" y="2852936"/>
            <a:ext cx="5810250" cy="340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979712" y="980728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 smtClean="0"/>
              <a:t>You</a:t>
            </a:r>
            <a:r>
              <a:rPr lang="tr-TR" sz="3600" dirty="0" smtClean="0"/>
              <a:t> ……… </a:t>
            </a:r>
            <a:r>
              <a:rPr lang="tr-TR" sz="3600" dirty="0" err="1" smtClean="0"/>
              <a:t>arrive</a:t>
            </a:r>
            <a:r>
              <a:rPr lang="tr-TR" sz="3600" dirty="0" smtClean="0"/>
              <a:t> at </a:t>
            </a:r>
            <a:r>
              <a:rPr lang="tr-TR" sz="3600" dirty="0" err="1" smtClean="0"/>
              <a:t>school</a:t>
            </a:r>
            <a:r>
              <a:rPr lang="tr-TR" sz="3600" dirty="0" smtClean="0"/>
              <a:t> </a:t>
            </a:r>
            <a:r>
              <a:rPr lang="tr-TR" sz="3600" dirty="0" err="1" smtClean="0"/>
              <a:t>early</a:t>
            </a:r>
            <a:r>
              <a:rPr lang="tr-TR" sz="3600" dirty="0" smtClean="0"/>
              <a:t> 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1045228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780928"/>
            <a:ext cx="5760640" cy="3740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907704" y="1177675"/>
            <a:ext cx="6048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smtClean="0"/>
              <a:t>Kids …........ </a:t>
            </a:r>
            <a:r>
              <a:rPr lang="tr-TR" sz="3600" dirty="0" err="1" smtClean="0"/>
              <a:t>run</a:t>
            </a:r>
            <a:r>
              <a:rPr lang="tr-TR" sz="3600" dirty="0" smtClean="0"/>
              <a:t> in </a:t>
            </a:r>
            <a:r>
              <a:rPr lang="tr-TR" sz="3600" dirty="0" err="1" smtClean="0"/>
              <a:t>the</a:t>
            </a:r>
            <a:r>
              <a:rPr lang="tr-TR" sz="3600" dirty="0" smtClean="0"/>
              <a:t> </a:t>
            </a:r>
            <a:r>
              <a:rPr lang="tr-TR" sz="3600" dirty="0" err="1" smtClean="0"/>
              <a:t>corridors</a:t>
            </a:r>
            <a:r>
              <a:rPr lang="tr-TR" sz="3600" dirty="0" smtClean="0"/>
              <a:t> 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404319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708920"/>
            <a:ext cx="5688632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334991" y="1772816"/>
            <a:ext cx="5040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 smtClean="0"/>
              <a:t>You</a:t>
            </a:r>
            <a:r>
              <a:rPr lang="tr-TR" sz="3600" dirty="0" smtClean="0"/>
              <a:t> ……. </a:t>
            </a:r>
            <a:r>
              <a:rPr lang="tr-TR" sz="3600" dirty="0" err="1"/>
              <a:t>l</a:t>
            </a:r>
            <a:r>
              <a:rPr lang="tr-TR" sz="3600" dirty="0" err="1" smtClean="0"/>
              <a:t>earn</a:t>
            </a:r>
            <a:r>
              <a:rPr lang="tr-TR" sz="3600" dirty="0" smtClean="0"/>
              <a:t> English 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2686262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780928"/>
            <a:ext cx="5257006" cy="3391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267955" y="1340768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 smtClean="0"/>
              <a:t>You</a:t>
            </a:r>
            <a:r>
              <a:rPr lang="tr-TR" sz="3600" dirty="0"/>
              <a:t> </a:t>
            </a:r>
            <a:r>
              <a:rPr lang="tr-TR" sz="3600" dirty="0" smtClean="0"/>
              <a:t>…….. </a:t>
            </a:r>
            <a:r>
              <a:rPr lang="tr-TR" sz="3600" dirty="0" err="1"/>
              <a:t>l</a:t>
            </a:r>
            <a:r>
              <a:rPr lang="tr-TR" sz="3600" dirty="0" err="1" smtClean="0"/>
              <a:t>ook</a:t>
            </a:r>
            <a:r>
              <a:rPr lang="tr-TR" sz="3600" dirty="0" smtClean="0"/>
              <a:t> at </a:t>
            </a:r>
            <a:r>
              <a:rPr lang="tr-TR" sz="3600" dirty="0" err="1" smtClean="0"/>
              <a:t>computer</a:t>
            </a:r>
            <a:r>
              <a:rPr lang="tr-TR" sz="3600" dirty="0" smtClean="0"/>
              <a:t>  </a:t>
            </a:r>
            <a:r>
              <a:rPr lang="tr-TR" sz="3600" dirty="0" err="1" smtClean="0"/>
              <a:t>for</a:t>
            </a:r>
            <a:r>
              <a:rPr lang="tr-TR" sz="3600" dirty="0" smtClean="0"/>
              <a:t> </a:t>
            </a:r>
            <a:r>
              <a:rPr lang="tr-TR" sz="3600" dirty="0" err="1" smtClean="0"/>
              <a:t>hours</a:t>
            </a:r>
            <a:r>
              <a:rPr lang="tr-TR" sz="3600" dirty="0" smtClean="0"/>
              <a:t>  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14324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 9"/>
          <p:cNvGrpSpPr/>
          <p:nvPr/>
        </p:nvGrpSpPr>
        <p:grpSpPr>
          <a:xfrm>
            <a:off x="2699901" y="1268760"/>
            <a:ext cx="3960331" cy="5495969"/>
            <a:chOff x="2699901" y="1268760"/>
            <a:chExt cx="3960331" cy="5495969"/>
          </a:xfrm>
        </p:grpSpPr>
        <p:sp>
          <p:nvSpPr>
            <p:cNvPr id="4" name="Metin kutusu 3"/>
            <p:cNvSpPr txBox="1"/>
            <p:nvPr/>
          </p:nvSpPr>
          <p:spPr>
            <a:xfrm>
              <a:off x="2699901" y="1268760"/>
              <a:ext cx="396033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dirty="0" smtClean="0"/>
                <a:t>You </a:t>
              </a:r>
              <a:r>
                <a:rPr lang="tr-TR" sz="3600" dirty="0" smtClean="0"/>
                <a:t>……….</a:t>
              </a:r>
              <a:r>
                <a:rPr lang="en-US" sz="3600" dirty="0" smtClean="0"/>
                <a:t>  talk too much</a:t>
              </a:r>
              <a:endParaRPr lang="tr-TR" sz="3600" dirty="0"/>
            </a:p>
          </p:txBody>
        </p:sp>
        <p:grpSp>
          <p:nvGrpSpPr>
            <p:cNvPr id="9" name="Grup 8"/>
            <p:cNvGrpSpPr/>
            <p:nvPr/>
          </p:nvGrpSpPr>
          <p:grpSpPr>
            <a:xfrm>
              <a:off x="2915816" y="2425169"/>
              <a:ext cx="3231207" cy="4339560"/>
              <a:chOff x="2726629" y="2444249"/>
              <a:chExt cx="3231207" cy="4339560"/>
            </a:xfrm>
          </p:grpSpPr>
          <p:pic>
            <p:nvPicPr>
              <p:cNvPr id="6147" name="Picture 3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28861" y="2444249"/>
                <a:ext cx="3228975" cy="4320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" name="Dikdörtgen 4"/>
              <p:cNvSpPr/>
              <p:nvPr/>
            </p:nvSpPr>
            <p:spPr>
              <a:xfrm>
                <a:off x="2726629" y="6322144"/>
                <a:ext cx="1609903" cy="46166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>
                    <a:rot lat="0" lon="0" rev="0"/>
                  </a:camera>
                  <a:lightRig rig="contrasting" dir="t">
                    <a:rot lat="0" lon="0" rev="4500000"/>
                  </a:lightRig>
                </a:scene3d>
                <a:sp3d contourW="6350" prstMaterial="metal">
                  <a:bevelT w="127000" h="31750" prst="relaxedInset"/>
                  <a:contourClr>
                    <a:schemeClr val="accent1">
                      <a:shade val="75000"/>
                    </a:schemeClr>
                  </a:contourClr>
                </a:sp3d>
              </a:bodyPr>
              <a:lstStyle/>
              <a:p>
                <a:pPr algn="ctr"/>
                <a:r>
                  <a:rPr lang="tr-TR" sz="2400" b="1" cap="all" spc="0" dirty="0" smtClean="0">
                    <a:ln w="0"/>
                    <a:gradFill flip="none">
                      <a:gsLst>
                        <a:gs pos="0">
                          <a:schemeClr val="accent1">
                            <a:tint val="75000"/>
                            <a:shade val="75000"/>
                            <a:satMod val="170000"/>
                          </a:schemeClr>
                        </a:gs>
                        <a:gs pos="49000">
                          <a:schemeClr val="accent1">
                            <a:tint val="88000"/>
                            <a:shade val="65000"/>
                            <a:satMod val="172000"/>
                          </a:schemeClr>
                        </a:gs>
                        <a:gs pos="50000">
                          <a:schemeClr val="accent1">
                            <a:shade val="65000"/>
                            <a:satMod val="130000"/>
                          </a:schemeClr>
                        </a:gs>
                        <a:gs pos="92000">
                          <a:schemeClr val="accent1">
                            <a:shade val="50000"/>
                            <a:satMod val="120000"/>
                          </a:schemeClr>
                        </a:gs>
                        <a:gs pos="100000">
                          <a:schemeClr val="accent1">
                            <a:shade val="48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reflection blurRad="12700" stA="50000" endPos="50000" dist="5000" dir="5400000" sy="-100000" rotWithShape="0"/>
                    </a:effectLst>
                  </a:rPr>
                  <a:t>Karan</a:t>
                </a:r>
                <a:endParaRPr lang="tr-TR" sz="2400" b="1" cap="all" spc="0" dirty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</a:endParaRPr>
              </a:p>
            </p:txBody>
          </p:sp>
          <p:sp>
            <p:nvSpPr>
              <p:cNvPr id="8" name="Dikdörtgen 7"/>
              <p:cNvSpPr/>
              <p:nvPr/>
            </p:nvSpPr>
            <p:spPr>
              <a:xfrm>
                <a:off x="3995936" y="6303064"/>
                <a:ext cx="1961900" cy="46166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tr-TR" sz="2400" b="1" cap="none" spc="0" dirty="0" err="1" smtClean="0">
                    <a:ln w="10541" cmpd="sng">
                      <a:solidFill>
                        <a:srgbClr val="7D7D7D">
                          <a:tint val="100000"/>
                          <a:shade val="100000"/>
                          <a:satMod val="110000"/>
                        </a:srgbClr>
                      </a:solidFill>
                      <a:prstDash val="solid"/>
                    </a:ln>
                    <a:gradFill>
                      <a:gsLst>
                        <a:gs pos="0">
                          <a:srgbClr val="FFFFFF">
                            <a:tint val="40000"/>
                            <a:satMod val="250000"/>
                          </a:srgbClr>
                        </a:gs>
                        <a:gs pos="9000">
                          <a:srgbClr val="FFFFFF">
                            <a:tint val="52000"/>
                            <a:satMod val="300000"/>
                          </a:srgbClr>
                        </a:gs>
                        <a:gs pos="50000">
                          <a:srgbClr val="FFFFFF">
                            <a:shade val="20000"/>
                            <a:satMod val="300000"/>
                          </a:srgbClr>
                        </a:gs>
                        <a:gs pos="79000">
                          <a:srgbClr val="FFFFFF">
                            <a:tint val="52000"/>
                            <a:satMod val="300000"/>
                          </a:srgbClr>
                        </a:gs>
                        <a:gs pos="100000">
                          <a:srgbClr val="FFFFFF">
                            <a:tint val="40000"/>
                            <a:satMod val="250000"/>
                          </a:srgbClr>
                        </a:gs>
                      </a:gsLst>
                      <a:lin ang="5400000"/>
                    </a:gradFill>
                    <a:effectLst/>
                  </a:rPr>
                  <a:t>Ünsever</a:t>
                </a:r>
                <a:endParaRPr lang="tr-TR" sz="2400" b="1" cap="none" spc="0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gradFill>
                    <a:gsLst>
                      <a:gs pos="0">
                        <a:srgbClr val="FFFFFF">
                          <a:tint val="40000"/>
                          <a:satMod val="250000"/>
                        </a:srgbClr>
                      </a:gs>
                      <a:gs pos="9000">
                        <a:srgbClr val="FFFFFF">
                          <a:tint val="52000"/>
                          <a:satMod val="300000"/>
                        </a:srgbClr>
                      </a:gs>
                      <a:gs pos="50000">
                        <a:srgbClr val="FFFFFF">
                          <a:shade val="20000"/>
                          <a:satMod val="300000"/>
                        </a:srgbClr>
                      </a:gs>
                      <a:gs pos="79000">
                        <a:srgbClr val="FFFFFF">
                          <a:tint val="52000"/>
                          <a:satMod val="300000"/>
                        </a:srgbClr>
                      </a:gs>
                      <a:gs pos="100000">
                        <a:srgbClr val="FFFFFF">
                          <a:tint val="40000"/>
                          <a:satMod val="250000"/>
                        </a:srgbClr>
                      </a:gs>
                    </a:gsLst>
                    <a:lin ang="5400000"/>
                  </a:gradFill>
                  <a:effectLst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123326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883961"/>
            <a:ext cx="5189240" cy="3571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286912" y="1412776"/>
            <a:ext cx="44308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 smtClean="0"/>
              <a:t>You</a:t>
            </a:r>
            <a:r>
              <a:rPr lang="tr-TR" sz="3600" dirty="0" smtClean="0"/>
              <a:t> …….... listen </a:t>
            </a:r>
            <a:r>
              <a:rPr lang="tr-TR" sz="3600" dirty="0" err="1" smtClean="0"/>
              <a:t>to</a:t>
            </a:r>
            <a:r>
              <a:rPr lang="tr-TR" sz="3600" dirty="0" smtClean="0"/>
              <a:t> </a:t>
            </a:r>
            <a:r>
              <a:rPr lang="tr-TR" sz="3600" dirty="0" err="1" smtClean="0"/>
              <a:t>teacher</a:t>
            </a:r>
            <a:r>
              <a:rPr lang="tr-TR" sz="3600" dirty="0" smtClean="0"/>
              <a:t> in </a:t>
            </a:r>
            <a:r>
              <a:rPr lang="tr-TR" sz="3600" dirty="0" err="1" smtClean="0"/>
              <a:t>class</a:t>
            </a:r>
            <a:r>
              <a:rPr lang="tr-TR" sz="3600" dirty="0" smtClean="0"/>
              <a:t> 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233774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818536" y="1303080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 err="1" smtClean="0"/>
              <a:t>You</a:t>
            </a:r>
            <a:r>
              <a:rPr lang="tr-TR" sz="3600" dirty="0" smtClean="0"/>
              <a:t>………. </a:t>
            </a:r>
            <a:r>
              <a:rPr lang="tr-TR" sz="3600" dirty="0" err="1" smtClean="0"/>
              <a:t>eat</a:t>
            </a:r>
            <a:r>
              <a:rPr lang="tr-TR" sz="3600" dirty="0" smtClean="0"/>
              <a:t> </a:t>
            </a:r>
            <a:r>
              <a:rPr lang="tr-TR" sz="3600" dirty="0" err="1" smtClean="0"/>
              <a:t>chocolate</a:t>
            </a:r>
            <a:r>
              <a:rPr lang="tr-TR" sz="3600" dirty="0" smtClean="0"/>
              <a:t> in </a:t>
            </a:r>
            <a:r>
              <a:rPr lang="tr-TR" sz="3600" dirty="0" err="1" smtClean="0"/>
              <a:t>the</a:t>
            </a:r>
            <a:r>
              <a:rPr lang="tr-TR" sz="3600" dirty="0" smtClean="0"/>
              <a:t> </a:t>
            </a:r>
            <a:r>
              <a:rPr lang="tr-TR" sz="3600" dirty="0" err="1" smtClean="0"/>
              <a:t>library</a:t>
            </a:r>
            <a:r>
              <a:rPr lang="tr-TR" sz="3600" dirty="0" smtClean="0"/>
              <a:t> </a:t>
            </a:r>
            <a:endParaRPr lang="tr-TR" sz="3600" dirty="0"/>
          </a:p>
        </p:txBody>
      </p:sp>
      <p:grpSp>
        <p:nvGrpSpPr>
          <p:cNvPr id="5" name="Grup 4"/>
          <p:cNvGrpSpPr/>
          <p:nvPr/>
        </p:nvGrpSpPr>
        <p:grpSpPr>
          <a:xfrm>
            <a:off x="1307951" y="2996952"/>
            <a:ext cx="6496050" cy="3333750"/>
            <a:chOff x="1307951" y="2996952"/>
            <a:chExt cx="6496050" cy="3333750"/>
          </a:xfrm>
        </p:grpSpPr>
        <p:pic>
          <p:nvPicPr>
            <p:cNvPr id="819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7951" y="2996952"/>
              <a:ext cx="6496050" cy="3333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0072" y="3421395"/>
              <a:ext cx="2234580" cy="1396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9" name="Picture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8244" y="4333215"/>
              <a:ext cx="786408" cy="454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9450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sse Senedi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Hisse Senedi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isse Senedi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94</TotalTime>
  <Words>212</Words>
  <PresentationFormat>Ekran Gösterisi (4:3)</PresentationFormat>
  <Paragraphs>51</Paragraphs>
  <Slides>21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Hisse Senedi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2018-05-07T18:26:40Z</dcterms:created>
  <dcterms:modified xsi:type="dcterms:W3CDTF">2018-05-18T14:17:34Z</dcterms:modified>
  <cp:category>www.sorubak.com</cp:category>
</cp:coreProperties>
</file>