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EE7A0-E04D-4B9B-B145-2E7675177633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42EC8-208E-4637-BE42-858AAEB8259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42EC8-208E-4637-BE42-858AAEB82592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DA515D3-7BCF-414C-94DE-BB933B6C9548}" type="datetimeFigureOut">
              <a:rPr lang="tr-TR" smtClean="0"/>
              <a:pPr/>
              <a:t>24/05/2018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D2F785C-9E27-43CE-83EB-096542507D1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5/F  1.BİLGİ YARIŞMASI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78989" y="3225750"/>
            <a:ext cx="4421403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HOŞGELDİNİZ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5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916832"/>
            <a:ext cx="481965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84074" y="3225750"/>
            <a:ext cx="2411238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4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204864"/>
            <a:ext cx="5394573" cy="351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89685" y="3225750"/>
            <a:ext cx="2400016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5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949" y="2348880"/>
            <a:ext cx="494347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84074" y="3225750"/>
            <a:ext cx="2411238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4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628800"/>
            <a:ext cx="49815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72853" y="3225750"/>
            <a:ext cx="243368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5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916832"/>
            <a:ext cx="5057775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95167" y="3225750"/>
            <a:ext cx="238905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8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7" y="1922115"/>
            <a:ext cx="5760640" cy="4531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4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844824"/>
            <a:ext cx="4962525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89685" y="3225750"/>
            <a:ext cx="2400016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5/F  1.BİLGİ YARIŞMASI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3635896" y="3369766"/>
            <a:ext cx="455968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HOŞÇAKALIN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72853" y="3225750"/>
            <a:ext cx="243368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4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700808"/>
            <a:ext cx="4829175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72853" y="3225750"/>
            <a:ext cx="243368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5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556792"/>
            <a:ext cx="48958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95167" y="3225750"/>
            <a:ext cx="238905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860827" y="476672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SORU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4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700808"/>
            <a:ext cx="4848225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7" name="Picture 2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836713"/>
            <a:ext cx="2592288" cy="4608511"/>
          </a:xfrm>
          <a:prstGeom prst="rect">
            <a:avLst/>
          </a:prstGeom>
          <a:noFill/>
        </p:spPr>
      </p:pic>
      <p:sp>
        <p:nvSpPr>
          <p:cNvPr id="26" name="25 Dikdörtgen"/>
          <p:cNvSpPr/>
          <p:nvPr/>
        </p:nvSpPr>
        <p:spPr>
          <a:xfrm>
            <a:off x="2771800" y="764704"/>
            <a:ext cx="5959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CEVAP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4695167" y="3225750"/>
            <a:ext cx="2389052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ŞIKKI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56</TotalTime>
  <Words>62</Words>
  <PresentationFormat>Ekran Gösterisi (4:3)</PresentationFormat>
  <Paragraphs>48</Paragraphs>
  <Slides>22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Zengin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2018-05-06T07:51:11Z</dcterms:created>
  <dcterms:modified xsi:type="dcterms:W3CDTF">2018-05-24T11:36:04Z</dcterms:modified>
  <cp:category>www.sorubak.com</cp:category>
</cp:coreProperties>
</file>