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88" r:id="rId3"/>
    <p:sldId id="257" r:id="rId4"/>
    <p:sldId id="266" r:id="rId5"/>
    <p:sldId id="281" r:id="rId6"/>
    <p:sldId id="287" r:id="rId7"/>
    <p:sldId id="286" r:id="rId8"/>
    <p:sldId id="285" r:id="rId9"/>
    <p:sldId id="284" r:id="rId10"/>
    <p:sldId id="283" r:id="rId11"/>
    <p:sldId id="282" r:id="rId12"/>
    <p:sldId id="279" r:id="rId13"/>
    <p:sldId id="280" r:id="rId14"/>
    <p:sldId id="276" r:id="rId15"/>
    <p:sldId id="278" r:id="rId16"/>
    <p:sldId id="277" r:id="rId17"/>
    <p:sldId id="274" r:id="rId18"/>
    <p:sldId id="275" r:id="rId19"/>
    <p:sldId id="273" r:id="rId20"/>
    <p:sldId id="271" r:id="rId21"/>
    <p:sldId id="272" r:id="rId22"/>
    <p:sldId id="269" r:id="rId23"/>
    <p:sldId id="270" r:id="rId24"/>
    <p:sldId id="267" r:id="rId25"/>
    <p:sldId id="268" r:id="rId26"/>
    <p:sldId id="265" r:id="rId27"/>
    <p:sldId id="258" r:id="rId28"/>
    <p:sldId id="262" r:id="rId29"/>
    <p:sldId id="264" r:id="rId30"/>
    <p:sldId id="263" r:id="rId31"/>
    <p:sldId id="261" r:id="rId32"/>
    <p:sldId id="259" r:id="rId33"/>
    <p:sldId id="260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3384" y="-15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C73BAA-A67F-4593-8AA5-156BAC67145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B10577-5733-4491-81E7-D6D76DDF6A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96489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10577-5733-4491-81E7-D6D76DDF6A97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70374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10577-5733-4491-81E7-D6D76DDF6A97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54903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10577-5733-4491-81E7-D6D76DDF6A97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76938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10577-5733-4491-81E7-D6D76DDF6A97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7033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10577-5733-4491-81E7-D6D76DDF6A97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3992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10577-5733-4491-81E7-D6D76DDF6A97}" type="slidenum">
              <a:rPr lang="tr-TR" smtClean="0"/>
              <a:pPr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10874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10577-5733-4491-81E7-D6D76DDF6A97}" type="slidenum">
              <a:rPr lang="tr-TR" smtClean="0"/>
              <a:pPr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23150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176B3-47BA-4BB9-AA30-B084EE23DC36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66A15-4910-4C6F-B674-86121D2A89F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176B3-47BA-4BB9-AA30-B084EE23DC36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66A15-4910-4C6F-B674-86121D2A89F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176B3-47BA-4BB9-AA30-B084EE23DC36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66A15-4910-4C6F-B674-86121D2A89F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176B3-47BA-4BB9-AA30-B084EE23DC36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66A15-4910-4C6F-B674-86121D2A89F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176B3-47BA-4BB9-AA30-B084EE23DC36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66A15-4910-4C6F-B674-86121D2A89F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176B3-47BA-4BB9-AA30-B084EE23DC36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66A15-4910-4C6F-B674-86121D2A89F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176B3-47BA-4BB9-AA30-B084EE23DC36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66A15-4910-4C6F-B674-86121D2A89F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176B3-47BA-4BB9-AA30-B084EE23DC36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66A15-4910-4C6F-B674-86121D2A89F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176B3-47BA-4BB9-AA30-B084EE23DC36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66A15-4910-4C6F-B674-86121D2A89F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176B3-47BA-4BB9-AA30-B084EE23DC36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66A15-4910-4C6F-B674-86121D2A89F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176B3-47BA-4BB9-AA30-B084EE23DC36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66A15-4910-4C6F-B674-86121D2A89F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176B3-47BA-4BB9-AA30-B084EE23DC36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66A15-4910-4C6F-B674-86121D2A89F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8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9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8000" b="-5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 advTm="1000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5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1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2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2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14</Words>
  <PresentationFormat>Ekran Gösterisi (4:3)</PresentationFormat>
  <Paragraphs>14</Paragraphs>
  <Slides>33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2018-04-17T18:41:37Z</dcterms:created>
  <dcterms:modified xsi:type="dcterms:W3CDTF">2018-04-18T12:21:34Z</dcterms:modified>
  <cp:category>www.sorubak.com</cp:category>
</cp:coreProperties>
</file>