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5" r:id="rId1"/>
  </p:sldMasterIdLst>
  <p:notesMasterIdLst>
    <p:notesMasterId r:id="rId17"/>
  </p:notesMasterIdLst>
  <p:sldIdLst>
    <p:sldId id="256" r:id="rId2"/>
    <p:sldId id="259" r:id="rId3"/>
    <p:sldId id="260" r:id="rId4"/>
    <p:sldId id="268" r:id="rId5"/>
    <p:sldId id="270" r:id="rId6"/>
    <p:sldId id="261" r:id="rId7"/>
    <p:sldId id="266" r:id="rId8"/>
    <p:sldId id="267" r:id="rId9"/>
    <p:sldId id="262" r:id="rId10"/>
    <p:sldId id="264" r:id="rId11"/>
    <p:sldId id="269" r:id="rId12"/>
    <p:sldId id="271" r:id="rId13"/>
    <p:sldId id="265" r:id="rId14"/>
    <p:sldId id="272" r:id="rId15"/>
    <p:sldId id="273" r:id="rId16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CC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ema Uygulanmış Stil 1 - Vurgu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ema Uygulanmış Stil 1 - Vurgu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Stil Yok, Kılavuz Yok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C7853C-536D-4A76-A0AE-DD22124D55A5}" styleName="Tema Uygulanmış Stil 1 - Vurgu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Tema Uygulanmış Stil 1 - Vurgu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Orta Stil 2 - Vurgu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344D84-9AFB-497E-A393-DC336BA19D2E}" styleName="Orta Stil 3 - Vurgu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343" autoAdjust="0"/>
  </p:normalViewPr>
  <p:slideViewPr>
    <p:cSldViewPr snapToGrid="0">
      <p:cViewPr varScale="1">
        <p:scale>
          <a:sx n="116" d="100"/>
          <a:sy n="116" d="100"/>
        </p:scale>
        <p:origin x="-390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16DE3F-C51C-48CA-A945-80279FFEE43C}" type="datetimeFigureOut">
              <a:rPr lang="tr-TR" smtClean="0"/>
              <a:pPr/>
              <a:t>25/04/2018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63BB52-93D3-4ACB-A410-5E486808271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206902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63BB52-93D3-4ACB-A410-5E4868082718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9749599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63BB52-93D3-4ACB-A410-5E4868082718}" type="slidenum">
              <a:rPr lang="tr-TR" smtClean="0"/>
              <a:pPr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636376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63BB52-93D3-4ACB-A410-5E4868082718}" type="slidenum">
              <a:rPr lang="tr-TR" smtClean="0"/>
              <a:pPr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615014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63BB52-93D3-4ACB-A410-5E4868082718}" type="slidenum">
              <a:rPr lang="tr-TR" smtClean="0"/>
              <a:pPr/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963087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63BB52-93D3-4ACB-A410-5E4868082718}" type="slidenum">
              <a:rPr lang="tr-TR" smtClean="0"/>
              <a:pPr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633015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63BB52-93D3-4ACB-A410-5E4868082718}" type="slidenum">
              <a:rPr lang="tr-TR" smtClean="0"/>
              <a:pPr/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158386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63BB52-93D3-4ACB-A410-5E4868082718}" type="slidenum">
              <a:rPr lang="tr-TR" smtClean="0"/>
              <a:pPr/>
              <a:t>13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91785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26EDEB4D-AE09-4426-8747-DD30F19F3A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xmlns="" id="{C1BFFED8-5E5D-4020-8884-855F67D0D7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xmlns="" id="{452D9332-117A-43B4-BF52-50913C2D6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24772-AF24-416C-B0C7-F3FE82405A03}" type="datetimeFigureOut">
              <a:rPr lang="tr-TR" smtClean="0"/>
              <a:pPr/>
              <a:t>25/04/2018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xmlns="" id="{B5403E21-FCF1-430F-AE7F-0585C2E8CB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xmlns="" id="{DDE8769A-025B-488D-B463-FCC011635C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6D281-0861-4CB6-A04C-F42F130ED17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05540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5E3B0848-CEB8-4B5E-9912-A423F0B89A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xmlns="" id="{16AA4DAA-267E-486B-829B-0C6AF3BE34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xmlns="" id="{D6C57923-C8DB-4529-8CBA-8091626F8A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24772-AF24-416C-B0C7-F3FE82405A03}" type="datetimeFigureOut">
              <a:rPr lang="tr-TR" smtClean="0"/>
              <a:pPr/>
              <a:t>25/04/2018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xmlns="" id="{10D69605-0834-429B-A1EA-2074716375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xmlns="" id="{2FADCC87-67A8-4E56-8B26-384D7F4752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6D281-0861-4CB6-A04C-F42F130ED17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152398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:a16="http://schemas.microsoft.com/office/drawing/2014/main" xmlns="" id="{5C0F92D6-9340-4792-B578-230BBE5418E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xmlns="" id="{3E8AAE3F-FA8B-4E0A-B63A-96487966CC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xmlns="" id="{B9ACF7A8-FFB7-4206-9AC1-68C6316D58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24772-AF24-416C-B0C7-F3FE82405A03}" type="datetimeFigureOut">
              <a:rPr lang="tr-TR" smtClean="0"/>
              <a:pPr/>
              <a:t>25/04/2018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xmlns="" id="{C6DE9B17-8CAE-42E6-80EA-77077A0535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xmlns="" id="{63FF0F41-7B81-453D-B2EC-AD950583BC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6D281-0861-4CB6-A04C-F42F130ED17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401588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C6BDCAC6-6AC8-429D-B44B-4A5B48E75E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A0B5C5B1-D499-4098-B1C7-B0F0699420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xmlns="" id="{21AD5652-A81A-4134-91E3-B97F2BFF52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24772-AF24-416C-B0C7-F3FE82405A03}" type="datetimeFigureOut">
              <a:rPr lang="tr-TR" smtClean="0"/>
              <a:pPr/>
              <a:t>25/04/2018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xmlns="" id="{F46D23B0-7155-4B01-8280-BAC948FBCF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xmlns="" id="{E40C40F4-9302-4CC6-A8BB-5E848A42DC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6D281-0861-4CB6-A04C-F42F130ED17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098090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A91F85A5-88E7-43A3-BFBE-DDBF7173CC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xmlns="" id="{7787EEA8-6450-4634-A3FD-87A317679D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xmlns="" id="{837FC6FD-3F70-49CA-B743-D4B261751C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24772-AF24-416C-B0C7-F3FE82405A03}" type="datetimeFigureOut">
              <a:rPr lang="tr-TR" smtClean="0"/>
              <a:pPr/>
              <a:t>25/04/2018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xmlns="" id="{792A1365-BD8F-4117-8BD6-7C7443D2FF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xmlns="" id="{72FD8718-AAF7-42B9-B02B-767CBA5F47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6D281-0861-4CB6-A04C-F42F130ED17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66768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F03CEBCF-C3D5-4D1B-B4F9-24C70E2441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0000D60A-8407-4428-8B8E-8A2907AA42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xmlns="" id="{E3A790D8-8B1E-4874-9A69-E2C4EB8E12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xmlns="" id="{6FC1CF06-F8DE-455A-87FA-FD6397A711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24772-AF24-416C-B0C7-F3FE82405A03}" type="datetimeFigureOut">
              <a:rPr lang="tr-TR" smtClean="0"/>
              <a:pPr/>
              <a:t>25/04/2018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xmlns="" id="{56DF3535-D63E-4E26-BF64-9D9463E11F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xmlns="" id="{EE715F2E-C282-407C-9595-E2485E2051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6D281-0861-4CB6-A04C-F42F130ED17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73862401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346A3247-E5DC-44AC-9117-73F22460C6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xmlns="" id="{B41CF386-538B-4B77-B0C9-DD6E181882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xmlns="" id="{ECCD40A9-500E-4EA4-9BBC-C31CCEDA3D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xmlns="" id="{0327F163-09E2-48A4-B93F-E1B0849C8DB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xmlns="" id="{BA32BD7C-EE2F-4828-93E8-785E2398A63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:a16="http://schemas.microsoft.com/office/drawing/2014/main" xmlns="" id="{0F57A015-EC8A-46F5-87D7-EBC951987B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24772-AF24-416C-B0C7-F3FE82405A03}" type="datetimeFigureOut">
              <a:rPr lang="tr-TR" smtClean="0"/>
              <a:pPr/>
              <a:t>25/04/2018</a:t>
            </a:fld>
            <a:endParaRPr lang="tr-TR"/>
          </a:p>
        </p:txBody>
      </p:sp>
      <p:sp>
        <p:nvSpPr>
          <p:cNvPr id="8" name="Alt Bilgi Yer Tutucusu 7">
            <a:extLst>
              <a:ext uri="{FF2B5EF4-FFF2-40B4-BE49-F238E27FC236}">
                <a16:creationId xmlns:a16="http://schemas.microsoft.com/office/drawing/2014/main" xmlns="" id="{73BC1311-562B-4B95-972C-797C7893EB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>
            <a:extLst>
              <a:ext uri="{FF2B5EF4-FFF2-40B4-BE49-F238E27FC236}">
                <a16:creationId xmlns:a16="http://schemas.microsoft.com/office/drawing/2014/main" xmlns="" id="{E5E55760-271B-4244-8A3B-DD3B1BD9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6D281-0861-4CB6-A04C-F42F130ED17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35004154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90EBD24E-BB50-492C-8893-45B4875911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xmlns="" id="{989DDA21-2B79-42C5-A830-AC2F212399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24772-AF24-416C-B0C7-F3FE82405A03}" type="datetimeFigureOut">
              <a:rPr lang="tr-TR" smtClean="0"/>
              <a:pPr/>
              <a:t>25/04/2018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xmlns="" id="{7D5C763B-0200-4B93-A227-7A7146EA05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xmlns="" id="{3F7DAB8C-D121-4DC4-9C0C-C49647935D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6D281-0861-4CB6-A04C-F42F130ED17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460122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:a16="http://schemas.microsoft.com/office/drawing/2014/main" xmlns="" id="{31E564C2-3A62-4DF5-AF71-8B4DD5F7D5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24772-AF24-416C-B0C7-F3FE82405A03}" type="datetimeFigureOut">
              <a:rPr lang="tr-TR" smtClean="0"/>
              <a:pPr/>
              <a:t>25/04/2018</a:t>
            </a:fld>
            <a:endParaRPr lang="tr-TR"/>
          </a:p>
        </p:txBody>
      </p:sp>
      <p:sp>
        <p:nvSpPr>
          <p:cNvPr id="3" name="Alt Bilgi Yer Tutucusu 2">
            <a:extLst>
              <a:ext uri="{FF2B5EF4-FFF2-40B4-BE49-F238E27FC236}">
                <a16:creationId xmlns:a16="http://schemas.microsoft.com/office/drawing/2014/main" xmlns="" id="{C5C0A821-2ED5-4C6F-B4F3-92E97EAD83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xmlns="" id="{37F73D39-75E2-4E50-96B5-6B95518379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6D281-0861-4CB6-A04C-F42F130ED17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025214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775D82B7-8F2D-4B8C-B7FA-604CD0C164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9B1B81AE-E1E0-4938-B714-BA9FC71771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xmlns="" id="{27AC07CB-94D9-4057-8F4C-A2FDBCF349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xmlns="" id="{99B7AA1C-6820-4BFA-BD51-466F084B2A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24772-AF24-416C-B0C7-F3FE82405A03}" type="datetimeFigureOut">
              <a:rPr lang="tr-TR" smtClean="0"/>
              <a:pPr/>
              <a:t>25/04/2018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xmlns="" id="{1ED6DFC2-366B-4F28-9623-91F34A290C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xmlns="" id="{BDF2F474-2889-46DE-9C71-03BDA93A31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6D281-0861-4CB6-A04C-F42F130ED17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36239761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FA7FFE9D-094C-4077-821D-35EB5184F9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xmlns="" id="{23EB65B5-7070-44A5-9CF1-C268F29227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xmlns="" id="{E4D3F339-3600-405A-810D-75C4758D129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xmlns="" id="{EBEF50ED-E972-4723-B491-86D82B7EF9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24772-AF24-416C-B0C7-F3FE82405A03}" type="datetimeFigureOut">
              <a:rPr lang="tr-TR" smtClean="0"/>
              <a:pPr/>
              <a:t>25/04/2018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xmlns="" id="{D25BD73A-8AB5-40A4-B822-78370FB449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xmlns="" id="{FE5F4A5B-DCF0-464B-8EAA-5A1A95FB9E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6D281-0861-4CB6-A04C-F42F130ED17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433051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:a16="http://schemas.microsoft.com/office/drawing/2014/main" xmlns="" id="{0E6EB272-1FC0-4143-827B-E83FB7A256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xmlns="" id="{2EDAD36C-7555-418C-8E96-5011D5CEB2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xmlns="" id="{6FB13711-A118-4208-9EF6-69865222FD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524772-AF24-416C-B0C7-F3FE82405A03}" type="datetimeFigureOut">
              <a:rPr lang="tr-TR" smtClean="0"/>
              <a:pPr/>
              <a:t>25/04/2018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xmlns="" id="{172CE383-4AF7-4CA2-A8AF-1BF470B0D7F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xmlns="" id="{5072626A-858F-41C1-8369-315ECF597A7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36D281-0861-4CB6-A04C-F42F130ED17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99644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6" r:id="rId1"/>
    <p:sldLayoutId id="2147483907" r:id="rId2"/>
    <p:sldLayoutId id="2147483908" r:id="rId3"/>
    <p:sldLayoutId id="2147483909" r:id="rId4"/>
    <p:sldLayoutId id="2147483910" r:id="rId5"/>
    <p:sldLayoutId id="2147483911" r:id="rId6"/>
    <p:sldLayoutId id="2147483912" r:id="rId7"/>
    <p:sldLayoutId id="2147483913" r:id="rId8"/>
    <p:sldLayoutId id="2147483914" r:id="rId9"/>
    <p:sldLayoutId id="2147483915" r:id="rId10"/>
    <p:sldLayoutId id="214748391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49E4539E-E57F-4B7C-A455-850AD8E027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53848" y="1026320"/>
            <a:ext cx="9373849" cy="1655762"/>
          </a:xfrm>
        </p:spPr>
        <p:txBody>
          <a:bodyPr/>
          <a:lstStyle/>
          <a:p>
            <a:r>
              <a:rPr lang="tr-TR" b="1" dirty="0">
                <a:latin typeface="Curlz MT" panose="04040404050702020202" pitchFamily="82" charset="0"/>
              </a:rPr>
              <a:t>2. SINIF MATEMATİK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xmlns="" id="{5DC3C1C5-AA42-450C-B01E-D81E004BBF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54372" y="3128917"/>
            <a:ext cx="9876759" cy="1655762"/>
          </a:xfrm>
        </p:spPr>
        <p:txBody>
          <a:bodyPr>
            <a:normAutofit/>
          </a:bodyPr>
          <a:lstStyle/>
          <a:p>
            <a:r>
              <a:rPr lang="tr-TR" sz="3200" dirty="0" smtClean="0"/>
              <a:t>Kazanım: </a:t>
            </a:r>
            <a:r>
              <a:rPr lang="tr-TR" sz="3200" dirty="0"/>
              <a:t>T</a:t>
            </a:r>
            <a:r>
              <a:rPr lang="tr-TR" sz="3200" dirty="0" smtClean="0"/>
              <a:t>oplama işleminde verilmeyen </a:t>
            </a:r>
            <a:r>
              <a:rPr lang="tr-TR" sz="3200" dirty="0"/>
              <a:t>toplananı bulma.</a:t>
            </a:r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xmlns="" id="{7617BE6B-C199-4DA0-8028-27BF567127B2}"/>
              </a:ext>
            </a:extLst>
          </p:cNvPr>
          <p:cNvSpPr txBox="1"/>
          <p:nvPr/>
        </p:nvSpPr>
        <p:spPr>
          <a:xfrm>
            <a:off x="5808372" y="4931764"/>
            <a:ext cx="56003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>
                <a:solidFill>
                  <a:srgbClr val="FF0000"/>
                </a:solidFill>
                <a:latin typeface="Arial Black" panose="020B0A04020102020204" pitchFamily="34" charset="0"/>
              </a:rPr>
              <a:t>Melek KAHRAMAN </a:t>
            </a:r>
            <a:r>
              <a:rPr lang="tr-TR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      161901076</a:t>
            </a:r>
            <a:endParaRPr lang="tr-TR" dirty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r>
              <a:rPr lang="tr-TR" dirty="0">
                <a:solidFill>
                  <a:srgbClr val="FF0000"/>
                </a:solidFill>
                <a:latin typeface="Arial Black" panose="020B0A04020102020204" pitchFamily="34" charset="0"/>
              </a:rPr>
              <a:t>Duygu </a:t>
            </a:r>
            <a:r>
              <a:rPr lang="tr-TR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ORUÇ		  161901056</a:t>
            </a:r>
            <a:endParaRPr lang="tr-TR" dirty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r>
              <a:rPr lang="tr-TR" dirty="0">
                <a:solidFill>
                  <a:srgbClr val="FF0000"/>
                </a:solidFill>
                <a:latin typeface="Arial Black" panose="020B0A04020102020204" pitchFamily="34" charset="0"/>
              </a:rPr>
              <a:t>Beyza </a:t>
            </a:r>
            <a:r>
              <a:rPr lang="tr-TR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AYRANCI	  161901004</a:t>
            </a:r>
            <a:endParaRPr lang="tr-TR" dirty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r>
              <a:rPr lang="tr-TR" dirty="0">
                <a:solidFill>
                  <a:srgbClr val="FF0000"/>
                </a:solidFill>
                <a:latin typeface="Arial Black" panose="020B0A04020102020204" pitchFamily="34" charset="0"/>
              </a:rPr>
              <a:t>Hilal </a:t>
            </a:r>
            <a:r>
              <a:rPr lang="tr-TR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YILMAZ		  161901088</a:t>
            </a:r>
            <a:endParaRPr lang="tr-TR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92751" y="3937262"/>
            <a:ext cx="4273666" cy="847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58230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B20C22C6-F5F0-4B1B-AA4F-E2D5B2DBE0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218" y="391982"/>
            <a:ext cx="11379353" cy="4351338"/>
          </a:xfrm>
        </p:spPr>
        <p:txBody>
          <a:bodyPr/>
          <a:lstStyle/>
          <a:p>
            <a:pPr algn="ctr"/>
            <a:r>
              <a:rPr lang="tr-TR" sz="3200" dirty="0" smtClean="0"/>
              <a:t>Selin </a:t>
            </a:r>
            <a:r>
              <a:rPr lang="tr-TR" sz="3200" dirty="0"/>
              <a:t>ile Nisa’nın toplam 35 tane boya kalemi vardır. Kalemlerin 17 </a:t>
            </a:r>
            <a:r>
              <a:rPr lang="tr-TR" sz="3200" dirty="0" smtClean="0"/>
              <a:t>tanesi Nisa’nın </a:t>
            </a:r>
            <a:r>
              <a:rPr lang="tr-TR" sz="3200" dirty="0"/>
              <a:t>olduğuna göre </a:t>
            </a:r>
            <a:r>
              <a:rPr lang="tr-TR" sz="3200" dirty="0" err="1" smtClean="0"/>
              <a:t>Selin’nin</a:t>
            </a:r>
            <a:r>
              <a:rPr lang="tr-TR" sz="3200" dirty="0" smtClean="0"/>
              <a:t> </a:t>
            </a:r>
            <a:r>
              <a:rPr lang="tr-TR" sz="3200" dirty="0"/>
              <a:t>kalemlerinin sayısı kaçtır?</a:t>
            </a:r>
          </a:p>
          <a:p>
            <a:endParaRPr lang="tr-TR" dirty="0"/>
          </a:p>
        </p:txBody>
      </p:sp>
      <p:graphicFrame>
        <p:nvGraphicFramePr>
          <p:cNvPr id="6" name="Tablo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75845497"/>
              </p:ext>
            </p:extLst>
          </p:nvPr>
        </p:nvGraphicFramePr>
        <p:xfrm>
          <a:off x="9366611" y="2003370"/>
          <a:ext cx="1989678" cy="1544598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98967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667381">
                <a:tc>
                  <a:txBody>
                    <a:bodyPr/>
                    <a:lstStyle/>
                    <a:p>
                      <a:pPr algn="ctr"/>
                      <a:endParaRPr lang="tr-TR" dirty="0" smtClean="0"/>
                    </a:p>
                    <a:p>
                      <a:pPr algn="ctr"/>
                      <a:r>
                        <a:rPr lang="tr-TR" dirty="0" smtClean="0"/>
                        <a:t>TOPLAM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77217">
                <a:tc>
                  <a:txBody>
                    <a:bodyPr/>
                    <a:lstStyle/>
                    <a:p>
                      <a:pPr algn="ctr"/>
                      <a:r>
                        <a:rPr lang="tr-TR" sz="4000" dirty="0" smtClean="0"/>
                        <a:t>35</a:t>
                      </a:r>
                      <a:endParaRPr lang="tr-TR" sz="4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pic>
        <p:nvPicPr>
          <p:cNvPr id="9" name="Resim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66187" y="2024942"/>
            <a:ext cx="1956986" cy="1621677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26079" y="1951785"/>
            <a:ext cx="1956986" cy="1767993"/>
          </a:xfrm>
          <a:prstGeom prst="rect">
            <a:avLst/>
          </a:prstGeom>
        </p:spPr>
      </p:pic>
      <p:sp>
        <p:nvSpPr>
          <p:cNvPr id="11" name="Artı 10"/>
          <p:cNvSpPr/>
          <p:nvPr/>
        </p:nvSpPr>
        <p:spPr>
          <a:xfrm>
            <a:off x="3272972" y="1927265"/>
            <a:ext cx="1669143" cy="1767993"/>
          </a:xfrm>
          <a:prstGeom prst="mathPl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Eşittir 11"/>
          <p:cNvSpPr/>
          <p:nvPr/>
        </p:nvSpPr>
        <p:spPr>
          <a:xfrm>
            <a:off x="7210413" y="2375832"/>
            <a:ext cx="1712685" cy="870857"/>
          </a:xfrm>
          <a:prstGeom prst="mathEqual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5380484" y="4743320"/>
            <a:ext cx="137282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smtClean="0"/>
              <a:t>17</a:t>
            </a:r>
          </a:p>
          <a:p>
            <a:endParaRPr lang="tr-TR" sz="4000" dirty="0"/>
          </a:p>
        </p:txBody>
      </p:sp>
      <p:sp>
        <p:nvSpPr>
          <p:cNvPr id="14" name="Eksi 13"/>
          <p:cNvSpPr/>
          <p:nvPr/>
        </p:nvSpPr>
        <p:spPr>
          <a:xfrm>
            <a:off x="3803603" y="5491634"/>
            <a:ext cx="3153761" cy="377372"/>
          </a:xfrm>
          <a:prstGeom prst="mathMinus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Metin kutusu 14"/>
          <p:cNvSpPr txBox="1"/>
          <p:nvPr/>
        </p:nvSpPr>
        <p:spPr>
          <a:xfrm>
            <a:off x="5380483" y="3887101"/>
            <a:ext cx="161108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smtClean="0"/>
              <a:t>35</a:t>
            </a:r>
            <a:endParaRPr lang="tr-TR" sz="6000" dirty="0"/>
          </a:p>
        </p:txBody>
      </p:sp>
      <p:sp>
        <p:nvSpPr>
          <p:cNvPr id="16" name="Eksi 15"/>
          <p:cNvSpPr/>
          <p:nvPr/>
        </p:nvSpPr>
        <p:spPr>
          <a:xfrm>
            <a:off x="4296229" y="5230541"/>
            <a:ext cx="493485" cy="328387"/>
          </a:xfrm>
          <a:prstGeom prst="mathMinus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Metin kutusu 16"/>
          <p:cNvSpPr txBox="1"/>
          <p:nvPr/>
        </p:nvSpPr>
        <p:spPr>
          <a:xfrm>
            <a:off x="5380483" y="5803262"/>
            <a:ext cx="211924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solidFill>
                  <a:srgbClr val="FF0000"/>
                </a:solidFill>
              </a:rPr>
              <a:t>18</a:t>
            </a:r>
            <a:endParaRPr lang="tr-TR" sz="6000" b="1" dirty="0">
              <a:solidFill>
                <a:srgbClr val="FF0000"/>
              </a:solidFill>
            </a:endParaRPr>
          </a:p>
        </p:txBody>
      </p:sp>
      <p:cxnSp>
        <p:nvCxnSpPr>
          <p:cNvPr id="19" name="Dirsek Bağlayıcısı 18"/>
          <p:cNvCxnSpPr/>
          <p:nvPr/>
        </p:nvCxnSpPr>
        <p:spPr>
          <a:xfrm rot="5400000" flipH="1" flipV="1">
            <a:off x="5404766" y="4962556"/>
            <a:ext cx="2591315" cy="105761"/>
          </a:xfrm>
          <a:prstGeom prst="bentConnector3">
            <a:avLst/>
          </a:prstGeom>
          <a:ln w="76200">
            <a:solidFill>
              <a:srgbClr val="7030A0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Resim 1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46601" y="2473669"/>
            <a:ext cx="2487384" cy="1609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98519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/>
      <p:bldP spid="14" grpId="0" animBg="1"/>
      <p:bldP spid="15" grpId="0"/>
      <p:bldP spid="16" grpId="0" animBg="1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007251" y="734095"/>
            <a:ext cx="4184749" cy="4749812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53028" y="821627"/>
            <a:ext cx="3169590" cy="4574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79305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84977" y="961579"/>
            <a:ext cx="4390108" cy="4365164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77352" y="802343"/>
            <a:ext cx="4650078" cy="45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10061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8E8C6394-DC29-4C22-A133-FB146E92C8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83203"/>
            <a:ext cx="10515600" cy="4351338"/>
          </a:xfrm>
        </p:spPr>
        <p:txBody>
          <a:bodyPr>
            <a:normAutofit/>
          </a:bodyPr>
          <a:lstStyle/>
          <a:p>
            <a:pPr algn="ctr"/>
            <a:r>
              <a:rPr lang="tr-TR" sz="3200" dirty="0" smtClean="0"/>
              <a:t>Zeynep üç </a:t>
            </a:r>
            <a:r>
              <a:rPr lang="tr-TR" sz="3200" dirty="0"/>
              <a:t>günde toplam 82 sayfa kitap okumuştur. </a:t>
            </a:r>
            <a:r>
              <a:rPr lang="tr-TR" sz="3200" dirty="0" smtClean="0"/>
              <a:t>Birinci</a:t>
            </a:r>
          </a:p>
          <a:p>
            <a:pPr marL="0" indent="0">
              <a:buNone/>
            </a:pPr>
            <a:r>
              <a:rPr lang="tr-TR" sz="3200" dirty="0" smtClean="0"/>
              <a:t>gün </a:t>
            </a:r>
            <a:r>
              <a:rPr lang="tr-TR" sz="3200" dirty="0"/>
              <a:t>36 </a:t>
            </a:r>
            <a:r>
              <a:rPr lang="tr-TR" sz="3200" dirty="0" smtClean="0"/>
              <a:t>sayfa, ikinci gün 29 sayfa </a:t>
            </a:r>
            <a:r>
              <a:rPr lang="tr-TR" sz="3200" dirty="0"/>
              <a:t>okuduğuna göre </a:t>
            </a:r>
            <a:r>
              <a:rPr lang="tr-TR" sz="3200" dirty="0" smtClean="0"/>
              <a:t>üçüncü </a:t>
            </a:r>
            <a:r>
              <a:rPr lang="tr-TR" sz="3200" dirty="0"/>
              <a:t>gün kaç sayfa </a:t>
            </a:r>
            <a:r>
              <a:rPr lang="tr-TR" sz="3200" dirty="0" smtClean="0"/>
              <a:t>kitap okumuştur?								 </a:t>
            </a:r>
            <a:endParaRPr lang="tr-TR" sz="3200" dirty="0"/>
          </a:p>
          <a:p>
            <a:pPr algn="ctr"/>
            <a:endParaRPr lang="tr-TR" sz="3200" dirty="0"/>
          </a:p>
        </p:txBody>
      </p:sp>
    </p:spTree>
    <p:extLst>
      <p:ext uri="{BB962C8B-B14F-4D97-AF65-F5344CB8AC3E}">
        <p14:creationId xmlns:p14="http://schemas.microsoft.com/office/powerpoint/2010/main" xmlns="" val="4233279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044262" y="2340780"/>
            <a:ext cx="10515600" cy="1600155"/>
          </a:xfrm>
        </p:spPr>
        <p:txBody>
          <a:bodyPr/>
          <a:lstStyle/>
          <a:p>
            <a:r>
              <a:rPr lang="tr-TR" dirty="0"/>
              <a:t>Kardeşime akülü araba almak istiyorum. Kumbaramda  220 lira var. Akülü arabanın fiyatı ise 850 liradır. Acaba benim kaç lira daha para biriktirmem gerekiyor?</a:t>
            </a:r>
          </a:p>
        </p:txBody>
      </p:sp>
    </p:spTree>
    <p:extLst>
      <p:ext uri="{BB962C8B-B14F-4D97-AF65-F5344CB8AC3E}">
        <p14:creationId xmlns:p14="http://schemas.microsoft.com/office/powerpoint/2010/main" xmlns="" val="19814041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954110" y="589254"/>
            <a:ext cx="10515600" cy="1226668"/>
          </a:xfrm>
        </p:spPr>
        <p:txBody>
          <a:bodyPr/>
          <a:lstStyle/>
          <a:p>
            <a:r>
              <a:rPr lang="tr-TR" dirty="0" smtClean="0"/>
              <a:t>İki </a:t>
            </a:r>
            <a:r>
              <a:rPr lang="tr-TR" dirty="0"/>
              <a:t>basamaklı en küçük sayı ile hangi sayıyı toplarsam </a:t>
            </a:r>
            <a:r>
              <a:rPr lang="tr-TR" dirty="0" smtClean="0"/>
              <a:t>64 </a:t>
            </a:r>
            <a:r>
              <a:rPr lang="tr-TR" dirty="0"/>
              <a:t>sayısını </a:t>
            </a:r>
            <a:r>
              <a:rPr lang="tr-TR" dirty="0" smtClean="0"/>
              <a:t>bulurum?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3486951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up 7">
            <a:extLst>
              <a:ext uri="{FF2B5EF4-FFF2-40B4-BE49-F238E27FC236}">
                <a16:creationId xmlns:a16="http://schemas.microsoft.com/office/drawing/2014/main" xmlns="" id="{29BB48A3-0429-4399-A1C7-D5E768CC6ED9}"/>
              </a:ext>
            </a:extLst>
          </p:cNvPr>
          <p:cNvGrpSpPr/>
          <p:nvPr/>
        </p:nvGrpSpPr>
        <p:grpSpPr>
          <a:xfrm>
            <a:off x="5636302" y="0"/>
            <a:ext cx="6160957" cy="3429000"/>
            <a:chOff x="2848130" y="1465289"/>
            <a:chExt cx="4691920" cy="3159177"/>
          </a:xfrm>
        </p:grpSpPr>
        <p:sp>
          <p:nvSpPr>
            <p:cNvPr id="4" name="Düşünce Balonu: Bulut 3">
              <a:extLst>
                <a:ext uri="{FF2B5EF4-FFF2-40B4-BE49-F238E27FC236}">
                  <a16:creationId xmlns:a16="http://schemas.microsoft.com/office/drawing/2014/main" xmlns="" id="{63CF31DC-A95C-486D-A403-F989CBEB9249}"/>
                </a:ext>
              </a:extLst>
            </p:cNvPr>
            <p:cNvSpPr/>
            <p:nvPr/>
          </p:nvSpPr>
          <p:spPr>
            <a:xfrm>
              <a:off x="2848130" y="1465289"/>
              <a:ext cx="4691920" cy="3159177"/>
            </a:xfrm>
            <a:prstGeom prst="cloudCallout">
              <a:avLst/>
            </a:prstGeom>
            <a:solidFill>
              <a:schemeClr val="accent5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" name="Metin kutusu 4">
              <a:extLst>
                <a:ext uri="{FF2B5EF4-FFF2-40B4-BE49-F238E27FC236}">
                  <a16:creationId xmlns:a16="http://schemas.microsoft.com/office/drawing/2014/main" xmlns="" id="{A81D7D2A-22FF-4B0B-A83E-A9B47D347E01}"/>
                </a:ext>
              </a:extLst>
            </p:cNvPr>
            <p:cNvSpPr txBox="1"/>
            <p:nvPr/>
          </p:nvSpPr>
          <p:spPr>
            <a:xfrm>
              <a:off x="3582648" y="2352379"/>
              <a:ext cx="3222884" cy="14461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3200" dirty="0"/>
                <a:t>Evet çocuklar bugün verilmeyen toplananı bulalım </a:t>
              </a:r>
              <a:r>
                <a:rPr lang="tr-TR" sz="3200" dirty="0">
                  <a:sym typeface="Wingdings" panose="05000000000000000000" pitchFamily="2" charset="2"/>
                </a:rPr>
                <a:t></a:t>
              </a:r>
              <a:endParaRPr lang="tr-TR" sz="3200" dirty="0"/>
            </a:p>
          </p:txBody>
        </p:sp>
      </p:grpSp>
      <p:pic>
        <p:nvPicPr>
          <p:cNvPr id="1026" name="Picture 2" descr="sevimli hayvanlar animasyon ile ilgili görsel sonucu">
            <a:extLst>
              <a:ext uri="{FF2B5EF4-FFF2-40B4-BE49-F238E27FC236}">
                <a16:creationId xmlns:a16="http://schemas.microsoft.com/office/drawing/2014/main" xmlns="" id="{276B548C-9A89-4BA9-90B2-5524CD01475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2148" y="2032561"/>
            <a:ext cx="3989078" cy="4986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2561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Eksi İşareti 17">
            <a:extLst>
              <a:ext uri="{FF2B5EF4-FFF2-40B4-BE49-F238E27FC236}">
                <a16:creationId xmlns:a16="http://schemas.microsoft.com/office/drawing/2014/main" xmlns="" id="{BAA4B903-DCF7-4B1C-92A9-F4394D7DC6B9}"/>
              </a:ext>
            </a:extLst>
          </p:cNvPr>
          <p:cNvSpPr/>
          <p:nvPr/>
        </p:nvSpPr>
        <p:spPr>
          <a:xfrm>
            <a:off x="-893055" y="3989660"/>
            <a:ext cx="6989055" cy="45196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2" name="Grup 1">
            <a:extLst>
              <a:ext uri="{FF2B5EF4-FFF2-40B4-BE49-F238E27FC236}">
                <a16:creationId xmlns:a16="http://schemas.microsoft.com/office/drawing/2014/main" xmlns="" id="{B46961FF-CC44-4DF9-9667-FD0432F4E4A0}"/>
              </a:ext>
            </a:extLst>
          </p:cNvPr>
          <p:cNvGrpSpPr/>
          <p:nvPr/>
        </p:nvGrpSpPr>
        <p:grpSpPr>
          <a:xfrm>
            <a:off x="0" y="274150"/>
            <a:ext cx="11631874" cy="5188380"/>
            <a:chOff x="78428" y="269668"/>
            <a:chExt cx="11631874" cy="5188380"/>
          </a:xfrm>
        </p:grpSpPr>
        <p:sp>
          <p:nvSpPr>
            <p:cNvPr id="21" name="Dikdörtgen 20">
              <a:extLst>
                <a:ext uri="{FF2B5EF4-FFF2-40B4-BE49-F238E27FC236}">
                  <a16:creationId xmlns:a16="http://schemas.microsoft.com/office/drawing/2014/main" xmlns="" id="{CE228A88-0AF3-410F-9298-0836B07CD973}"/>
                </a:ext>
              </a:extLst>
            </p:cNvPr>
            <p:cNvSpPr/>
            <p:nvPr/>
          </p:nvSpPr>
          <p:spPr>
            <a:xfrm>
              <a:off x="3269702" y="269668"/>
              <a:ext cx="1820218" cy="830997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2" name="Dikdörtgen 21">
              <a:extLst>
                <a:ext uri="{FF2B5EF4-FFF2-40B4-BE49-F238E27FC236}">
                  <a16:creationId xmlns:a16="http://schemas.microsoft.com/office/drawing/2014/main" xmlns="" id="{64A0B027-A80D-4554-B8A4-B77CAB2CE61E}"/>
                </a:ext>
              </a:extLst>
            </p:cNvPr>
            <p:cNvSpPr/>
            <p:nvPr/>
          </p:nvSpPr>
          <p:spPr>
            <a:xfrm>
              <a:off x="763956" y="269668"/>
              <a:ext cx="1820218" cy="830997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6" name="Metin kutusu 15">
              <a:extLst>
                <a:ext uri="{FF2B5EF4-FFF2-40B4-BE49-F238E27FC236}">
                  <a16:creationId xmlns:a16="http://schemas.microsoft.com/office/drawing/2014/main" xmlns="" id="{D230627B-1020-4938-896B-12EFD1ACF5DD}"/>
                </a:ext>
              </a:extLst>
            </p:cNvPr>
            <p:cNvSpPr txBox="1"/>
            <p:nvPr/>
          </p:nvSpPr>
          <p:spPr>
            <a:xfrm>
              <a:off x="895500" y="281626"/>
              <a:ext cx="164891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2400" dirty="0"/>
                <a:t>ONLAR BASAMAĞI</a:t>
              </a:r>
            </a:p>
          </p:txBody>
        </p:sp>
        <p:sp>
          <p:nvSpPr>
            <p:cNvPr id="17" name="Metin kutusu 16">
              <a:extLst>
                <a:ext uri="{FF2B5EF4-FFF2-40B4-BE49-F238E27FC236}">
                  <a16:creationId xmlns:a16="http://schemas.microsoft.com/office/drawing/2014/main" xmlns="" id="{8D5F625C-E2A3-4FE3-BED6-1E3A2745B354}"/>
                </a:ext>
              </a:extLst>
            </p:cNvPr>
            <p:cNvSpPr txBox="1"/>
            <p:nvPr/>
          </p:nvSpPr>
          <p:spPr>
            <a:xfrm>
              <a:off x="3441002" y="295142"/>
              <a:ext cx="164891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2400" dirty="0"/>
                <a:t>BİRLER BASAMAĞI</a:t>
              </a:r>
            </a:p>
          </p:txBody>
        </p:sp>
        <p:sp>
          <p:nvSpPr>
            <p:cNvPr id="19" name="Artı İşareti 18">
              <a:extLst>
                <a:ext uri="{FF2B5EF4-FFF2-40B4-BE49-F238E27FC236}">
                  <a16:creationId xmlns:a16="http://schemas.microsoft.com/office/drawing/2014/main" xmlns="" id="{92D11CF8-DD4B-463E-9671-16630E980DF0}"/>
                </a:ext>
              </a:extLst>
            </p:cNvPr>
            <p:cNvSpPr/>
            <p:nvPr/>
          </p:nvSpPr>
          <p:spPr>
            <a:xfrm>
              <a:off x="78428" y="3514267"/>
              <a:ext cx="524656" cy="549614"/>
            </a:xfrm>
            <a:prstGeom prst="mathPl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3" name="Dikdörtgen 22">
              <a:extLst>
                <a:ext uri="{FF2B5EF4-FFF2-40B4-BE49-F238E27FC236}">
                  <a16:creationId xmlns:a16="http://schemas.microsoft.com/office/drawing/2014/main" xmlns="" id="{5921025E-D429-42C5-9B8A-19A7776AB702}"/>
                </a:ext>
              </a:extLst>
            </p:cNvPr>
            <p:cNvSpPr/>
            <p:nvPr/>
          </p:nvSpPr>
          <p:spPr>
            <a:xfrm>
              <a:off x="763956" y="4663179"/>
              <a:ext cx="1820218" cy="790098"/>
            </a:xfrm>
            <a:prstGeom prst="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4" name="Dikdörtgen 23">
              <a:extLst>
                <a:ext uri="{FF2B5EF4-FFF2-40B4-BE49-F238E27FC236}">
                  <a16:creationId xmlns:a16="http://schemas.microsoft.com/office/drawing/2014/main" xmlns="" id="{F9783FA8-6DDA-43DA-94E7-E3F2FA2B246D}"/>
                </a:ext>
              </a:extLst>
            </p:cNvPr>
            <p:cNvSpPr/>
            <p:nvPr/>
          </p:nvSpPr>
          <p:spPr>
            <a:xfrm>
              <a:off x="3269702" y="2817429"/>
              <a:ext cx="1828800" cy="838306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r-TR" sz="4000" dirty="0" smtClean="0"/>
                <a:t>8</a:t>
              </a:r>
              <a:endParaRPr lang="tr-TR" sz="4000" dirty="0"/>
            </a:p>
          </p:txBody>
        </p:sp>
        <p:sp>
          <p:nvSpPr>
            <p:cNvPr id="25" name="Dikdörtgen 24">
              <a:extLst>
                <a:ext uri="{FF2B5EF4-FFF2-40B4-BE49-F238E27FC236}">
                  <a16:creationId xmlns:a16="http://schemas.microsoft.com/office/drawing/2014/main" xmlns="" id="{C7599671-49BA-4679-A772-AC708724F5E6}"/>
                </a:ext>
              </a:extLst>
            </p:cNvPr>
            <p:cNvSpPr/>
            <p:nvPr/>
          </p:nvSpPr>
          <p:spPr>
            <a:xfrm>
              <a:off x="763956" y="2784145"/>
              <a:ext cx="1820218" cy="871590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r-TR" sz="4000" dirty="0"/>
                <a:t>3</a:t>
              </a:r>
            </a:p>
          </p:txBody>
        </p:sp>
        <p:sp>
          <p:nvSpPr>
            <p:cNvPr id="26" name="Dikdörtgen 25">
              <a:extLst>
                <a:ext uri="{FF2B5EF4-FFF2-40B4-BE49-F238E27FC236}">
                  <a16:creationId xmlns:a16="http://schemas.microsoft.com/office/drawing/2014/main" xmlns="" id="{362C09CD-1C98-475F-B3DB-7D2604115D23}"/>
                </a:ext>
              </a:extLst>
            </p:cNvPr>
            <p:cNvSpPr/>
            <p:nvPr/>
          </p:nvSpPr>
          <p:spPr>
            <a:xfrm>
              <a:off x="3269702" y="1525089"/>
              <a:ext cx="1820218" cy="830997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7" name="Dikdörtgen 26">
              <a:extLst>
                <a:ext uri="{FF2B5EF4-FFF2-40B4-BE49-F238E27FC236}">
                  <a16:creationId xmlns:a16="http://schemas.microsoft.com/office/drawing/2014/main" xmlns="" id="{3F196C40-4BCC-46EA-8AC9-2EC4A02E04B5}"/>
                </a:ext>
              </a:extLst>
            </p:cNvPr>
            <p:cNvSpPr/>
            <p:nvPr/>
          </p:nvSpPr>
          <p:spPr>
            <a:xfrm>
              <a:off x="763956" y="1494717"/>
              <a:ext cx="1820218" cy="871590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8" name="Dikdörtgen 27">
              <a:extLst>
                <a:ext uri="{FF2B5EF4-FFF2-40B4-BE49-F238E27FC236}">
                  <a16:creationId xmlns:a16="http://schemas.microsoft.com/office/drawing/2014/main" xmlns="" id="{631778C3-9115-42BA-81EF-59DA801BBF91}"/>
                </a:ext>
              </a:extLst>
            </p:cNvPr>
            <p:cNvSpPr/>
            <p:nvPr/>
          </p:nvSpPr>
          <p:spPr>
            <a:xfrm>
              <a:off x="3316629" y="4663179"/>
              <a:ext cx="1773291" cy="790098"/>
            </a:xfrm>
            <a:prstGeom prst="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/>
            </a:p>
          </p:txBody>
        </p:sp>
        <p:sp>
          <p:nvSpPr>
            <p:cNvPr id="29" name="Metin kutusu 28">
              <a:extLst>
                <a:ext uri="{FF2B5EF4-FFF2-40B4-BE49-F238E27FC236}">
                  <a16:creationId xmlns:a16="http://schemas.microsoft.com/office/drawing/2014/main" xmlns="" id="{C61C9701-2BF7-44B8-B332-655A2BDD3744}"/>
                </a:ext>
              </a:extLst>
            </p:cNvPr>
            <p:cNvSpPr txBox="1"/>
            <p:nvPr/>
          </p:nvSpPr>
          <p:spPr>
            <a:xfrm>
              <a:off x="1563757" y="1586088"/>
              <a:ext cx="74212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4000" dirty="0"/>
                <a:t>5</a:t>
              </a:r>
            </a:p>
          </p:txBody>
        </p:sp>
        <p:sp>
          <p:nvSpPr>
            <p:cNvPr id="30" name="Metin kutusu 29">
              <a:extLst>
                <a:ext uri="{FF2B5EF4-FFF2-40B4-BE49-F238E27FC236}">
                  <a16:creationId xmlns:a16="http://schemas.microsoft.com/office/drawing/2014/main" xmlns="" id="{0A0A7425-857A-471C-A8A3-55AC7524261B}"/>
                </a:ext>
              </a:extLst>
            </p:cNvPr>
            <p:cNvSpPr txBox="1"/>
            <p:nvPr/>
          </p:nvSpPr>
          <p:spPr>
            <a:xfrm>
              <a:off x="4075586" y="1605201"/>
              <a:ext cx="75537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4000" dirty="0"/>
                <a:t>6</a:t>
              </a:r>
            </a:p>
          </p:txBody>
        </p:sp>
        <p:sp>
          <p:nvSpPr>
            <p:cNvPr id="31" name="Metin kutusu 30">
              <a:extLst>
                <a:ext uri="{FF2B5EF4-FFF2-40B4-BE49-F238E27FC236}">
                  <a16:creationId xmlns:a16="http://schemas.microsoft.com/office/drawing/2014/main" xmlns="" id="{D45BB0CE-90EB-4E04-9DFB-25011F31EF80}"/>
                </a:ext>
              </a:extLst>
            </p:cNvPr>
            <p:cNvSpPr txBox="1"/>
            <p:nvPr/>
          </p:nvSpPr>
          <p:spPr>
            <a:xfrm>
              <a:off x="1563757" y="4750162"/>
              <a:ext cx="102041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4000" dirty="0"/>
                <a:t>9</a:t>
              </a:r>
            </a:p>
          </p:txBody>
        </p:sp>
        <p:sp>
          <p:nvSpPr>
            <p:cNvPr id="32" name="Metin kutusu 31">
              <a:extLst>
                <a:ext uri="{FF2B5EF4-FFF2-40B4-BE49-F238E27FC236}">
                  <a16:creationId xmlns:a16="http://schemas.microsoft.com/office/drawing/2014/main" xmlns="" id="{4502AC0F-D3DD-42C8-A04B-E3CEBC4AC18C}"/>
                </a:ext>
              </a:extLst>
            </p:cNvPr>
            <p:cNvSpPr txBox="1"/>
            <p:nvPr/>
          </p:nvSpPr>
          <p:spPr>
            <a:xfrm>
              <a:off x="3764702" y="4704285"/>
              <a:ext cx="100151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4000" dirty="0"/>
                <a:t>4</a:t>
              </a:r>
            </a:p>
          </p:txBody>
        </p:sp>
        <p:sp>
          <p:nvSpPr>
            <p:cNvPr id="33" name="Ok: Sağ 32">
              <a:extLst>
                <a:ext uri="{FF2B5EF4-FFF2-40B4-BE49-F238E27FC236}">
                  <a16:creationId xmlns:a16="http://schemas.microsoft.com/office/drawing/2014/main" xmlns="" id="{09D5A041-A59E-49D7-BCA1-0B894BE461E0}"/>
                </a:ext>
              </a:extLst>
            </p:cNvPr>
            <p:cNvSpPr/>
            <p:nvPr/>
          </p:nvSpPr>
          <p:spPr>
            <a:xfrm>
              <a:off x="5895804" y="1658421"/>
              <a:ext cx="1828800" cy="707886"/>
            </a:xfrm>
            <a:prstGeom prst="rightArrow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4" name="Ok: Sağ 33">
              <a:extLst>
                <a:ext uri="{FF2B5EF4-FFF2-40B4-BE49-F238E27FC236}">
                  <a16:creationId xmlns:a16="http://schemas.microsoft.com/office/drawing/2014/main" xmlns="" id="{35FD03C0-7F32-44A9-A54E-4B7933413B73}"/>
                </a:ext>
              </a:extLst>
            </p:cNvPr>
            <p:cNvSpPr/>
            <p:nvPr/>
          </p:nvSpPr>
          <p:spPr>
            <a:xfrm>
              <a:off x="5895804" y="2882639"/>
              <a:ext cx="1828800" cy="707886"/>
            </a:xfrm>
            <a:prstGeom prst="rightArrow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5" name="Ok: Sağ 34">
              <a:extLst>
                <a:ext uri="{FF2B5EF4-FFF2-40B4-BE49-F238E27FC236}">
                  <a16:creationId xmlns:a16="http://schemas.microsoft.com/office/drawing/2014/main" xmlns="" id="{D9A854EB-2999-41F0-A0F9-11DD07D04192}"/>
                </a:ext>
              </a:extLst>
            </p:cNvPr>
            <p:cNvSpPr/>
            <p:nvPr/>
          </p:nvSpPr>
          <p:spPr>
            <a:xfrm>
              <a:off x="5895804" y="4657682"/>
              <a:ext cx="1828800" cy="707886"/>
            </a:xfrm>
            <a:prstGeom prst="rightArrow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6" name="Metin kutusu 35">
              <a:extLst>
                <a:ext uri="{FF2B5EF4-FFF2-40B4-BE49-F238E27FC236}">
                  <a16:creationId xmlns:a16="http://schemas.microsoft.com/office/drawing/2014/main" xmlns="" id="{5C1D9474-2461-4CF2-BE82-6417669F3189}"/>
                </a:ext>
              </a:extLst>
            </p:cNvPr>
            <p:cNvSpPr txBox="1"/>
            <p:nvPr/>
          </p:nvSpPr>
          <p:spPr>
            <a:xfrm>
              <a:off x="8397259" y="1586088"/>
              <a:ext cx="305267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4800" dirty="0"/>
                <a:t>TOPLANAN</a:t>
              </a:r>
            </a:p>
          </p:txBody>
        </p:sp>
        <p:sp>
          <p:nvSpPr>
            <p:cNvPr id="37" name="Metin kutusu 36">
              <a:extLst>
                <a:ext uri="{FF2B5EF4-FFF2-40B4-BE49-F238E27FC236}">
                  <a16:creationId xmlns:a16="http://schemas.microsoft.com/office/drawing/2014/main" xmlns="" id="{214A7FB7-170B-4EC3-8DFF-6FFF9BACA772}"/>
                </a:ext>
              </a:extLst>
            </p:cNvPr>
            <p:cNvSpPr txBox="1"/>
            <p:nvPr/>
          </p:nvSpPr>
          <p:spPr>
            <a:xfrm>
              <a:off x="8397259" y="2795971"/>
              <a:ext cx="331304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4800" dirty="0"/>
                <a:t>TOPLANAN</a:t>
              </a:r>
            </a:p>
          </p:txBody>
        </p:sp>
        <p:sp>
          <p:nvSpPr>
            <p:cNvPr id="38" name="Metin kutusu 37">
              <a:extLst>
                <a:ext uri="{FF2B5EF4-FFF2-40B4-BE49-F238E27FC236}">
                  <a16:creationId xmlns:a16="http://schemas.microsoft.com/office/drawing/2014/main" xmlns="" id="{32C95012-BE6B-429E-9D73-7D1BBED1BC83}"/>
                </a:ext>
              </a:extLst>
            </p:cNvPr>
            <p:cNvSpPr txBox="1"/>
            <p:nvPr/>
          </p:nvSpPr>
          <p:spPr>
            <a:xfrm>
              <a:off x="8530488" y="4536676"/>
              <a:ext cx="277437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4800" b="1" i="1" dirty="0">
                  <a:solidFill>
                    <a:srgbClr val="7030A0"/>
                  </a:solidFill>
                </a:rPr>
                <a:t>TOPLAM</a:t>
              </a:r>
            </a:p>
          </p:txBody>
        </p:sp>
      </p:grpSp>
      <p:sp>
        <p:nvSpPr>
          <p:cNvPr id="3" name="Metin kutusu 2">
            <a:extLst>
              <a:ext uri="{FF2B5EF4-FFF2-40B4-BE49-F238E27FC236}">
                <a16:creationId xmlns:a16="http://schemas.microsoft.com/office/drawing/2014/main" xmlns="" id="{E78865D5-A11E-46FA-83E2-14C75B4B9265}"/>
              </a:ext>
            </a:extLst>
          </p:cNvPr>
          <p:cNvSpPr txBox="1"/>
          <p:nvPr/>
        </p:nvSpPr>
        <p:spPr>
          <a:xfrm>
            <a:off x="524656" y="5990227"/>
            <a:ext cx="104197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i="1" dirty="0"/>
              <a:t>Verilmeyen toplananı bulmak için toplamdan verilen toplanan çıkarılır.</a:t>
            </a:r>
          </a:p>
        </p:txBody>
      </p:sp>
    </p:spTree>
    <p:extLst>
      <p:ext uri="{BB962C8B-B14F-4D97-AF65-F5344CB8AC3E}">
        <p14:creationId xmlns:p14="http://schemas.microsoft.com/office/powerpoint/2010/main" xmlns="" val="2779366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10499" y="280768"/>
            <a:ext cx="9258401" cy="111336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r-TR" dirty="0" smtClean="0"/>
              <a:t>İki elimizde toplam 9 kalem olduğunu düşünelim. Bir elimizde 5 kalem olduğuna göre diğer elimizde kaç kalem olmuş olur? Hep beraber sayalım.</a:t>
            </a:r>
            <a:endParaRPr lang="tr-TR" dirty="0"/>
          </a:p>
        </p:txBody>
      </p:sp>
      <p:pic>
        <p:nvPicPr>
          <p:cNvPr id="24" name="Picture 6" descr="İlgili resi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3625515" y="2966160"/>
            <a:ext cx="1461556" cy="1461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6" descr="İlgili resi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41808" y="1779111"/>
            <a:ext cx="1461556" cy="1461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6" descr="İlgili resi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6140" y="1720085"/>
            <a:ext cx="1461556" cy="1461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6" descr="İlgili resi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5377639" y="2974018"/>
            <a:ext cx="1461556" cy="1461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6" descr="İlgili resi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4505879" y="2970894"/>
            <a:ext cx="1461556" cy="1461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6" descr="İlgili resi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6299641" y="2972408"/>
            <a:ext cx="1461556" cy="1461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avuç içi ile ilgili görsel sonucu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3262" b="13615"/>
          <a:stretch/>
        </p:blipFill>
        <p:spPr bwMode="auto">
          <a:xfrm>
            <a:off x="4066140" y="4669904"/>
            <a:ext cx="3519516" cy="1889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Resim 3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59901" y="1716961"/>
            <a:ext cx="1463167" cy="1463167"/>
          </a:xfrm>
          <a:prstGeom prst="rect">
            <a:avLst/>
          </a:prstGeom>
        </p:spPr>
      </p:pic>
      <p:pic>
        <p:nvPicPr>
          <p:cNvPr id="53" name="Picture 6" descr="İlgili resi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9090" y="1720085"/>
            <a:ext cx="1461556" cy="1461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Resim 5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750677" y="1716961"/>
            <a:ext cx="1463167" cy="1463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8771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21545" y="3965270"/>
            <a:ext cx="3974437" cy="1959996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96231" y="435389"/>
            <a:ext cx="3615796" cy="2097651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84951" y="3041568"/>
            <a:ext cx="3148784" cy="3141066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722773" y="762803"/>
            <a:ext cx="4105208" cy="1783290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364806" y="811983"/>
            <a:ext cx="1734110" cy="1734110"/>
          </a:xfrm>
          <a:prstGeom prst="rect">
            <a:avLst/>
          </a:prstGeom>
        </p:spPr>
      </p:pic>
      <p:pic>
        <p:nvPicPr>
          <p:cNvPr id="11" name="Resim 10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66058" y="3778538"/>
            <a:ext cx="1994318" cy="1994318"/>
          </a:xfrm>
          <a:prstGeom prst="rect">
            <a:avLst/>
          </a:prstGeom>
        </p:spPr>
      </p:pic>
      <p:pic>
        <p:nvPicPr>
          <p:cNvPr id="12" name="Resim 11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156089" y="3778538"/>
            <a:ext cx="1994318" cy="1994318"/>
          </a:xfrm>
          <a:prstGeom prst="rect">
            <a:avLst/>
          </a:prstGeom>
        </p:spPr>
      </p:pic>
      <p:pic>
        <p:nvPicPr>
          <p:cNvPr id="13" name="Resim 1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268418" y="3778538"/>
            <a:ext cx="1994318" cy="1994318"/>
          </a:xfrm>
          <a:prstGeom prst="rect">
            <a:avLst/>
          </a:prstGeom>
        </p:spPr>
      </p:pic>
      <p:pic>
        <p:nvPicPr>
          <p:cNvPr id="14" name="Resim 13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407412" y="3778538"/>
            <a:ext cx="1994318" cy="1994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40737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Metin kutusu 9">
            <a:extLst>
              <a:ext uri="{FF2B5EF4-FFF2-40B4-BE49-F238E27FC236}">
                <a16:creationId xmlns:a16="http://schemas.microsoft.com/office/drawing/2014/main" xmlns="" id="{69B44D17-3627-4F9F-82DE-2BD69D3E92C4}"/>
              </a:ext>
            </a:extLst>
          </p:cNvPr>
          <p:cNvSpPr txBox="1"/>
          <p:nvPr/>
        </p:nvSpPr>
        <p:spPr>
          <a:xfrm>
            <a:off x="1205947" y="1132866"/>
            <a:ext cx="1325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7200" dirty="0"/>
              <a:t>5</a:t>
            </a:r>
          </a:p>
        </p:txBody>
      </p:sp>
      <p:sp>
        <p:nvSpPr>
          <p:cNvPr id="11" name="Dikdörtgen 10">
            <a:extLst>
              <a:ext uri="{FF2B5EF4-FFF2-40B4-BE49-F238E27FC236}">
                <a16:creationId xmlns:a16="http://schemas.microsoft.com/office/drawing/2014/main" xmlns="" id="{ABFA3BBE-96EA-4D29-A30D-908FCC833444}"/>
              </a:ext>
            </a:extLst>
          </p:cNvPr>
          <p:cNvSpPr/>
          <p:nvPr/>
        </p:nvSpPr>
        <p:spPr>
          <a:xfrm>
            <a:off x="1398104" y="2628963"/>
            <a:ext cx="940905" cy="83099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3" name="Düz Bağlayıcı 12">
            <a:extLst>
              <a:ext uri="{FF2B5EF4-FFF2-40B4-BE49-F238E27FC236}">
                <a16:creationId xmlns:a16="http://schemas.microsoft.com/office/drawing/2014/main" xmlns="" id="{07AC8840-E5F1-46B3-80CC-E2918D6E59C8}"/>
              </a:ext>
            </a:extLst>
          </p:cNvPr>
          <p:cNvCxnSpPr>
            <a:cxnSpLocks/>
          </p:cNvCxnSpPr>
          <p:nvPr/>
        </p:nvCxnSpPr>
        <p:spPr>
          <a:xfrm flipH="1">
            <a:off x="669233" y="3862195"/>
            <a:ext cx="2054089" cy="0"/>
          </a:xfrm>
          <a:prstGeom prst="line">
            <a:avLst/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4" name="Artı İşareti 13">
            <a:extLst>
              <a:ext uri="{FF2B5EF4-FFF2-40B4-BE49-F238E27FC236}">
                <a16:creationId xmlns:a16="http://schemas.microsoft.com/office/drawing/2014/main" xmlns="" id="{20D66B4D-1DA1-473B-BC09-4D6255A74F51}"/>
              </a:ext>
            </a:extLst>
          </p:cNvPr>
          <p:cNvSpPr/>
          <p:nvPr/>
        </p:nvSpPr>
        <p:spPr>
          <a:xfrm>
            <a:off x="563218" y="3316532"/>
            <a:ext cx="397564" cy="344542"/>
          </a:xfrm>
          <a:prstGeom prst="mathPl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Metin kutusu 15">
            <a:extLst>
              <a:ext uri="{FF2B5EF4-FFF2-40B4-BE49-F238E27FC236}">
                <a16:creationId xmlns:a16="http://schemas.microsoft.com/office/drawing/2014/main" xmlns="" id="{2F928FDB-6C5A-4709-BBAB-A891E3DBA3C9}"/>
              </a:ext>
            </a:extLst>
          </p:cNvPr>
          <p:cNvSpPr txBox="1"/>
          <p:nvPr/>
        </p:nvSpPr>
        <p:spPr>
          <a:xfrm>
            <a:off x="1431235" y="3888700"/>
            <a:ext cx="159026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9</a:t>
            </a:r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xmlns="" id="{02CE35C5-395F-4B30-9046-AC832CC5D579}"/>
              </a:ext>
            </a:extLst>
          </p:cNvPr>
          <p:cNvSpPr txBox="1"/>
          <p:nvPr/>
        </p:nvSpPr>
        <p:spPr>
          <a:xfrm>
            <a:off x="7858542" y="1270069"/>
            <a:ext cx="12059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9</a:t>
            </a:r>
          </a:p>
        </p:txBody>
      </p:sp>
      <p:sp>
        <p:nvSpPr>
          <p:cNvPr id="18" name="Metin kutusu 17">
            <a:extLst>
              <a:ext uri="{FF2B5EF4-FFF2-40B4-BE49-F238E27FC236}">
                <a16:creationId xmlns:a16="http://schemas.microsoft.com/office/drawing/2014/main" xmlns="" id="{3ADD4A75-9BD9-4562-9C3D-D74BCB057222}"/>
              </a:ext>
            </a:extLst>
          </p:cNvPr>
          <p:cNvSpPr txBox="1"/>
          <p:nvPr/>
        </p:nvSpPr>
        <p:spPr>
          <a:xfrm>
            <a:off x="7858542" y="2460745"/>
            <a:ext cx="1325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5</a:t>
            </a:r>
          </a:p>
        </p:txBody>
      </p:sp>
      <p:pic>
        <p:nvPicPr>
          <p:cNvPr id="19" name="Resim 18">
            <a:extLst>
              <a:ext uri="{FF2B5EF4-FFF2-40B4-BE49-F238E27FC236}">
                <a16:creationId xmlns:a16="http://schemas.microsoft.com/office/drawing/2014/main" xmlns="" id="{1809BD8B-10A4-4F4B-9B14-C6C3129E032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67283" y="3813720"/>
            <a:ext cx="2097206" cy="79255"/>
          </a:xfrm>
          <a:prstGeom prst="rect">
            <a:avLst/>
          </a:prstGeom>
        </p:spPr>
      </p:pic>
      <p:sp>
        <p:nvSpPr>
          <p:cNvPr id="20" name="Eksi İşareti 19">
            <a:extLst>
              <a:ext uri="{FF2B5EF4-FFF2-40B4-BE49-F238E27FC236}">
                <a16:creationId xmlns:a16="http://schemas.microsoft.com/office/drawing/2014/main" xmlns="" id="{263347DC-DE35-41F9-BB52-172517D470BF}"/>
              </a:ext>
            </a:extLst>
          </p:cNvPr>
          <p:cNvSpPr/>
          <p:nvPr/>
        </p:nvSpPr>
        <p:spPr>
          <a:xfrm>
            <a:off x="6929208" y="3395787"/>
            <a:ext cx="505262" cy="344542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2" name="Bağlayıcı: Dirsek 21">
            <a:extLst>
              <a:ext uri="{FF2B5EF4-FFF2-40B4-BE49-F238E27FC236}">
                <a16:creationId xmlns:a16="http://schemas.microsoft.com/office/drawing/2014/main" xmlns="" id="{3234BE44-B3BC-4168-AE00-5BAC93321942}"/>
              </a:ext>
            </a:extLst>
          </p:cNvPr>
          <p:cNvCxnSpPr/>
          <p:nvPr/>
        </p:nvCxnSpPr>
        <p:spPr>
          <a:xfrm>
            <a:off x="3207026" y="1643270"/>
            <a:ext cx="3458817" cy="1431234"/>
          </a:xfrm>
          <a:prstGeom prst="bentConnector3">
            <a:avLst/>
          </a:prstGeom>
          <a:ln w="76200">
            <a:solidFill>
              <a:schemeClr val="accent5">
                <a:lumMod val="75000"/>
              </a:schemeClr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4" name="Bağlayıcı: Dirsek 23">
            <a:extLst>
              <a:ext uri="{FF2B5EF4-FFF2-40B4-BE49-F238E27FC236}">
                <a16:creationId xmlns:a16="http://schemas.microsoft.com/office/drawing/2014/main" xmlns="" id="{75FBC462-2B20-49C3-A66C-93771F04E690}"/>
              </a:ext>
            </a:extLst>
          </p:cNvPr>
          <p:cNvCxnSpPr/>
          <p:nvPr/>
        </p:nvCxnSpPr>
        <p:spPr>
          <a:xfrm flipV="1">
            <a:off x="3445566" y="1987826"/>
            <a:ext cx="3521717" cy="2570922"/>
          </a:xfrm>
          <a:prstGeom prst="bentConnector3">
            <a:avLst/>
          </a:prstGeom>
          <a:ln w="7620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7" name="Metin kutusu 26">
            <a:extLst>
              <a:ext uri="{FF2B5EF4-FFF2-40B4-BE49-F238E27FC236}">
                <a16:creationId xmlns:a16="http://schemas.microsoft.com/office/drawing/2014/main" xmlns="" id="{860F3C12-6C6D-45F3-8EFD-C5FC878F6262}"/>
              </a:ext>
            </a:extLst>
          </p:cNvPr>
          <p:cNvSpPr txBox="1"/>
          <p:nvPr/>
        </p:nvSpPr>
        <p:spPr>
          <a:xfrm>
            <a:off x="7918176" y="3966366"/>
            <a:ext cx="12059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>
                <a:solidFill>
                  <a:schemeClr val="accent5">
                    <a:lumMod val="75000"/>
                  </a:schemeClr>
                </a:solidFill>
              </a:rPr>
              <a:t>4</a:t>
            </a:r>
          </a:p>
        </p:txBody>
      </p:sp>
      <p:cxnSp>
        <p:nvCxnSpPr>
          <p:cNvPr id="29" name="Bağlayıcı: Dirsek 28">
            <a:extLst>
              <a:ext uri="{FF2B5EF4-FFF2-40B4-BE49-F238E27FC236}">
                <a16:creationId xmlns:a16="http://schemas.microsoft.com/office/drawing/2014/main" xmlns="" id="{D7B4729B-E180-4A89-8D90-5E65E4F12583}"/>
              </a:ext>
            </a:extLst>
          </p:cNvPr>
          <p:cNvCxnSpPr/>
          <p:nvPr/>
        </p:nvCxnSpPr>
        <p:spPr>
          <a:xfrm rot="10800000">
            <a:off x="3207027" y="2902226"/>
            <a:ext cx="3458817" cy="1550504"/>
          </a:xfrm>
          <a:prstGeom prst="bentConnector3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Metin kutusu 29">
            <a:extLst>
              <a:ext uri="{FF2B5EF4-FFF2-40B4-BE49-F238E27FC236}">
                <a16:creationId xmlns:a16="http://schemas.microsoft.com/office/drawing/2014/main" xmlns="" id="{E8BA0CC2-833F-44D9-BDCA-2165E6B8F40F}"/>
              </a:ext>
            </a:extLst>
          </p:cNvPr>
          <p:cNvSpPr txBox="1"/>
          <p:nvPr/>
        </p:nvSpPr>
        <p:spPr>
          <a:xfrm>
            <a:off x="1555497" y="2466239"/>
            <a:ext cx="5466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>
                <a:solidFill>
                  <a:schemeClr val="accent5">
                    <a:lumMod val="75000"/>
                  </a:schemeClr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xmlns="" val="3970802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0" grpId="0" animBg="1"/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>
            <a:extLst>
              <a:ext uri="{FF2B5EF4-FFF2-40B4-BE49-F238E27FC236}">
                <a16:creationId xmlns:a16="http://schemas.microsoft.com/office/drawing/2014/main" xmlns="" id="{D4777681-B4FC-4687-9B5A-43871D1BAD2E}"/>
              </a:ext>
            </a:extLst>
          </p:cNvPr>
          <p:cNvSpPr txBox="1"/>
          <p:nvPr/>
        </p:nvSpPr>
        <p:spPr>
          <a:xfrm>
            <a:off x="2517914" y="1012784"/>
            <a:ext cx="14974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78</a:t>
            </a:r>
          </a:p>
        </p:txBody>
      </p:sp>
      <p:sp>
        <p:nvSpPr>
          <p:cNvPr id="6" name="Dikdörtgen 5">
            <a:extLst>
              <a:ext uri="{FF2B5EF4-FFF2-40B4-BE49-F238E27FC236}">
                <a16:creationId xmlns:a16="http://schemas.microsoft.com/office/drawing/2014/main" xmlns="" id="{9B17DDCF-AF7A-4F75-A2B8-66B7989F7315}"/>
              </a:ext>
            </a:extLst>
          </p:cNvPr>
          <p:cNvSpPr/>
          <p:nvPr/>
        </p:nvSpPr>
        <p:spPr>
          <a:xfrm>
            <a:off x="2517914" y="2213114"/>
            <a:ext cx="1166190" cy="103367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Eksi İşareti 6">
            <a:extLst>
              <a:ext uri="{FF2B5EF4-FFF2-40B4-BE49-F238E27FC236}">
                <a16:creationId xmlns:a16="http://schemas.microsoft.com/office/drawing/2014/main" xmlns="" id="{EA855BA8-F572-482C-865F-3A12C7689890}"/>
              </a:ext>
            </a:extLst>
          </p:cNvPr>
          <p:cNvSpPr/>
          <p:nvPr/>
        </p:nvSpPr>
        <p:spPr>
          <a:xfrm>
            <a:off x="1053548" y="3337745"/>
            <a:ext cx="3114261" cy="318052"/>
          </a:xfrm>
          <a:prstGeom prst="mathMinus">
            <a:avLst/>
          </a:prstGeom>
          <a:ln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Artı İşareti 7">
            <a:extLst>
              <a:ext uri="{FF2B5EF4-FFF2-40B4-BE49-F238E27FC236}">
                <a16:creationId xmlns:a16="http://schemas.microsoft.com/office/drawing/2014/main" xmlns="" id="{2CCC6211-274C-4EAD-BEA5-258649E732EB}"/>
              </a:ext>
            </a:extLst>
          </p:cNvPr>
          <p:cNvSpPr/>
          <p:nvPr/>
        </p:nvSpPr>
        <p:spPr>
          <a:xfrm>
            <a:off x="1537253" y="3038565"/>
            <a:ext cx="384313" cy="367243"/>
          </a:xfrm>
          <a:prstGeom prst="mathPlus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xmlns="" id="{A416A65C-DE86-48A6-8727-85758931E7E7}"/>
              </a:ext>
            </a:extLst>
          </p:cNvPr>
          <p:cNvSpPr txBox="1"/>
          <p:nvPr/>
        </p:nvSpPr>
        <p:spPr>
          <a:xfrm>
            <a:off x="2537792" y="3752587"/>
            <a:ext cx="11661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97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xmlns="" id="{DFC7BD3E-3E5C-4337-B434-BCF5C036D727}"/>
              </a:ext>
            </a:extLst>
          </p:cNvPr>
          <p:cNvSpPr txBox="1"/>
          <p:nvPr/>
        </p:nvSpPr>
        <p:spPr>
          <a:xfrm>
            <a:off x="6771860" y="1012783"/>
            <a:ext cx="16432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97</a:t>
            </a:r>
          </a:p>
        </p:txBody>
      </p:sp>
      <p:pic>
        <p:nvPicPr>
          <p:cNvPr id="11" name="Resim 10">
            <a:extLst>
              <a:ext uri="{FF2B5EF4-FFF2-40B4-BE49-F238E27FC236}">
                <a16:creationId xmlns:a16="http://schemas.microsoft.com/office/drawing/2014/main" xmlns="" id="{BC554E93-E564-45AC-9C0B-6B91994AAB8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73624" y="1909157"/>
            <a:ext cx="2030144" cy="1926503"/>
          </a:xfrm>
          <a:prstGeom prst="rect">
            <a:avLst/>
          </a:prstGeom>
        </p:spPr>
      </p:pic>
      <p:pic>
        <p:nvPicPr>
          <p:cNvPr id="12" name="Resim 11">
            <a:extLst>
              <a:ext uri="{FF2B5EF4-FFF2-40B4-BE49-F238E27FC236}">
                <a16:creationId xmlns:a16="http://schemas.microsoft.com/office/drawing/2014/main" xmlns="" id="{4DDB6027-B43E-4EEC-89EE-F3FC0AEF0A75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07512" y="3412435"/>
            <a:ext cx="2316681" cy="103641"/>
          </a:xfrm>
          <a:prstGeom prst="rect">
            <a:avLst/>
          </a:prstGeom>
        </p:spPr>
      </p:pic>
      <p:sp>
        <p:nvSpPr>
          <p:cNvPr id="14" name="Eksi İşareti 13">
            <a:extLst>
              <a:ext uri="{FF2B5EF4-FFF2-40B4-BE49-F238E27FC236}">
                <a16:creationId xmlns:a16="http://schemas.microsoft.com/office/drawing/2014/main" xmlns="" id="{6D3805AA-8070-427C-BCDD-8D588A3E1774}"/>
              </a:ext>
            </a:extLst>
          </p:cNvPr>
          <p:cNvSpPr/>
          <p:nvPr/>
        </p:nvSpPr>
        <p:spPr>
          <a:xfrm>
            <a:off x="5887918" y="3115570"/>
            <a:ext cx="416163" cy="367242"/>
          </a:xfrm>
          <a:prstGeom prst="mathMinus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Metin kutusu 14">
            <a:extLst>
              <a:ext uri="{FF2B5EF4-FFF2-40B4-BE49-F238E27FC236}">
                <a16:creationId xmlns:a16="http://schemas.microsoft.com/office/drawing/2014/main" xmlns="" id="{A9BD2452-F3A0-4BC6-88D8-94FC65E7A5B0}"/>
              </a:ext>
            </a:extLst>
          </p:cNvPr>
          <p:cNvSpPr txBox="1"/>
          <p:nvPr/>
        </p:nvSpPr>
        <p:spPr>
          <a:xfrm>
            <a:off x="6771860" y="3576857"/>
            <a:ext cx="17492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>
                <a:solidFill>
                  <a:srgbClr val="FF0000"/>
                </a:solidFill>
              </a:rPr>
              <a:t>19</a:t>
            </a:r>
          </a:p>
        </p:txBody>
      </p:sp>
      <p:cxnSp>
        <p:nvCxnSpPr>
          <p:cNvPr id="17" name="Bağlayıcı: Dirsek 16">
            <a:extLst>
              <a:ext uri="{FF2B5EF4-FFF2-40B4-BE49-F238E27FC236}">
                <a16:creationId xmlns:a16="http://schemas.microsoft.com/office/drawing/2014/main" xmlns="" id="{F4EDC80E-5C99-4472-B3CC-356537AD4BD2}"/>
              </a:ext>
            </a:extLst>
          </p:cNvPr>
          <p:cNvCxnSpPr/>
          <p:nvPr/>
        </p:nvCxnSpPr>
        <p:spPr>
          <a:xfrm rot="10800000">
            <a:off x="4167809" y="2729949"/>
            <a:ext cx="2136272" cy="1447072"/>
          </a:xfrm>
          <a:prstGeom prst="bentConnector3">
            <a:avLst/>
          </a:prstGeom>
          <a:ln w="57150">
            <a:solidFill>
              <a:srgbClr val="7030A0"/>
            </a:solidFill>
            <a:prstDash val="lg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Resim 17">
            <a:extLst>
              <a:ext uri="{FF2B5EF4-FFF2-40B4-BE49-F238E27FC236}">
                <a16:creationId xmlns:a16="http://schemas.microsoft.com/office/drawing/2014/main" xmlns="" id="{3871E7C9-7147-4D67-81A7-02838A37DDD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060897" y="1909156"/>
            <a:ext cx="2213040" cy="1926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0996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 animBg="1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>
            <a:extLst>
              <a:ext uri="{FF2B5EF4-FFF2-40B4-BE49-F238E27FC236}">
                <a16:creationId xmlns:a16="http://schemas.microsoft.com/office/drawing/2014/main" xmlns="" id="{590573D3-49E9-46F9-AC2C-90248FD944B0}"/>
              </a:ext>
            </a:extLst>
          </p:cNvPr>
          <p:cNvSpPr txBox="1"/>
          <p:nvPr/>
        </p:nvSpPr>
        <p:spPr>
          <a:xfrm>
            <a:off x="1848677" y="715618"/>
            <a:ext cx="9409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5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xmlns="" id="{755883E5-5BEA-406A-9B01-FEBB6281F7B9}"/>
              </a:ext>
            </a:extLst>
          </p:cNvPr>
          <p:cNvSpPr txBox="1"/>
          <p:nvPr/>
        </p:nvSpPr>
        <p:spPr>
          <a:xfrm>
            <a:off x="1848677" y="1775792"/>
            <a:ext cx="8613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7</a:t>
            </a: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xmlns="" id="{0661F60B-5001-48A1-9A7B-8AEDD681C4A1}"/>
              </a:ext>
            </a:extLst>
          </p:cNvPr>
          <p:cNvSpPr txBox="1"/>
          <p:nvPr/>
        </p:nvSpPr>
        <p:spPr>
          <a:xfrm>
            <a:off x="1530626" y="4379628"/>
            <a:ext cx="13782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21</a:t>
            </a:r>
          </a:p>
        </p:txBody>
      </p:sp>
      <p:sp>
        <p:nvSpPr>
          <p:cNvPr id="7" name="Dikdörtgen 6">
            <a:extLst>
              <a:ext uri="{FF2B5EF4-FFF2-40B4-BE49-F238E27FC236}">
                <a16:creationId xmlns:a16="http://schemas.microsoft.com/office/drawing/2014/main" xmlns="" id="{03DBB3E7-5534-4494-819B-492EE8CC110A}"/>
              </a:ext>
            </a:extLst>
          </p:cNvPr>
          <p:cNvSpPr/>
          <p:nvPr/>
        </p:nvSpPr>
        <p:spPr>
          <a:xfrm>
            <a:off x="1530626" y="2898913"/>
            <a:ext cx="1166191" cy="106017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Eksi İşareti 7">
            <a:extLst>
              <a:ext uri="{FF2B5EF4-FFF2-40B4-BE49-F238E27FC236}">
                <a16:creationId xmlns:a16="http://schemas.microsoft.com/office/drawing/2014/main" xmlns="" id="{DBB6E67D-7193-4EF2-928D-468669516661}"/>
              </a:ext>
            </a:extLst>
          </p:cNvPr>
          <p:cNvSpPr/>
          <p:nvPr/>
        </p:nvSpPr>
        <p:spPr>
          <a:xfrm>
            <a:off x="265043" y="4206847"/>
            <a:ext cx="2902226" cy="345563"/>
          </a:xfrm>
          <a:prstGeom prst="mathMinus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Artı İşareti 8">
            <a:extLst>
              <a:ext uri="{FF2B5EF4-FFF2-40B4-BE49-F238E27FC236}">
                <a16:creationId xmlns:a16="http://schemas.microsoft.com/office/drawing/2014/main" xmlns="" id="{8D588293-2CCD-4EF9-BD1E-35194F3CF3E1}"/>
              </a:ext>
            </a:extLst>
          </p:cNvPr>
          <p:cNvSpPr/>
          <p:nvPr/>
        </p:nvSpPr>
        <p:spPr>
          <a:xfrm>
            <a:off x="808383" y="3881880"/>
            <a:ext cx="357808" cy="345563"/>
          </a:xfrm>
          <a:prstGeom prst="mathPlus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" name="Resim 9">
            <a:extLst>
              <a:ext uri="{FF2B5EF4-FFF2-40B4-BE49-F238E27FC236}">
                <a16:creationId xmlns:a16="http://schemas.microsoft.com/office/drawing/2014/main" xmlns="" id="{C2BEC5BA-D177-433C-9291-E02E44915D5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25846" y="952522"/>
            <a:ext cx="1566808" cy="1926503"/>
          </a:xfrm>
          <a:prstGeom prst="rect">
            <a:avLst/>
          </a:prstGeom>
        </p:spPr>
      </p:pic>
      <p:pic>
        <p:nvPicPr>
          <p:cNvPr id="12" name="Resim 11">
            <a:extLst>
              <a:ext uri="{FF2B5EF4-FFF2-40B4-BE49-F238E27FC236}">
                <a16:creationId xmlns:a16="http://schemas.microsoft.com/office/drawing/2014/main" xmlns="" id="{A287CAC9-C47F-4B94-9599-D4EECD2B9C24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25846" y="1924026"/>
            <a:ext cx="1566808" cy="1926503"/>
          </a:xfrm>
          <a:prstGeom prst="rect">
            <a:avLst/>
          </a:prstGeom>
        </p:spPr>
      </p:pic>
      <p:pic>
        <p:nvPicPr>
          <p:cNvPr id="13" name="Resim 12">
            <a:extLst>
              <a:ext uri="{FF2B5EF4-FFF2-40B4-BE49-F238E27FC236}">
                <a16:creationId xmlns:a16="http://schemas.microsoft.com/office/drawing/2014/main" xmlns="" id="{DFBD6EDC-5D5C-4587-A6C6-4B22C3D2D860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9592" y="3429000"/>
            <a:ext cx="2158171" cy="109738"/>
          </a:xfrm>
          <a:prstGeom prst="rect">
            <a:avLst/>
          </a:prstGeom>
        </p:spPr>
      </p:pic>
      <p:pic>
        <p:nvPicPr>
          <p:cNvPr id="14" name="Resim 13">
            <a:extLst>
              <a:ext uri="{FF2B5EF4-FFF2-40B4-BE49-F238E27FC236}">
                <a16:creationId xmlns:a16="http://schemas.microsoft.com/office/drawing/2014/main" xmlns="" id="{88583E23-63AF-4BC3-9374-CFFF749488D4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43188" y="2999312"/>
            <a:ext cx="286537" cy="274344"/>
          </a:xfrm>
          <a:prstGeom prst="rect">
            <a:avLst/>
          </a:prstGeom>
        </p:spPr>
      </p:pic>
      <p:sp>
        <p:nvSpPr>
          <p:cNvPr id="15" name="Metin kutusu 14">
            <a:extLst>
              <a:ext uri="{FF2B5EF4-FFF2-40B4-BE49-F238E27FC236}">
                <a16:creationId xmlns:a16="http://schemas.microsoft.com/office/drawing/2014/main" xmlns="" id="{7159CAB8-E3B0-490D-8DAB-53E3066335FE}"/>
              </a:ext>
            </a:extLst>
          </p:cNvPr>
          <p:cNvSpPr txBox="1"/>
          <p:nvPr/>
        </p:nvSpPr>
        <p:spPr>
          <a:xfrm>
            <a:off x="5398730" y="3538738"/>
            <a:ext cx="12987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12</a:t>
            </a:r>
          </a:p>
        </p:txBody>
      </p:sp>
      <p:pic>
        <p:nvPicPr>
          <p:cNvPr id="16" name="Resim 15">
            <a:extLst>
              <a:ext uri="{FF2B5EF4-FFF2-40B4-BE49-F238E27FC236}">
                <a16:creationId xmlns:a16="http://schemas.microsoft.com/office/drawing/2014/main" xmlns="" id="{A72B7DC6-A8E4-4BDC-8AC8-B8B923D261C0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051487" y="788685"/>
            <a:ext cx="2030144" cy="1926503"/>
          </a:xfrm>
          <a:prstGeom prst="rect">
            <a:avLst/>
          </a:prstGeom>
        </p:spPr>
      </p:pic>
      <p:pic>
        <p:nvPicPr>
          <p:cNvPr id="17" name="Resim 16">
            <a:extLst>
              <a:ext uri="{FF2B5EF4-FFF2-40B4-BE49-F238E27FC236}">
                <a16:creationId xmlns:a16="http://schemas.microsoft.com/office/drawing/2014/main" xmlns="" id="{D55A3E35-B273-4174-98B3-DEA8381F3C95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940158" y="1924025"/>
            <a:ext cx="2030144" cy="1926503"/>
          </a:xfrm>
          <a:prstGeom prst="rect">
            <a:avLst/>
          </a:prstGeom>
        </p:spPr>
      </p:pic>
      <p:pic>
        <p:nvPicPr>
          <p:cNvPr id="18" name="Resim 17">
            <a:extLst>
              <a:ext uri="{FF2B5EF4-FFF2-40B4-BE49-F238E27FC236}">
                <a16:creationId xmlns:a16="http://schemas.microsoft.com/office/drawing/2014/main" xmlns="" id="{3BE1DD7C-B06A-4537-BD7A-0ABCDD437716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360590" y="3438938"/>
            <a:ext cx="2400175" cy="122043"/>
          </a:xfrm>
          <a:prstGeom prst="rect">
            <a:avLst/>
          </a:prstGeom>
        </p:spPr>
      </p:pic>
      <p:sp>
        <p:nvSpPr>
          <p:cNvPr id="19" name="Eksi İşareti 18">
            <a:extLst>
              <a:ext uri="{FF2B5EF4-FFF2-40B4-BE49-F238E27FC236}">
                <a16:creationId xmlns:a16="http://schemas.microsoft.com/office/drawing/2014/main" xmlns="" id="{9C5577E9-54CE-449E-A3C6-FCF4DBCBF83C}"/>
              </a:ext>
            </a:extLst>
          </p:cNvPr>
          <p:cNvSpPr/>
          <p:nvPr/>
        </p:nvSpPr>
        <p:spPr>
          <a:xfrm>
            <a:off x="8269357" y="3136484"/>
            <a:ext cx="543339" cy="292516"/>
          </a:xfrm>
          <a:prstGeom prst="mathMinus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2" name="Bağlayıcı: Dirsek 21">
            <a:extLst>
              <a:ext uri="{FF2B5EF4-FFF2-40B4-BE49-F238E27FC236}">
                <a16:creationId xmlns:a16="http://schemas.microsoft.com/office/drawing/2014/main" xmlns="" id="{172D612A-0D8D-4DB4-AF12-08636130BC54}"/>
              </a:ext>
            </a:extLst>
          </p:cNvPr>
          <p:cNvCxnSpPr>
            <a:endCxn id="10" idx="1"/>
          </p:cNvCxnSpPr>
          <p:nvPr/>
        </p:nvCxnSpPr>
        <p:spPr>
          <a:xfrm>
            <a:off x="2696817" y="1192696"/>
            <a:ext cx="2629029" cy="723078"/>
          </a:xfrm>
          <a:prstGeom prst="bentConnector3">
            <a:avLst/>
          </a:prstGeom>
          <a:ln w="5715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Bağlayıcı: Dirsek 25">
            <a:extLst>
              <a:ext uri="{FF2B5EF4-FFF2-40B4-BE49-F238E27FC236}">
                <a16:creationId xmlns:a16="http://schemas.microsoft.com/office/drawing/2014/main" xmlns="" id="{F5B537AD-17A3-46A5-A4FA-4417807CB986}"/>
              </a:ext>
            </a:extLst>
          </p:cNvPr>
          <p:cNvCxnSpPr/>
          <p:nvPr/>
        </p:nvCxnSpPr>
        <p:spPr>
          <a:xfrm>
            <a:off x="2908852" y="2262387"/>
            <a:ext cx="2272748" cy="530087"/>
          </a:xfrm>
          <a:prstGeom prst="bentConnector3">
            <a:avLst/>
          </a:prstGeom>
          <a:ln w="571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Bağlayıcı: Dirsek 27">
            <a:extLst>
              <a:ext uri="{FF2B5EF4-FFF2-40B4-BE49-F238E27FC236}">
                <a16:creationId xmlns:a16="http://schemas.microsoft.com/office/drawing/2014/main" xmlns="" id="{B1573D16-767A-4C36-A40D-DACEDCCFEB06}"/>
              </a:ext>
            </a:extLst>
          </p:cNvPr>
          <p:cNvCxnSpPr/>
          <p:nvPr/>
        </p:nvCxnSpPr>
        <p:spPr>
          <a:xfrm flipV="1">
            <a:off x="6916311" y="2739043"/>
            <a:ext cx="1896385" cy="1349670"/>
          </a:xfrm>
          <a:prstGeom prst="bentConnector3">
            <a:avLst/>
          </a:prstGeom>
          <a:ln w="5715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0" name="Grup 59">
            <a:extLst>
              <a:ext uri="{FF2B5EF4-FFF2-40B4-BE49-F238E27FC236}">
                <a16:creationId xmlns:a16="http://schemas.microsoft.com/office/drawing/2014/main" xmlns="" id="{5BD1922D-1506-4119-AD1E-06F48535DA82}"/>
              </a:ext>
            </a:extLst>
          </p:cNvPr>
          <p:cNvGrpSpPr/>
          <p:nvPr/>
        </p:nvGrpSpPr>
        <p:grpSpPr>
          <a:xfrm>
            <a:off x="3314718" y="1409201"/>
            <a:ext cx="5657255" cy="3627601"/>
            <a:chOff x="3247742" y="1527969"/>
            <a:chExt cx="5657255" cy="3627601"/>
          </a:xfrm>
        </p:grpSpPr>
        <p:pic>
          <p:nvPicPr>
            <p:cNvPr id="31" name="Resim 30">
              <a:extLst>
                <a:ext uri="{FF2B5EF4-FFF2-40B4-BE49-F238E27FC236}">
                  <a16:creationId xmlns:a16="http://schemas.microsoft.com/office/drawing/2014/main" xmlns="" id="{9AE86D1A-6900-4B14-B20E-756F85D56BF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 rot="5400000">
              <a:off x="5853058" y="3313819"/>
              <a:ext cx="3627601" cy="55901"/>
            </a:xfrm>
            <a:prstGeom prst="rect">
              <a:avLst/>
            </a:prstGeom>
          </p:spPr>
        </p:pic>
        <p:grpSp>
          <p:nvGrpSpPr>
            <p:cNvPr id="41" name="Grup 40">
              <a:extLst>
                <a:ext uri="{FF2B5EF4-FFF2-40B4-BE49-F238E27FC236}">
                  <a16:creationId xmlns:a16="http://schemas.microsoft.com/office/drawing/2014/main" xmlns="" id="{02666FBE-D90C-4849-980A-8562C9620BE1}"/>
                </a:ext>
              </a:extLst>
            </p:cNvPr>
            <p:cNvGrpSpPr/>
            <p:nvPr/>
          </p:nvGrpSpPr>
          <p:grpSpPr>
            <a:xfrm>
              <a:off x="3247742" y="1625548"/>
              <a:ext cx="5657255" cy="3530022"/>
              <a:chOff x="3185615" y="1552187"/>
              <a:chExt cx="5657255" cy="3530022"/>
            </a:xfrm>
          </p:grpSpPr>
          <p:cxnSp>
            <p:nvCxnSpPr>
              <p:cNvPr id="30" name="Düz Bağlayıcı 29">
                <a:extLst>
                  <a:ext uri="{FF2B5EF4-FFF2-40B4-BE49-F238E27FC236}">
                    <a16:creationId xmlns:a16="http://schemas.microsoft.com/office/drawing/2014/main" xmlns="" id="{2BA2AC02-0EAC-43FD-B6FC-C9349850B96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185615" y="5082209"/>
                <a:ext cx="4381411" cy="0"/>
              </a:xfrm>
              <a:prstGeom prst="line">
                <a:avLst/>
              </a:prstGeom>
              <a:ln w="5715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Düz Ok Bağlayıcısı 37">
                <a:extLst>
                  <a:ext uri="{FF2B5EF4-FFF2-40B4-BE49-F238E27FC236}">
                    <a16:creationId xmlns:a16="http://schemas.microsoft.com/office/drawing/2014/main" xmlns="" id="{4B05EEF1-EC45-4D32-A342-66967A9D08E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556229" y="1552187"/>
                <a:ext cx="1286641" cy="0"/>
              </a:xfrm>
              <a:prstGeom prst="straightConnector1">
                <a:avLst/>
              </a:prstGeom>
              <a:ln w="57150">
                <a:solidFill>
                  <a:srgbClr val="7030A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7" name="Grup 56">
            <a:extLst>
              <a:ext uri="{FF2B5EF4-FFF2-40B4-BE49-F238E27FC236}">
                <a16:creationId xmlns:a16="http://schemas.microsoft.com/office/drawing/2014/main" xmlns="" id="{0B9E3618-A73D-4252-97D7-0D0AA6174257}"/>
              </a:ext>
            </a:extLst>
          </p:cNvPr>
          <p:cNvGrpSpPr/>
          <p:nvPr/>
        </p:nvGrpSpPr>
        <p:grpSpPr>
          <a:xfrm>
            <a:off x="3061252" y="3560981"/>
            <a:ext cx="7194364" cy="2401918"/>
            <a:chOff x="3036314" y="3694082"/>
            <a:chExt cx="7194364" cy="2401918"/>
          </a:xfrm>
        </p:grpSpPr>
        <p:cxnSp>
          <p:nvCxnSpPr>
            <p:cNvPr id="44" name="Düz Bağlayıcı 43">
              <a:extLst>
                <a:ext uri="{FF2B5EF4-FFF2-40B4-BE49-F238E27FC236}">
                  <a16:creationId xmlns:a16="http://schemas.microsoft.com/office/drawing/2014/main" xmlns="" id="{8C2CDBCB-33D3-406D-8504-D90872895819}"/>
                </a:ext>
              </a:extLst>
            </p:cNvPr>
            <p:cNvCxnSpPr/>
            <p:nvPr/>
          </p:nvCxnSpPr>
          <p:spPr>
            <a:xfrm>
              <a:off x="10230678" y="5169903"/>
              <a:ext cx="0" cy="926097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6" name="Grup 55">
              <a:extLst>
                <a:ext uri="{FF2B5EF4-FFF2-40B4-BE49-F238E27FC236}">
                  <a16:creationId xmlns:a16="http://schemas.microsoft.com/office/drawing/2014/main" xmlns="" id="{6D5BB405-3240-4D2E-A352-BCE6CB619348}"/>
                </a:ext>
              </a:extLst>
            </p:cNvPr>
            <p:cNvGrpSpPr/>
            <p:nvPr/>
          </p:nvGrpSpPr>
          <p:grpSpPr>
            <a:xfrm>
              <a:off x="3036314" y="3694082"/>
              <a:ext cx="7182678" cy="2345635"/>
              <a:chOff x="3036314" y="3710428"/>
              <a:chExt cx="7182678" cy="2345635"/>
            </a:xfrm>
          </p:grpSpPr>
          <p:cxnSp>
            <p:nvCxnSpPr>
              <p:cNvPr id="48" name="Düz Bağlayıcı 47">
                <a:extLst>
                  <a:ext uri="{FF2B5EF4-FFF2-40B4-BE49-F238E27FC236}">
                    <a16:creationId xmlns:a16="http://schemas.microsoft.com/office/drawing/2014/main" xmlns="" id="{FB53FBE3-1A3C-4C1A-859D-C32DFB7716F9}"/>
                  </a:ext>
                </a:extLst>
              </p:cNvPr>
              <p:cNvCxnSpPr/>
              <p:nvPr/>
            </p:nvCxnSpPr>
            <p:spPr>
              <a:xfrm flipH="1">
                <a:off x="3526644" y="6056063"/>
                <a:ext cx="6692348" cy="0"/>
              </a:xfrm>
              <a:prstGeom prst="line">
                <a:avLst/>
              </a:prstGeom>
              <a:ln w="762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Düz Bağlayıcı 51">
                <a:extLst>
                  <a:ext uri="{FF2B5EF4-FFF2-40B4-BE49-F238E27FC236}">
                    <a16:creationId xmlns:a16="http://schemas.microsoft.com/office/drawing/2014/main" xmlns="" id="{6200B7AD-9439-4E90-99B6-9A6E9BF86245}"/>
                  </a:ext>
                </a:extLst>
              </p:cNvPr>
              <p:cNvCxnSpPr/>
              <p:nvPr/>
            </p:nvCxnSpPr>
            <p:spPr>
              <a:xfrm flipV="1">
                <a:off x="3526644" y="3710428"/>
                <a:ext cx="0" cy="2345635"/>
              </a:xfrm>
              <a:prstGeom prst="line">
                <a:avLst/>
              </a:prstGeom>
              <a:ln w="762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Düz Ok Bağlayıcısı 53">
                <a:extLst>
                  <a:ext uri="{FF2B5EF4-FFF2-40B4-BE49-F238E27FC236}">
                    <a16:creationId xmlns:a16="http://schemas.microsoft.com/office/drawing/2014/main" xmlns="" id="{52D22DC6-7341-4DBC-BED6-0A89375AB802}"/>
                  </a:ext>
                </a:extLst>
              </p:cNvPr>
              <p:cNvCxnSpPr/>
              <p:nvPr/>
            </p:nvCxnSpPr>
            <p:spPr>
              <a:xfrm flipH="1">
                <a:off x="3036314" y="3710428"/>
                <a:ext cx="490330" cy="0"/>
              </a:xfrm>
              <a:prstGeom prst="straightConnector1">
                <a:avLst/>
              </a:prstGeom>
              <a:ln w="7620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8" name="Metin kutusu 57">
            <a:extLst>
              <a:ext uri="{FF2B5EF4-FFF2-40B4-BE49-F238E27FC236}">
                <a16:creationId xmlns:a16="http://schemas.microsoft.com/office/drawing/2014/main" xmlns="" id="{BB0B01A6-F4BE-41A2-99FF-62BC6CB94B53}"/>
              </a:ext>
            </a:extLst>
          </p:cNvPr>
          <p:cNvSpPr txBox="1"/>
          <p:nvPr/>
        </p:nvSpPr>
        <p:spPr>
          <a:xfrm>
            <a:off x="9744449" y="3816094"/>
            <a:ext cx="10999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7200" dirty="0">
                <a:solidFill>
                  <a:srgbClr val="FF0000"/>
                </a:solidFill>
              </a:rPr>
              <a:t>9</a:t>
            </a:r>
          </a:p>
        </p:txBody>
      </p:sp>
      <p:pic>
        <p:nvPicPr>
          <p:cNvPr id="59" name="Resim 58">
            <a:extLst>
              <a:ext uri="{FF2B5EF4-FFF2-40B4-BE49-F238E27FC236}">
                <a16:creationId xmlns:a16="http://schemas.microsoft.com/office/drawing/2014/main" xmlns="" id="{BD1FD10F-408B-4EAF-8395-FA8B236A1C7D}"/>
              </a:ext>
            </a:extLst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336332" y="2595965"/>
            <a:ext cx="1566808" cy="1926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98266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4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1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9" grpId="0" animBg="1"/>
      <p:bldP spid="5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tin kutusu 4">
            <a:extLst>
              <a:ext uri="{FF2B5EF4-FFF2-40B4-BE49-F238E27FC236}">
                <a16:creationId xmlns:a16="http://schemas.microsoft.com/office/drawing/2014/main" xmlns="" id="{ADCC2770-CB95-4158-B5FC-66F1197126F0}"/>
              </a:ext>
            </a:extLst>
          </p:cNvPr>
          <p:cNvSpPr txBox="1"/>
          <p:nvPr/>
        </p:nvSpPr>
        <p:spPr>
          <a:xfrm>
            <a:off x="1881807" y="867010"/>
            <a:ext cx="131196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15</a:t>
            </a: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xmlns="" id="{0251F12C-51A4-41EB-B018-8ED2FFEF7E04}"/>
              </a:ext>
            </a:extLst>
          </p:cNvPr>
          <p:cNvSpPr txBox="1"/>
          <p:nvPr/>
        </p:nvSpPr>
        <p:spPr>
          <a:xfrm>
            <a:off x="1915432" y="1966352"/>
            <a:ext cx="131196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23</a:t>
            </a:r>
          </a:p>
        </p:txBody>
      </p:sp>
      <p:sp>
        <p:nvSpPr>
          <p:cNvPr id="7" name="Dikdörtgen 6">
            <a:extLst>
              <a:ext uri="{FF2B5EF4-FFF2-40B4-BE49-F238E27FC236}">
                <a16:creationId xmlns:a16="http://schemas.microsoft.com/office/drawing/2014/main" xmlns="" id="{DFF53555-9086-47CF-ACDB-FE281316CD11}"/>
              </a:ext>
            </a:extLst>
          </p:cNvPr>
          <p:cNvSpPr/>
          <p:nvPr/>
        </p:nvSpPr>
        <p:spPr>
          <a:xfrm>
            <a:off x="1772479" y="3173897"/>
            <a:ext cx="1119810" cy="959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Eksi İşareti 7">
            <a:extLst>
              <a:ext uri="{FF2B5EF4-FFF2-40B4-BE49-F238E27FC236}">
                <a16:creationId xmlns:a16="http://schemas.microsoft.com/office/drawing/2014/main" xmlns="" id="{360F1714-AB6A-401C-8A84-F347056773FD}"/>
              </a:ext>
            </a:extLst>
          </p:cNvPr>
          <p:cNvSpPr/>
          <p:nvPr/>
        </p:nvSpPr>
        <p:spPr>
          <a:xfrm>
            <a:off x="569845" y="4256759"/>
            <a:ext cx="2855842" cy="543340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Artı İşareti 8">
            <a:extLst>
              <a:ext uri="{FF2B5EF4-FFF2-40B4-BE49-F238E27FC236}">
                <a16:creationId xmlns:a16="http://schemas.microsoft.com/office/drawing/2014/main" xmlns="" id="{F510D4A3-62C1-47AD-8D87-EDB4326D5B21}"/>
              </a:ext>
            </a:extLst>
          </p:cNvPr>
          <p:cNvSpPr/>
          <p:nvPr/>
        </p:nvSpPr>
        <p:spPr>
          <a:xfrm>
            <a:off x="874643" y="3962400"/>
            <a:ext cx="463827" cy="477078"/>
          </a:xfrm>
          <a:prstGeom prst="mathPl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xmlns="" id="{E24A43BB-2CCF-47A4-9E36-455CAEB15565}"/>
              </a:ext>
            </a:extLst>
          </p:cNvPr>
          <p:cNvSpPr txBox="1"/>
          <p:nvPr/>
        </p:nvSpPr>
        <p:spPr>
          <a:xfrm>
            <a:off x="1716154" y="4800099"/>
            <a:ext cx="16432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/>
              <a:t>78</a:t>
            </a:r>
          </a:p>
        </p:txBody>
      </p:sp>
      <p:pic>
        <p:nvPicPr>
          <p:cNvPr id="13" name="Resim 12">
            <a:extLst>
              <a:ext uri="{FF2B5EF4-FFF2-40B4-BE49-F238E27FC236}">
                <a16:creationId xmlns:a16="http://schemas.microsoft.com/office/drawing/2014/main" xmlns="" id="{2E621FFD-4CF2-42E8-AE12-F7971DFDF94B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80928" y="677548"/>
            <a:ext cx="2030144" cy="1926503"/>
          </a:xfrm>
          <a:prstGeom prst="rect">
            <a:avLst/>
          </a:prstGeom>
        </p:spPr>
      </p:pic>
      <p:pic>
        <p:nvPicPr>
          <p:cNvPr id="14" name="Resim 13">
            <a:extLst>
              <a:ext uri="{FF2B5EF4-FFF2-40B4-BE49-F238E27FC236}">
                <a16:creationId xmlns:a16="http://schemas.microsoft.com/office/drawing/2014/main" xmlns="" id="{5B622383-53F1-4AD1-99F9-CAF6425B403E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16660" y="1776635"/>
            <a:ext cx="2030144" cy="1926503"/>
          </a:xfrm>
          <a:prstGeom prst="rect">
            <a:avLst/>
          </a:prstGeom>
        </p:spPr>
      </p:pic>
      <p:pic>
        <p:nvPicPr>
          <p:cNvPr id="15" name="Resim 14">
            <a:extLst>
              <a:ext uri="{FF2B5EF4-FFF2-40B4-BE49-F238E27FC236}">
                <a16:creationId xmlns:a16="http://schemas.microsoft.com/office/drawing/2014/main" xmlns="" id="{FB7FFA72-30D4-4150-A463-0578121FA696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835054" y="3560792"/>
            <a:ext cx="2115495" cy="140220"/>
          </a:xfrm>
          <a:prstGeom prst="rect">
            <a:avLst/>
          </a:prstGeom>
        </p:spPr>
      </p:pic>
      <p:pic>
        <p:nvPicPr>
          <p:cNvPr id="16" name="Resim 15">
            <a:extLst>
              <a:ext uri="{FF2B5EF4-FFF2-40B4-BE49-F238E27FC236}">
                <a16:creationId xmlns:a16="http://schemas.microsoft.com/office/drawing/2014/main" xmlns="" id="{0E1B9432-549E-4274-A44D-A91670FCD7D6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839457" y="3021320"/>
            <a:ext cx="359695" cy="365792"/>
          </a:xfrm>
          <a:prstGeom prst="rect">
            <a:avLst/>
          </a:prstGeom>
        </p:spPr>
      </p:pic>
      <p:sp>
        <p:nvSpPr>
          <p:cNvPr id="17" name="Metin kutusu 16">
            <a:extLst>
              <a:ext uri="{FF2B5EF4-FFF2-40B4-BE49-F238E27FC236}">
                <a16:creationId xmlns:a16="http://schemas.microsoft.com/office/drawing/2014/main" xmlns="" id="{18D136B6-F644-4CD9-A7A7-F9B993850545}"/>
              </a:ext>
            </a:extLst>
          </p:cNvPr>
          <p:cNvSpPr txBox="1"/>
          <p:nvPr/>
        </p:nvSpPr>
        <p:spPr>
          <a:xfrm>
            <a:off x="5536095" y="3874692"/>
            <a:ext cx="11198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>
                <a:solidFill>
                  <a:srgbClr val="0070C0"/>
                </a:solidFill>
              </a:rPr>
              <a:t>38</a:t>
            </a:r>
          </a:p>
        </p:txBody>
      </p:sp>
      <p:pic>
        <p:nvPicPr>
          <p:cNvPr id="18" name="Resim 17">
            <a:extLst>
              <a:ext uri="{FF2B5EF4-FFF2-40B4-BE49-F238E27FC236}">
                <a16:creationId xmlns:a16="http://schemas.microsoft.com/office/drawing/2014/main" xmlns="" id="{BC42A891-C033-41DC-9238-6628ED5DEF4B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715201" y="677547"/>
            <a:ext cx="2103302" cy="1926503"/>
          </a:xfrm>
          <a:prstGeom prst="rect">
            <a:avLst/>
          </a:prstGeom>
        </p:spPr>
      </p:pic>
      <p:pic>
        <p:nvPicPr>
          <p:cNvPr id="19" name="Resim 18">
            <a:extLst>
              <a:ext uri="{FF2B5EF4-FFF2-40B4-BE49-F238E27FC236}">
                <a16:creationId xmlns:a16="http://schemas.microsoft.com/office/drawing/2014/main" xmlns="" id="{655F0278-D0C3-4411-A347-0D18E16500C8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8715201" y="1727281"/>
            <a:ext cx="2030144" cy="1926503"/>
          </a:xfrm>
          <a:prstGeom prst="rect">
            <a:avLst/>
          </a:prstGeom>
        </p:spPr>
      </p:pic>
      <p:pic>
        <p:nvPicPr>
          <p:cNvPr id="20" name="Resim 19">
            <a:extLst>
              <a:ext uri="{FF2B5EF4-FFF2-40B4-BE49-F238E27FC236}">
                <a16:creationId xmlns:a16="http://schemas.microsoft.com/office/drawing/2014/main" xmlns="" id="{E9FC4FDD-6AD6-4A1B-BF83-6C3802494F8C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304026" y="3560792"/>
            <a:ext cx="2115495" cy="140220"/>
          </a:xfrm>
          <a:prstGeom prst="rect">
            <a:avLst/>
          </a:prstGeom>
        </p:spPr>
      </p:pic>
      <p:sp>
        <p:nvSpPr>
          <p:cNvPr id="21" name="Eksi İşareti 20">
            <a:extLst>
              <a:ext uri="{FF2B5EF4-FFF2-40B4-BE49-F238E27FC236}">
                <a16:creationId xmlns:a16="http://schemas.microsoft.com/office/drawing/2014/main" xmlns="" id="{28401898-FF08-47BF-B442-543EF5370D07}"/>
              </a:ext>
            </a:extLst>
          </p:cNvPr>
          <p:cNvSpPr/>
          <p:nvPr/>
        </p:nvSpPr>
        <p:spPr>
          <a:xfrm>
            <a:off x="8242852" y="3204216"/>
            <a:ext cx="650462" cy="356576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Metin kutusu 21">
            <a:extLst>
              <a:ext uri="{FF2B5EF4-FFF2-40B4-BE49-F238E27FC236}">
                <a16:creationId xmlns:a16="http://schemas.microsoft.com/office/drawing/2014/main" xmlns="" id="{83266DB4-5C34-4DD1-8240-AD9EB41396FC}"/>
              </a:ext>
            </a:extLst>
          </p:cNvPr>
          <p:cNvSpPr txBox="1"/>
          <p:nvPr/>
        </p:nvSpPr>
        <p:spPr>
          <a:xfrm>
            <a:off x="9299711" y="4015134"/>
            <a:ext cx="11198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>
                <a:solidFill>
                  <a:srgbClr val="FF0000"/>
                </a:solidFill>
              </a:rPr>
              <a:t>40</a:t>
            </a:r>
          </a:p>
        </p:txBody>
      </p:sp>
      <p:grpSp>
        <p:nvGrpSpPr>
          <p:cNvPr id="64" name="Grup 63">
            <a:extLst>
              <a:ext uri="{FF2B5EF4-FFF2-40B4-BE49-F238E27FC236}">
                <a16:creationId xmlns:a16="http://schemas.microsoft.com/office/drawing/2014/main" xmlns="" id="{D32F8B13-6E85-4F70-B2C2-3DB9645E14CB}"/>
              </a:ext>
            </a:extLst>
          </p:cNvPr>
          <p:cNvGrpSpPr/>
          <p:nvPr/>
        </p:nvGrpSpPr>
        <p:grpSpPr>
          <a:xfrm>
            <a:off x="3152766" y="3759699"/>
            <a:ext cx="6704496" cy="2343024"/>
            <a:chOff x="3243469" y="3849864"/>
            <a:chExt cx="6704496" cy="2343024"/>
          </a:xfrm>
        </p:grpSpPr>
        <p:grpSp>
          <p:nvGrpSpPr>
            <p:cNvPr id="63" name="Grup 62">
              <a:extLst>
                <a:ext uri="{FF2B5EF4-FFF2-40B4-BE49-F238E27FC236}">
                  <a16:creationId xmlns:a16="http://schemas.microsoft.com/office/drawing/2014/main" xmlns="" id="{A6915358-6396-42A3-9B3B-0CDE6E39F963}"/>
                </a:ext>
              </a:extLst>
            </p:cNvPr>
            <p:cNvGrpSpPr/>
            <p:nvPr/>
          </p:nvGrpSpPr>
          <p:grpSpPr>
            <a:xfrm>
              <a:off x="3606848" y="3891337"/>
              <a:ext cx="6341117" cy="2301551"/>
              <a:chOff x="3606848" y="3891337"/>
              <a:chExt cx="6341117" cy="2301551"/>
            </a:xfrm>
          </p:grpSpPr>
          <p:cxnSp>
            <p:nvCxnSpPr>
              <p:cNvPr id="51" name="Düz Bağlayıcı 50">
                <a:extLst>
                  <a:ext uri="{FF2B5EF4-FFF2-40B4-BE49-F238E27FC236}">
                    <a16:creationId xmlns:a16="http://schemas.microsoft.com/office/drawing/2014/main" xmlns="" id="{0BF01A96-A297-4CEE-AFD1-C6121A50A70B}"/>
                  </a:ext>
                </a:extLst>
              </p:cNvPr>
              <p:cNvCxnSpPr/>
              <p:nvPr/>
            </p:nvCxnSpPr>
            <p:spPr>
              <a:xfrm>
                <a:off x="9947965" y="5232108"/>
                <a:ext cx="0" cy="960780"/>
              </a:xfrm>
              <a:prstGeom prst="line">
                <a:avLst/>
              </a:prstGeom>
              <a:ln w="7620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Düz Bağlayıcı 52">
                <a:extLst>
                  <a:ext uri="{FF2B5EF4-FFF2-40B4-BE49-F238E27FC236}">
                    <a16:creationId xmlns:a16="http://schemas.microsoft.com/office/drawing/2014/main" xmlns="" id="{7BF06DC2-6AD0-4D72-AD6C-C047C2753A83}"/>
                  </a:ext>
                </a:extLst>
              </p:cNvPr>
              <p:cNvCxnSpPr/>
              <p:nvPr/>
            </p:nvCxnSpPr>
            <p:spPr>
              <a:xfrm flipH="1">
                <a:off x="3606848" y="6156216"/>
                <a:ext cx="6321286" cy="0"/>
              </a:xfrm>
              <a:prstGeom prst="line">
                <a:avLst/>
              </a:prstGeom>
              <a:ln w="7620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Düz Bağlayıcı 54">
                <a:extLst>
                  <a:ext uri="{FF2B5EF4-FFF2-40B4-BE49-F238E27FC236}">
                    <a16:creationId xmlns:a16="http://schemas.microsoft.com/office/drawing/2014/main" xmlns="" id="{C717284F-6C06-494C-B432-3CCDDEEADC44}"/>
                  </a:ext>
                </a:extLst>
              </p:cNvPr>
              <p:cNvCxnSpPr/>
              <p:nvPr/>
            </p:nvCxnSpPr>
            <p:spPr>
              <a:xfrm flipV="1">
                <a:off x="3606848" y="3891337"/>
                <a:ext cx="0" cy="2301551"/>
              </a:xfrm>
              <a:prstGeom prst="line">
                <a:avLst/>
              </a:prstGeom>
              <a:ln w="7620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57" name="Düz Ok Bağlayıcısı 56">
              <a:extLst>
                <a:ext uri="{FF2B5EF4-FFF2-40B4-BE49-F238E27FC236}">
                  <a16:creationId xmlns:a16="http://schemas.microsoft.com/office/drawing/2014/main" xmlns="" id="{4815D3AA-1491-4032-9352-B55B52E76F12}"/>
                </a:ext>
              </a:extLst>
            </p:cNvPr>
            <p:cNvCxnSpPr/>
            <p:nvPr/>
          </p:nvCxnSpPr>
          <p:spPr>
            <a:xfrm flipH="1">
              <a:off x="3243469" y="3849864"/>
              <a:ext cx="364435" cy="0"/>
            </a:xfrm>
            <a:prstGeom prst="straightConnector1">
              <a:avLst/>
            </a:prstGeom>
            <a:ln w="76200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4CB42938-E154-4232-9420-8F368ABE696A}"/>
              </a:ext>
            </a:extLst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317312" y="2817359"/>
            <a:ext cx="2030144" cy="1926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3546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1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1" grpId="0" animBg="1"/>
      <p:bldP spid="22" grpId="0"/>
    </p:bld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258</TotalTime>
  <Words>197</Words>
  <PresentationFormat>Özel</PresentationFormat>
  <Paragraphs>64</Paragraphs>
  <Slides>15</Slides>
  <Notes>7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15</vt:i4>
      </vt:variant>
    </vt:vector>
  </HeadingPairs>
  <TitlesOfParts>
    <vt:vector size="16" baseType="lpstr">
      <vt:lpstr>Office Teması</vt:lpstr>
      <vt:lpstr>2. SINIF MATEMATİK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2018-04-19T10:59:53Z</dcterms:created>
  <dcterms:modified xsi:type="dcterms:W3CDTF">2018-04-25T13:40:38Z</dcterms:modified>
  <cp:category>www.sorubak.com</cp:category>
</cp:coreProperties>
</file>