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2"/>
  </p:notesMasterIdLst>
  <p:sldIdLst>
    <p:sldId id="256" r:id="rId2"/>
    <p:sldId id="367" r:id="rId3"/>
    <p:sldId id="282" r:id="rId4"/>
    <p:sldId id="343" r:id="rId5"/>
    <p:sldId id="257" r:id="rId6"/>
    <p:sldId id="366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61" r:id="rId23"/>
    <p:sldId id="362" r:id="rId24"/>
    <p:sldId id="359" r:id="rId25"/>
    <p:sldId id="360" r:id="rId26"/>
    <p:sldId id="363" r:id="rId27"/>
    <p:sldId id="364" r:id="rId28"/>
    <p:sldId id="365" r:id="rId29"/>
    <p:sldId id="261" r:id="rId30"/>
    <p:sldId id="265" r:id="rId31"/>
    <p:sldId id="258" r:id="rId32"/>
    <p:sldId id="259" r:id="rId33"/>
    <p:sldId id="260" r:id="rId34"/>
    <p:sldId id="307" r:id="rId35"/>
    <p:sldId id="262" r:id="rId36"/>
    <p:sldId id="306" r:id="rId37"/>
    <p:sldId id="278" r:id="rId38"/>
    <p:sldId id="340" r:id="rId39"/>
    <p:sldId id="284" r:id="rId40"/>
    <p:sldId id="291" r:id="rId41"/>
    <p:sldId id="326" r:id="rId42"/>
    <p:sldId id="327" r:id="rId43"/>
    <p:sldId id="290" r:id="rId44"/>
    <p:sldId id="324" r:id="rId45"/>
    <p:sldId id="328" r:id="rId46"/>
    <p:sldId id="263" r:id="rId47"/>
    <p:sldId id="341" r:id="rId48"/>
    <p:sldId id="315" r:id="rId49"/>
    <p:sldId id="325" r:id="rId50"/>
    <p:sldId id="316" r:id="rId51"/>
    <p:sldId id="310" r:id="rId52"/>
    <p:sldId id="287" r:id="rId53"/>
    <p:sldId id="292" r:id="rId54"/>
    <p:sldId id="288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289" r:id="rId63"/>
    <p:sldId id="285" r:id="rId64"/>
    <p:sldId id="264" r:id="rId65"/>
    <p:sldId id="266" r:id="rId66"/>
    <p:sldId id="267" r:id="rId67"/>
    <p:sldId id="294" r:id="rId68"/>
    <p:sldId id="293" r:id="rId69"/>
    <p:sldId id="269" r:id="rId70"/>
    <p:sldId id="295" r:id="rId71"/>
    <p:sldId id="270" r:id="rId72"/>
    <p:sldId id="276" r:id="rId73"/>
    <p:sldId id="329" r:id="rId74"/>
    <p:sldId id="311" r:id="rId75"/>
    <p:sldId id="312" r:id="rId76"/>
    <p:sldId id="313" r:id="rId77"/>
    <p:sldId id="268" r:id="rId78"/>
    <p:sldId id="314" r:id="rId79"/>
    <p:sldId id="273" r:id="rId80"/>
    <p:sldId id="330" r:id="rId81"/>
    <p:sldId id="331" r:id="rId82"/>
    <p:sldId id="296" r:id="rId83"/>
    <p:sldId id="275" r:id="rId84"/>
    <p:sldId id="271" r:id="rId85"/>
    <p:sldId id="277" r:id="rId86"/>
    <p:sldId id="274" r:id="rId87"/>
    <p:sldId id="309" r:id="rId88"/>
    <p:sldId id="342" r:id="rId89"/>
    <p:sldId id="279" r:id="rId90"/>
    <p:sldId id="280" r:id="rId91"/>
    <p:sldId id="281" r:id="rId92"/>
    <p:sldId id="283" r:id="rId93"/>
    <p:sldId id="297" r:id="rId94"/>
    <p:sldId id="308" r:id="rId95"/>
    <p:sldId id="332" r:id="rId96"/>
    <p:sldId id="333" r:id="rId97"/>
    <p:sldId id="299" r:id="rId98"/>
    <p:sldId id="298" r:id="rId99"/>
    <p:sldId id="300" r:id="rId100"/>
    <p:sldId id="334" r:id="rId101"/>
    <p:sldId id="335" r:id="rId102"/>
    <p:sldId id="336" r:id="rId103"/>
    <p:sldId id="337" r:id="rId104"/>
    <p:sldId id="338" r:id="rId105"/>
    <p:sldId id="339" r:id="rId106"/>
    <p:sldId id="301" r:id="rId107"/>
    <p:sldId id="304" r:id="rId108"/>
    <p:sldId id="302" r:id="rId109"/>
    <p:sldId id="303" r:id="rId110"/>
    <p:sldId id="305" r:id="rId1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2" autoAdjust="0"/>
  </p:normalViewPr>
  <p:slideViewPr>
    <p:cSldViewPr>
      <p:cViewPr>
        <p:scale>
          <a:sx n="75" d="100"/>
          <a:sy n="75" d="100"/>
        </p:scale>
        <p:origin x="-2640" y="-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B9A05-B528-4B30-8060-15899E15D753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2AA87-038E-405C-8F72-D86E8167B8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5817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 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2AA87-038E-405C-8F72-D86E8167B8AE}" type="slidenum">
              <a:rPr lang="tr-TR" smtClean="0"/>
              <a:pPr/>
              <a:t>110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38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err="1" smtClean="0"/>
              <a:t>Resım</a:t>
            </a:r>
            <a:r>
              <a:rPr kumimoji="0" lang="tr-TR" dirty="0" smtClean="0"/>
              <a:t> eklemek </a:t>
            </a:r>
            <a:r>
              <a:rPr kumimoji="0" lang="tr-TR" dirty="0" err="1" smtClean="0"/>
              <a:t>ıçın</a:t>
            </a:r>
            <a:r>
              <a:rPr kumimoji="0" lang="tr-TR" dirty="0" smtClean="0"/>
              <a:t> </a:t>
            </a:r>
            <a:r>
              <a:rPr kumimoji="0" lang="tr-TR" dirty="0" err="1" smtClean="0"/>
              <a:t>sımgeyı</a:t>
            </a:r>
            <a:r>
              <a:rPr kumimoji="0" lang="tr-TR" dirty="0" smtClean="0"/>
              <a:t>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rbotan.com/van-koma-zilan/218345-servet-kocakaya-cirvila-sozleri.htm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ZAZACA DERSİ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500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548681"/>
            <a:ext cx="7803443" cy="5775920"/>
          </a:xfrm>
        </p:spPr>
      </p:pic>
    </p:spTree>
    <p:extLst>
      <p:ext uri="{BB962C8B-B14F-4D97-AF65-F5344CB8AC3E}">
        <p14:creationId xmlns:p14="http://schemas.microsoft.com/office/powerpoint/2010/main" xmlns="" val="40172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024" y="0"/>
            <a:ext cx="9127976" cy="6858000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/ </a:t>
            </a:r>
            <a:r>
              <a:rPr lang="tr-TR" dirty="0" err="1" smtClean="0"/>
              <a:t>Evımız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ev: </a:t>
            </a:r>
            <a:r>
              <a:rPr lang="tr-TR" dirty="0" err="1"/>
              <a:t>keye</a:t>
            </a:r>
            <a:r>
              <a:rPr lang="tr-TR" dirty="0"/>
              <a:t> (n), ban (n)</a:t>
            </a:r>
          </a:p>
          <a:p>
            <a:pPr marL="0" indent="0">
              <a:buNone/>
            </a:pPr>
            <a:r>
              <a:rPr lang="tr-TR" dirty="0"/>
              <a:t>oda: oda (m)</a:t>
            </a:r>
          </a:p>
          <a:p>
            <a:pPr marL="0" indent="0">
              <a:buNone/>
            </a:pPr>
            <a:r>
              <a:rPr lang="tr-TR" dirty="0"/>
              <a:t>odaya </a:t>
            </a:r>
            <a:r>
              <a:rPr lang="tr-TR" dirty="0" err="1" smtClean="0"/>
              <a:t>ronıştışı</a:t>
            </a:r>
            <a:r>
              <a:rPr lang="tr-TR" dirty="0" smtClean="0"/>
              <a:t> </a:t>
            </a:r>
            <a:r>
              <a:rPr lang="tr-TR" dirty="0"/>
              <a:t>(m): oturma odası</a:t>
            </a:r>
          </a:p>
          <a:p>
            <a:pPr marL="0" indent="0">
              <a:buNone/>
            </a:pPr>
            <a:r>
              <a:rPr lang="tr-TR" dirty="0"/>
              <a:t>odaya </a:t>
            </a:r>
            <a:r>
              <a:rPr lang="tr-TR" dirty="0" err="1"/>
              <a:t>mêmanan</a:t>
            </a:r>
            <a:r>
              <a:rPr lang="tr-TR" dirty="0"/>
              <a:t> (m): konuk odası, </a:t>
            </a:r>
            <a:r>
              <a:rPr lang="tr-TR" dirty="0" err="1" smtClean="0"/>
              <a:t>mısafır</a:t>
            </a:r>
            <a:r>
              <a:rPr lang="tr-TR" dirty="0" smtClean="0"/>
              <a:t> </a:t>
            </a:r>
            <a:r>
              <a:rPr lang="tr-TR" dirty="0"/>
              <a:t>odası</a:t>
            </a:r>
          </a:p>
          <a:p>
            <a:pPr marL="0" indent="0">
              <a:buNone/>
            </a:pPr>
            <a:r>
              <a:rPr lang="tr-TR" dirty="0"/>
              <a:t>odaya </a:t>
            </a:r>
            <a:r>
              <a:rPr lang="tr-TR" dirty="0" err="1" smtClean="0"/>
              <a:t>rakewtışı</a:t>
            </a:r>
            <a:r>
              <a:rPr lang="tr-TR" dirty="0" smtClean="0"/>
              <a:t> </a:t>
            </a:r>
            <a:r>
              <a:rPr lang="tr-TR" dirty="0"/>
              <a:t>(m): yatak odası</a:t>
            </a:r>
          </a:p>
          <a:p>
            <a:pPr marL="0" indent="0">
              <a:buNone/>
            </a:pPr>
            <a:r>
              <a:rPr lang="tr-TR" dirty="0"/>
              <a:t>mutfak: </a:t>
            </a:r>
            <a:r>
              <a:rPr lang="tr-TR" dirty="0" err="1" smtClean="0"/>
              <a:t>mıtbaxe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kulınde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bahçe: </a:t>
            </a:r>
            <a:r>
              <a:rPr lang="tr-TR" dirty="0" err="1"/>
              <a:t>baxçe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banyo: </a:t>
            </a:r>
            <a:r>
              <a:rPr lang="tr-TR" dirty="0" err="1"/>
              <a:t>awke</a:t>
            </a:r>
            <a:r>
              <a:rPr lang="tr-TR" dirty="0"/>
              <a:t> (n), banyo (n), </a:t>
            </a:r>
            <a:r>
              <a:rPr lang="tr-TR" dirty="0" err="1"/>
              <a:t>hemamek</a:t>
            </a:r>
            <a:r>
              <a:rPr lang="tr-TR" dirty="0"/>
              <a:t> (n), </a:t>
            </a:r>
            <a:r>
              <a:rPr lang="tr-TR" dirty="0" err="1"/>
              <a:t>çale</a:t>
            </a:r>
            <a:r>
              <a:rPr lang="tr-TR" dirty="0"/>
              <a:t> (m), </a:t>
            </a:r>
            <a:r>
              <a:rPr lang="tr-TR" dirty="0" err="1"/>
              <a:t>çerx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bodrum: bodrum (n)</a:t>
            </a:r>
          </a:p>
          <a:p>
            <a:pPr marL="0" indent="0">
              <a:buNone/>
            </a:pPr>
            <a:r>
              <a:rPr lang="tr-TR" dirty="0" err="1" smtClean="0"/>
              <a:t>kıler</a:t>
            </a:r>
            <a:r>
              <a:rPr lang="tr-TR" dirty="0"/>
              <a:t>: </a:t>
            </a:r>
            <a:r>
              <a:rPr lang="tr-TR" dirty="0" err="1"/>
              <a:t>mêneb</a:t>
            </a:r>
            <a:r>
              <a:rPr lang="tr-TR" dirty="0"/>
              <a:t> (n), </a:t>
            </a:r>
            <a:r>
              <a:rPr lang="tr-TR" dirty="0" err="1" smtClean="0"/>
              <a:t>dunıke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bano</a:t>
            </a:r>
            <a:r>
              <a:rPr lang="tr-TR" dirty="0"/>
              <a:t> </a:t>
            </a:r>
            <a:r>
              <a:rPr lang="tr-TR" dirty="0" err="1"/>
              <a:t>peyên</a:t>
            </a:r>
            <a:r>
              <a:rPr lang="tr-TR" dirty="0"/>
              <a:t> (n), </a:t>
            </a:r>
            <a:r>
              <a:rPr lang="tr-TR" dirty="0" err="1" smtClean="0"/>
              <a:t>kıler</a:t>
            </a:r>
            <a:r>
              <a:rPr lang="tr-TR" dirty="0" smtClean="0"/>
              <a:t> </a:t>
            </a:r>
            <a:r>
              <a:rPr lang="tr-TR" dirty="0"/>
              <a:t>(n), gole (m), </a:t>
            </a:r>
            <a:r>
              <a:rPr lang="tr-TR" dirty="0" err="1" smtClean="0"/>
              <a:t>qıbe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avlu: </a:t>
            </a:r>
            <a:r>
              <a:rPr lang="tr-TR" dirty="0" err="1"/>
              <a:t>hewş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salon: </a:t>
            </a:r>
            <a:r>
              <a:rPr lang="tr-TR" dirty="0" err="1"/>
              <a:t>heyate</a:t>
            </a:r>
            <a:r>
              <a:rPr lang="tr-TR" dirty="0"/>
              <a:t> (m), </a:t>
            </a:r>
            <a:r>
              <a:rPr lang="tr-TR" dirty="0" err="1"/>
              <a:t>çardaxe</a:t>
            </a:r>
            <a:r>
              <a:rPr lang="tr-TR" dirty="0"/>
              <a:t> (m), </a:t>
            </a:r>
            <a:r>
              <a:rPr lang="tr-TR" dirty="0" err="1"/>
              <a:t>eywane</a:t>
            </a:r>
            <a:r>
              <a:rPr lang="tr-TR" dirty="0"/>
              <a:t> (m), </a:t>
            </a:r>
            <a:r>
              <a:rPr lang="tr-TR" dirty="0" err="1"/>
              <a:t>salone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tuvalet: 1)</a:t>
            </a:r>
            <a:r>
              <a:rPr lang="tr-TR" dirty="0" err="1"/>
              <a:t>tuwalet</a:t>
            </a:r>
            <a:r>
              <a:rPr lang="tr-TR" dirty="0"/>
              <a:t> (n) 2)</a:t>
            </a:r>
            <a:r>
              <a:rPr lang="tr-TR" dirty="0" err="1"/>
              <a:t>belgê</a:t>
            </a:r>
            <a:r>
              <a:rPr lang="tr-TR" dirty="0"/>
              <a:t> </a:t>
            </a:r>
            <a:r>
              <a:rPr lang="tr-TR" dirty="0" err="1"/>
              <a:t>şewe</a:t>
            </a:r>
            <a:r>
              <a:rPr lang="tr-TR" dirty="0"/>
              <a:t> (n) 3)</a:t>
            </a:r>
            <a:r>
              <a:rPr lang="tr-TR" dirty="0" err="1"/>
              <a:t>destawxane</a:t>
            </a:r>
            <a:r>
              <a:rPr lang="tr-TR" dirty="0"/>
              <a:t> (n), </a:t>
            </a:r>
            <a:r>
              <a:rPr lang="tr-TR" dirty="0" err="1"/>
              <a:t>awdestxane</a:t>
            </a:r>
            <a:r>
              <a:rPr lang="tr-TR" dirty="0"/>
              <a:t> (n), </a:t>
            </a:r>
            <a:r>
              <a:rPr lang="tr-TR" dirty="0" err="1"/>
              <a:t>taretxane</a:t>
            </a:r>
            <a:r>
              <a:rPr lang="tr-TR" dirty="0"/>
              <a:t> (n), </a:t>
            </a:r>
            <a:r>
              <a:rPr lang="tr-TR" dirty="0" err="1" smtClean="0"/>
              <a:t>memışxane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daşır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/>
              <a:t>kêşme</a:t>
            </a:r>
            <a:r>
              <a:rPr lang="tr-TR" dirty="0"/>
              <a:t> (n), </a:t>
            </a:r>
            <a:r>
              <a:rPr lang="tr-TR" dirty="0" err="1"/>
              <a:t>tuwalet</a:t>
            </a:r>
            <a:r>
              <a:rPr lang="tr-TR" dirty="0"/>
              <a:t> (n), kenef </a:t>
            </a:r>
          </a:p>
        </p:txBody>
      </p:sp>
    </p:spTree>
    <p:extLst>
      <p:ext uri="{BB962C8B-B14F-4D97-AF65-F5344CB8AC3E}">
        <p14:creationId xmlns:p14="http://schemas.microsoft.com/office/powerpoint/2010/main" xmlns="" val="28729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448" y="-868"/>
            <a:ext cx="9140552" cy="6858868"/>
          </a:xfrm>
        </p:spPr>
        <p:txBody>
          <a:bodyPr numCol="2"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/>
              <a:t>Var olmak / </a:t>
            </a:r>
            <a:r>
              <a:rPr lang="tr-TR" dirty="0" err="1"/>
              <a:t>Estene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esta</a:t>
            </a:r>
            <a:r>
              <a:rPr lang="tr-TR" dirty="0"/>
              <a:t>. (ben varım.)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. (sen varsın.-</a:t>
            </a:r>
            <a:r>
              <a:rPr lang="tr-TR" dirty="0" err="1" smtClean="0"/>
              <a:t>dışıl</a:t>
            </a:r>
            <a:r>
              <a:rPr lang="tr-TR" dirty="0" smtClean="0"/>
              <a:t>-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estı</a:t>
            </a:r>
            <a:r>
              <a:rPr lang="tr-TR" dirty="0" smtClean="0"/>
              <a:t>. </a:t>
            </a:r>
            <a:r>
              <a:rPr lang="tr-TR" dirty="0"/>
              <a:t>(sen varsın.-</a:t>
            </a:r>
            <a:r>
              <a:rPr lang="tr-TR" dirty="0" err="1" smtClean="0"/>
              <a:t>erıl</a:t>
            </a:r>
            <a:r>
              <a:rPr lang="tr-TR" dirty="0" smtClean="0"/>
              <a:t>-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esto</a:t>
            </a:r>
            <a:r>
              <a:rPr lang="tr-TR" dirty="0"/>
              <a:t>. (o var.)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/>
              <a:t>esta</a:t>
            </a:r>
            <a:r>
              <a:rPr lang="tr-TR" dirty="0"/>
              <a:t>. (o var.)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estê</a:t>
            </a:r>
            <a:r>
              <a:rPr lang="tr-TR" dirty="0" smtClean="0"/>
              <a:t>/</a:t>
            </a:r>
            <a:r>
              <a:rPr lang="tr-TR" dirty="0" err="1" smtClean="0"/>
              <a:t>estı</a:t>
            </a:r>
            <a:r>
              <a:rPr lang="tr-TR" dirty="0" smtClean="0"/>
              <a:t>/</a:t>
            </a:r>
            <a:r>
              <a:rPr lang="tr-TR" dirty="0" err="1" smtClean="0"/>
              <a:t>estıme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varız.)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./</a:t>
            </a:r>
            <a:r>
              <a:rPr lang="tr-TR" dirty="0" err="1" smtClean="0"/>
              <a:t>estı</a:t>
            </a:r>
            <a:r>
              <a:rPr lang="tr-TR" dirty="0" smtClean="0"/>
              <a:t>. </a:t>
            </a:r>
            <a:r>
              <a:rPr lang="tr-TR" dirty="0"/>
              <a:t>(</a:t>
            </a:r>
            <a:r>
              <a:rPr lang="tr-TR" dirty="0" smtClean="0"/>
              <a:t>sız </a:t>
            </a:r>
            <a:r>
              <a:rPr lang="tr-TR" dirty="0"/>
              <a:t>varsınız.)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/>
              <a:t>estê</a:t>
            </a:r>
            <a:r>
              <a:rPr lang="tr-TR" dirty="0"/>
              <a:t>./</a:t>
            </a:r>
            <a:r>
              <a:rPr lang="tr-TR" dirty="0" err="1" smtClean="0"/>
              <a:t>estı</a:t>
            </a:r>
            <a:r>
              <a:rPr lang="tr-TR" dirty="0" smtClean="0"/>
              <a:t>. </a:t>
            </a:r>
            <a:r>
              <a:rPr lang="tr-TR" dirty="0"/>
              <a:t>(onlar varlar.)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de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/>
              <a:t>odayê</a:t>
            </a:r>
            <a:r>
              <a:rPr lang="tr-TR" dirty="0"/>
              <a:t> </a:t>
            </a:r>
            <a:r>
              <a:rPr lang="tr-TR" dirty="0" err="1" smtClean="0"/>
              <a:t>rakewtışı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ey de </a:t>
            </a:r>
            <a:r>
              <a:rPr lang="tr-TR" dirty="0" err="1"/>
              <a:t>yew</a:t>
            </a:r>
            <a:r>
              <a:rPr lang="tr-TR" dirty="0"/>
              <a:t> </a:t>
            </a:r>
            <a:r>
              <a:rPr lang="tr-TR" dirty="0" err="1" smtClean="0"/>
              <a:t>mıtbaxe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 smtClean="0"/>
              <a:t>ınan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hırê</a:t>
            </a:r>
            <a:r>
              <a:rPr lang="tr-TR" dirty="0" smtClean="0"/>
              <a:t> </a:t>
            </a:r>
            <a:r>
              <a:rPr lang="tr-TR" dirty="0" err="1" smtClean="0"/>
              <a:t>awkeyı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de </a:t>
            </a:r>
            <a:r>
              <a:rPr lang="tr-TR" dirty="0" err="1"/>
              <a:t>yew</a:t>
            </a:r>
            <a:r>
              <a:rPr lang="tr-TR" dirty="0"/>
              <a:t> odaya </a:t>
            </a:r>
            <a:r>
              <a:rPr lang="tr-TR" dirty="0" err="1" smtClean="0"/>
              <a:t>ronıştışı</a:t>
            </a:r>
            <a:r>
              <a:rPr lang="tr-TR" dirty="0" smtClean="0"/>
              <a:t> </a:t>
            </a:r>
            <a:r>
              <a:rPr lang="tr-TR" dirty="0"/>
              <a:t>û </a:t>
            </a:r>
            <a:r>
              <a:rPr lang="tr-TR" dirty="0" err="1"/>
              <a:t>yew</a:t>
            </a:r>
            <a:r>
              <a:rPr lang="tr-TR" dirty="0"/>
              <a:t> odaya </a:t>
            </a:r>
            <a:r>
              <a:rPr lang="tr-TR" dirty="0" err="1"/>
              <a:t>mêmanan</a:t>
            </a:r>
            <a:r>
              <a:rPr lang="tr-TR" dirty="0"/>
              <a:t> </a:t>
            </a:r>
            <a:r>
              <a:rPr lang="tr-TR" dirty="0" err="1"/>
              <a:t>estê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de </a:t>
            </a:r>
            <a:r>
              <a:rPr lang="tr-TR" dirty="0" err="1"/>
              <a:t>yew</a:t>
            </a:r>
            <a:r>
              <a:rPr lang="tr-TR" dirty="0"/>
              <a:t> odaya </a:t>
            </a:r>
            <a:r>
              <a:rPr lang="tr-TR" dirty="0" err="1" smtClean="0"/>
              <a:t>ronıştışı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ey de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 smtClean="0"/>
              <a:t>awkeyı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Ney, </a:t>
            </a:r>
            <a:r>
              <a:rPr lang="tr-TR" dirty="0" err="1"/>
              <a:t>keyeyê</a:t>
            </a:r>
            <a:r>
              <a:rPr lang="tr-TR" dirty="0"/>
              <a:t> ey de </a:t>
            </a:r>
            <a:r>
              <a:rPr lang="tr-TR" dirty="0" err="1"/>
              <a:t>yew</a:t>
            </a:r>
            <a:r>
              <a:rPr lang="tr-TR" dirty="0"/>
              <a:t> </a:t>
            </a:r>
            <a:r>
              <a:rPr lang="tr-TR" dirty="0" err="1"/>
              <a:t>awke</a:t>
            </a:r>
            <a:r>
              <a:rPr lang="tr-TR" dirty="0"/>
              <a:t> </a:t>
            </a:r>
            <a:r>
              <a:rPr lang="tr-TR" dirty="0" err="1"/>
              <a:t>esto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Ehmed</a:t>
            </a:r>
            <a:r>
              <a:rPr lang="tr-TR" dirty="0"/>
              <a:t> de </a:t>
            </a:r>
            <a:r>
              <a:rPr lang="tr-TR" dirty="0" err="1"/>
              <a:t>yew</a:t>
            </a:r>
            <a:r>
              <a:rPr lang="tr-TR" dirty="0"/>
              <a:t> odaya </a:t>
            </a:r>
            <a:r>
              <a:rPr lang="tr-TR" dirty="0" err="1" smtClean="0"/>
              <a:t>rakewtışı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 smtClean="0"/>
              <a:t>Elı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 smtClean="0"/>
              <a:t>mıtbaxı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ev: </a:t>
            </a:r>
            <a:r>
              <a:rPr lang="tr-TR" dirty="0" err="1"/>
              <a:t>keye</a:t>
            </a:r>
            <a:r>
              <a:rPr lang="tr-TR" dirty="0"/>
              <a:t> (n), ban (n)</a:t>
            </a:r>
          </a:p>
          <a:p>
            <a:pPr marL="0" indent="0">
              <a:buNone/>
            </a:pPr>
            <a:r>
              <a:rPr lang="tr-TR" dirty="0"/>
              <a:t>apartman: apartman (n)</a:t>
            </a:r>
          </a:p>
          <a:p>
            <a:pPr marL="0" indent="0">
              <a:buNone/>
            </a:pPr>
            <a:r>
              <a:rPr lang="tr-TR" dirty="0" err="1" smtClean="0"/>
              <a:t>vılla</a:t>
            </a:r>
            <a:r>
              <a:rPr lang="tr-TR" dirty="0"/>
              <a:t>: </a:t>
            </a:r>
            <a:r>
              <a:rPr lang="tr-TR" dirty="0" err="1" smtClean="0"/>
              <a:t>vılla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 err="1" smtClean="0"/>
              <a:t>çıftlık</a:t>
            </a:r>
            <a:r>
              <a:rPr lang="tr-TR" dirty="0"/>
              <a:t>: </a:t>
            </a:r>
            <a:r>
              <a:rPr lang="tr-TR" dirty="0" err="1" smtClean="0"/>
              <a:t>çewlıg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smtClean="0"/>
              <a:t>kabın</a:t>
            </a:r>
            <a:r>
              <a:rPr lang="tr-TR" dirty="0"/>
              <a:t>: </a:t>
            </a:r>
            <a:r>
              <a:rPr lang="tr-TR" dirty="0" smtClean="0"/>
              <a:t>kabın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çadır: </a:t>
            </a:r>
            <a:r>
              <a:rPr lang="tr-TR" dirty="0" err="1" smtClean="0"/>
              <a:t>çadıre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xeyme</a:t>
            </a:r>
            <a:r>
              <a:rPr lang="tr-TR" dirty="0"/>
              <a:t> (m), </a:t>
            </a:r>
            <a:r>
              <a:rPr lang="tr-TR" dirty="0" err="1" smtClean="0"/>
              <a:t>xıvête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kone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Emre </a:t>
            </a:r>
            <a:r>
              <a:rPr lang="tr-TR" dirty="0" err="1" smtClean="0"/>
              <a:t>vılla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cıwıyeno</a:t>
            </a:r>
            <a:r>
              <a:rPr lang="tr-TR" dirty="0"/>
              <a:t>. (Emre </a:t>
            </a:r>
            <a:r>
              <a:rPr lang="tr-TR" dirty="0" err="1" smtClean="0"/>
              <a:t>vıllada</a:t>
            </a:r>
            <a:r>
              <a:rPr lang="tr-TR" dirty="0" smtClean="0"/>
              <a:t> </a:t>
            </a:r>
            <a:r>
              <a:rPr lang="tr-TR" dirty="0"/>
              <a:t>yaşıyor.)</a:t>
            </a:r>
          </a:p>
          <a:p>
            <a:pPr marL="0" indent="0">
              <a:buNone/>
            </a:pPr>
            <a:r>
              <a:rPr lang="tr-TR" dirty="0" err="1"/>
              <a:t>Datê</a:t>
            </a:r>
            <a:r>
              <a:rPr lang="tr-TR" dirty="0"/>
              <a:t> </a:t>
            </a:r>
            <a:r>
              <a:rPr lang="tr-TR" dirty="0" smtClean="0"/>
              <a:t>mı </a:t>
            </a:r>
            <a:r>
              <a:rPr lang="tr-TR" dirty="0"/>
              <a:t>apartman de </a:t>
            </a:r>
            <a:r>
              <a:rPr lang="tr-TR" dirty="0" err="1"/>
              <a:t>ruşeno</a:t>
            </a:r>
            <a:r>
              <a:rPr lang="tr-TR" dirty="0"/>
              <a:t>. (Amcam apartmanda oturuyor.)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çatı: </a:t>
            </a:r>
            <a:r>
              <a:rPr lang="tr-TR" dirty="0" err="1"/>
              <a:t>serban</a:t>
            </a:r>
            <a:r>
              <a:rPr lang="tr-TR" dirty="0"/>
              <a:t> (n), </a:t>
            </a:r>
            <a:r>
              <a:rPr lang="tr-TR" dirty="0" smtClean="0"/>
              <a:t>çatı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baca: </a:t>
            </a:r>
            <a:r>
              <a:rPr lang="tr-TR" dirty="0" err="1" smtClean="0"/>
              <a:t>lojıne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pıxêrı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tıfıke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çatı katı: </a:t>
            </a:r>
            <a:r>
              <a:rPr lang="tr-TR" dirty="0" err="1"/>
              <a:t>qatê</a:t>
            </a:r>
            <a:r>
              <a:rPr lang="tr-TR" dirty="0"/>
              <a:t> </a:t>
            </a:r>
            <a:r>
              <a:rPr lang="tr-TR" dirty="0" err="1" smtClean="0"/>
              <a:t>serbanı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/>
              <a:t>tebeqê</a:t>
            </a:r>
            <a:r>
              <a:rPr lang="tr-TR" dirty="0"/>
              <a:t> </a:t>
            </a:r>
            <a:r>
              <a:rPr lang="tr-TR" dirty="0" err="1" smtClean="0"/>
              <a:t>serbanı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pencere: </a:t>
            </a:r>
            <a:r>
              <a:rPr lang="tr-TR" dirty="0" err="1"/>
              <a:t>pencera</a:t>
            </a:r>
            <a:r>
              <a:rPr lang="tr-TR" dirty="0"/>
              <a:t> (m), </a:t>
            </a:r>
            <a:r>
              <a:rPr lang="tr-TR" dirty="0" err="1"/>
              <a:t>paca</a:t>
            </a:r>
            <a:r>
              <a:rPr lang="tr-TR" dirty="0"/>
              <a:t> (m), </a:t>
            </a:r>
            <a:r>
              <a:rPr lang="tr-TR" dirty="0" err="1" smtClean="0"/>
              <a:t>çarçıba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şıbake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taqa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kapı: </a:t>
            </a:r>
            <a:r>
              <a:rPr lang="tr-TR" dirty="0" err="1"/>
              <a:t>ber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garaj: garaj (n)</a:t>
            </a:r>
          </a:p>
          <a:p>
            <a:pPr marL="0" indent="0">
              <a:buNone/>
            </a:pPr>
            <a:r>
              <a:rPr lang="tr-TR" dirty="0"/>
              <a:t>balkon: </a:t>
            </a:r>
            <a:r>
              <a:rPr lang="tr-TR" dirty="0" err="1"/>
              <a:t>balkone</a:t>
            </a:r>
            <a:r>
              <a:rPr lang="tr-TR" dirty="0"/>
              <a:t> (m), </a:t>
            </a:r>
            <a:r>
              <a:rPr lang="tr-TR" dirty="0" err="1" smtClean="0"/>
              <a:t>şaneşıye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şûmşıne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avlu: </a:t>
            </a:r>
            <a:r>
              <a:rPr lang="tr-TR" dirty="0" err="1"/>
              <a:t>hewş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Garajê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de,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/>
              <a:t>erebeyê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estê</a:t>
            </a:r>
            <a:r>
              <a:rPr lang="tr-TR" dirty="0"/>
              <a:t>. (</a:t>
            </a:r>
            <a:r>
              <a:rPr lang="tr-TR" dirty="0" smtClean="0"/>
              <a:t>Garajımızda </a:t>
            </a:r>
            <a:r>
              <a:rPr lang="tr-TR" dirty="0" err="1" smtClean="0"/>
              <a:t>ıkı</a:t>
            </a:r>
            <a:r>
              <a:rPr lang="tr-TR" dirty="0" smtClean="0"/>
              <a:t> </a:t>
            </a:r>
            <a:r>
              <a:rPr lang="tr-TR" dirty="0"/>
              <a:t>arabamız var.)</a:t>
            </a:r>
          </a:p>
          <a:p>
            <a:pPr marL="0" indent="0">
              <a:buNone/>
            </a:pPr>
            <a:r>
              <a:rPr lang="tr-TR" dirty="0" err="1"/>
              <a:t>Hewşê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gırd</a:t>
            </a:r>
            <a:r>
              <a:rPr lang="tr-TR" dirty="0" smtClean="0"/>
              <a:t> </a:t>
            </a:r>
            <a:r>
              <a:rPr lang="tr-TR" dirty="0"/>
              <a:t>o. (Avlumuz büyüktür.)</a:t>
            </a:r>
          </a:p>
          <a:p>
            <a:pPr marL="0" indent="0">
              <a:buNone/>
            </a:pP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/>
              <a:t>balkonê</a:t>
            </a:r>
            <a:r>
              <a:rPr lang="tr-TR" dirty="0"/>
              <a:t> </a:t>
            </a:r>
            <a:r>
              <a:rPr lang="tr-TR" dirty="0" err="1"/>
              <a:t>keyeyê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estê</a:t>
            </a:r>
            <a:r>
              <a:rPr lang="tr-TR" dirty="0"/>
              <a:t>. (</a:t>
            </a:r>
            <a:r>
              <a:rPr lang="tr-TR" dirty="0" err="1" smtClean="0"/>
              <a:t>Evımızın</a:t>
            </a:r>
            <a:r>
              <a:rPr lang="tr-TR" dirty="0" smtClean="0"/>
              <a:t> </a:t>
            </a:r>
            <a:r>
              <a:rPr lang="tr-TR" dirty="0" err="1" smtClean="0"/>
              <a:t>ıkı</a:t>
            </a:r>
            <a:r>
              <a:rPr lang="tr-TR" dirty="0" smtClean="0"/>
              <a:t> </a:t>
            </a:r>
            <a:r>
              <a:rPr lang="tr-TR" dirty="0"/>
              <a:t>balkonu var.)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1710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204" y="0"/>
            <a:ext cx="9131796" cy="6741368"/>
          </a:xfrm>
        </p:spPr>
        <p:txBody>
          <a:bodyPr numCol="2">
            <a:normAutofit fontScale="47500" lnSpcReduction="20000"/>
          </a:bodyPr>
          <a:lstStyle/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/>
              <a:t>kamca de yo? / 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nerede?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üst: ser (n)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 err="1"/>
              <a:t>serê</a:t>
            </a:r>
            <a:r>
              <a:rPr lang="tr-TR" sz="2900" dirty="0"/>
              <a:t> masa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masanın </a:t>
            </a:r>
            <a:r>
              <a:rPr lang="tr-TR" sz="2900" dirty="0" err="1" smtClean="0"/>
              <a:t>üstündedır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üzerınde</a:t>
            </a:r>
            <a:r>
              <a:rPr lang="tr-TR" sz="2900" dirty="0"/>
              <a:t>: ser o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Qeleme</a:t>
            </a:r>
            <a:r>
              <a:rPr lang="tr-TR" sz="2900" dirty="0"/>
              <a:t> </a:t>
            </a:r>
            <a:r>
              <a:rPr lang="tr-TR" sz="2900" dirty="0" err="1" smtClean="0"/>
              <a:t>kıtabı</a:t>
            </a:r>
            <a:r>
              <a:rPr lang="tr-TR" sz="2900" dirty="0" smtClean="0"/>
              <a:t> </a:t>
            </a:r>
            <a:r>
              <a:rPr lang="tr-TR" sz="2900" dirty="0"/>
              <a:t>ser o ya. (Kalem </a:t>
            </a:r>
            <a:r>
              <a:rPr lang="tr-TR" sz="2900" dirty="0" err="1" smtClean="0"/>
              <a:t>kıtabın</a:t>
            </a:r>
            <a:r>
              <a:rPr lang="tr-TR" sz="2900" dirty="0" smtClean="0"/>
              <a:t> </a:t>
            </a:r>
            <a:r>
              <a:rPr lang="tr-TR" sz="2900" dirty="0" err="1" smtClean="0"/>
              <a:t>üzerındedır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alt: </a:t>
            </a:r>
            <a:r>
              <a:rPr lang="tr-TR" sz="2900" dirty="0" err="1" smtClean="0"/>
              <a:t>bın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 err="1" smtClean="0"/>
              <a:t>bınê</a:t>
            </a:r>
            <a:r>
              <a:rPr lang="tr-TR" sz="2900" dirty="0" smtClean="0"/>
              <a:t> </a:t>
            </a:r>
            <a:r>
              <a:rPr lang="tr-TR" sz="2900" dirty="0"/>
              <a:t>masa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masanın altındadır.)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ön: ver (n); </a:t>
            </a:r>
            <a:r>
              <a:rPr lang="tr-TR" sz="2900" dirty="0" err="1" smtClean="0"/>
              <a:t>vernı</a:t>
            </a:r>
            <a:r>
              <a:rPr lang="tr-TR" sz="2900" dirty="0" smtClean="0"/>
              <a:t> </a:t>
            </a:r>
            <a:r>
              <a:rPr lang="tr-TR" sz="2900" dirty="0"/>
              <a:t>(m)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 err="1"/>
              <a:t>verê</a:t>
            </a:r>
            <a:r>
              <a:rPr lang="tr-TR" sz="2900" dirty="0"/>
              <a:t> masa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masanın </a:t>
            </a:r>
            <a:r>
              <a:rPr lang="tr-TR" sz="2900" dirty="0" err="1" smtClean="0"/>
              <a:t>önündedır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smtClean="0"/>
              <a:t>Sandalı </a:t>
            </a:r>
            <a:r>
              <a:rPr lang="tr-TR" sz="2900" dirty="0" err="1" smtClean="0"/>
              <a:t>vernıya</a:t>
            </a:r>
            <a:r>
              <a:rPr lang="tr-TR" sz="2900" dirty="0" smtClean="0"/>
              <a:t> </a:t>
            </a:r>
            <a:r>
              <a:rPr lang="tr-TR" sz="2900" dirty="0"/>
              <a:t>masa de yo. (Sandalye masanın </a:t>
            </a:r>
            <a:r>
              <a:rPr lang="tr-TR" sz="2900" dirty="0" err="1" smtClean="0"/>
              <a:t>önündedır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yukarı: </a:t>
            </a:r>
            <a:r>
              <a:rPr lang="tr-TR" sz="2900" dirty="0" err="1"/>
              <a:t>cor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Welat</a:t>
            </a:r>
            <a:r>
              <a:rPr lang="tr-TR" sz="2900" dirty="0"/>
              <a:t> </a:t>
            </a:r>
            <a:r>
              <a:rPr lang="tr-TR" sz="2900" dirty="0" err="1"/>
              <a:t>cor</a:t>
            </a:r>
            <a:r>
              <a:rPr lang="tr-TR" sz="2900" dirty="0"/>
              <a:t> de yo. (</a:t>
            </a:r>
            <a:r>
              <a:rPr lang="tr-TR" sz="2900" dirty="0" err="1"/>
              <a:t>Velat</a:t>
            </a:r>
            <a:r>
              <a:rPr lang="tr-TR" sz="2900" dirty="0"/>
              <a:t> yukarıdadır.)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arka: pey (</a:t>
            </a:r>
            <a:r>
              <a:rPr lang="tr-TR" sz="2900" dirty="0" err="1"/>
              <a:t>nm</a:t>
            </a:r>
            <a:r>
              <a:rPr lang="tr-TR" sz="2900" dirty="0"/>
              <a:t>, n), </a:t>
            </a:r>
            <a:r>
              <a:rPr lang="tr-TR" sz="2900" dirty="0" err="1" smtClean="0"/>
              <a:t>peynı</a:t>
            </a:r>
            <a:r>
              <a:rPr lang="tr-TR" sz="2900" dirty="0" smtClean="0"/>
              <a:t> </a:t>
            </a:r>
            <a:r>
              <a:rPr lang="tr-TR" sz="2900" dirty="0"/>
              <a:t>(m), </a:t>
            </a:r>
            <a:r>
              <a:rPr lang="tr-TR" sz="2900" dirty="0" err="1" smtClean="0"/>
              <a:t>peynıye</a:t>
            </a:r>
            <a:r>
              <a:rPr lang="tr-TR" sz="2900" dirty="0" smtClean="0"/>
              <a:t> </a:t>
            </a:r>
            <a:r>
              <a:rPr lang="tr-TR" sz="2900" dirty="0"/>
              <a:t>(m)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smtClean="0"/>
              <a:t>Sandalı </a:t>
            </a:r>
            <a:r>
              <a:rPr lang="tr-TR" sz="2900" dirty="0" err="1"/>
              <a:t>peyê</a:t>
            </a:r>
            <a:r>
              <a:rPr lang="tr-TR" sz="2900" dirty="0"/>
              <a:t> masa de yo. (Sandalye masanın arkasındadır.)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yan: </a:t>
            </a:r>
            <a:r>
              <a:rPr lang="tr-TR" sz="2900" dirty="0" err="1"/>
              <a:t>kaleke</a:t>
            </a:r>
            <a:r>
              <a:rPr lang="tr-TR" sz="2900" dirty="0"/>
              <a:t> (m), </a:t>
            </a:r>
            <a:r>
              <a:rPr lang="tr-TR" sz="2900" dirty="0" err="1" smtClean="0"/>
              <a:t>kışte</a:t>
            </a:r>
            <a:r>
              <a:rPr lang="tr-TR" sz="2900" dirty="0" smtClean="0"/>
              <a:t> </a:t>
            </a:r>
            <a:r>
              <a:rPr lang="tr-TR" sz="2900" dirty="0"/>
              <a:t>(m), ley (n)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/>
              <a:t>, </a:t>
            </a:r>
            <a:r>
              <a:rPr lang="tr-TR" sz="2900" dirty="0" smtClean="0"/>
              <a:t>kışta </a:t>
            </a:r>
            <a:r>
              <a:rPr lang="tr-TR" sz="2900" dirty="0"/>
              <a:t>masa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masanın yanındadır.)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yakın: </a:t>
            </a:r>
            <a:r>
              <a:rPr lang="tr-TR" sz="2900" dirty="0" err="1" smtClean="0"/>
              <a:t>nêzdı</a:t>
            </a:r>
            <a:r>
              <a:rPr lang="tr-TR" sz="2900" dirty="0" smtClean="0"/>
              <a:t>, </a:t>
            </a:r>
            <a:r>
              <a:rPr lang="tr-TR" sz="2900" dirty="0"/>
              <a:t>-ye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Keyeyê</a:t>
            </a:r>
            <a:r>
              <a:rPr lang="tr-TR" sz="2900" dirty="0"/>
              <a:t> </a:t>
            </a:r>
            <a:r>
              <a:rPr lang="tr-TR" sz="2900" dirty="0" err="1"/>
              <a:t>ma</a:t>
            </a:r>
            <a:r>
              <a:rPr lang="tr-TR" sz="2900" dirty="0"/>
              <a:t> </a:t>
            </a:r>
            <a:r>
              <a:rPr lang="tr-TR" sz="2900" dirty="0" err="1" smtClean="0"/>
              <a:t>nêzdı</a:t>
            </a:r>
            <a:r>
              <a:rPr lang="tr-TR" sz="2900" dirty="0" smtClean="0"/>
              <a:t> </a:t>
            </a:r>
            <a:r>
              <a:rPr lang="tr-TR" sz="2900" dirty="0" err="1"/>
              <a:t>wendegeh</a:t>
            </a:r>
            <a:r>
              <a:rPr lang="tr-TR" sz="2900" dirty="0"/>
              <a:t> o. (</a:t>
            </a:r>
            <a:r>
              <a:rPr lang="tr-TR" sz="2900" dirty="0" err="1" smtClean="0"/>
              <a:t>Evımız</a:t>
            </a:r>
            <a:r>
              <a:rPr lang="tr-TR" sz="2900" dirty="0" smtClean="0"/>
              <a:t> </a:t>
            </a:r>
            <a:r>
              <a:rPr lang="tr-TR" sz="2900" dirty="0"/>
              <a:t>okula yakındır.)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 err="1" smtClean="0"/>
              <a:t>nêzdıya</a:t>
            </a:r>
            <a:r>
              <a:rPr lang="tr-TR" sz="2900" dirty="0" smtClean="0"/>
              <a:t> </a:t>
            </a:r>
            <a:r>
              <a:rPr lang="tr-TR" sz="2900" dirty="0"/>
              <a:t>masa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masanın yakınındadır.)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ara: </a:t>
            </a:r>
            <a:r>
              <a:rPr lang="tr-TR" sz="2900" dirty="0" err="1" smtClean="0"/>
              <a:t>mıyan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Kıtab</a:t>
            </a:r>
            <a:r>
              <a:rPr lang="tr-TR" sz="2900" dirty="0" smtClean="0"/>
              <a:t> </a:t>
            </a:r>
            <a:r>
              <a:rPr lang="tr-TR" sz="2900" dirty="0" err="1" smtClean="0"/>
              <a:t>mıyanê</a:t>
            </a:r>
            <a:r>
              <a:rPr lang="tr-TR" sz="2900" dirty="0" smtClean="0"/>
              <a:t> </a:t>
            </a:r>
            <a:r>
              <a:rPr lang="tr-TR" sz="2900" dirty="0" err="1"/>
              <a:t>masayan</a:t>
            </a:r>
            <a:r>
              <a:rPr lang="tr-TR" sz="2900" dirty="0"/>
              <a:t> de yo. (</a:t>
            </a:r>
            <a:r>
              <a:rPr lang="tr-TR" sz="2900" dirty="0" err="1" smtClean="0"/>
              <a:t>Kıtap</a:t>
            </a:r>
            <a:r>
              <a:rPr lang="tr-TR" sz="2900" dirty="0" smtClean="0"/>
              <a:t> </a:t>
            </a:r>
            <a:r>
              <a:rPr lang="tr-TR" sz="2900" dirty="0"/>
              <a:t>masaların arasındadır.)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ıç</a:t>
            </a:r>
            <a:r>
              <a:rPr lang="tr-TR" sz="2900" dirty="0"/>
              <a:t>: zere, </a:t>
            </a:r>
            <a:r>
              <a:rPr lang="tr-TR" sz="2900" dirty="0" err="1" smtClean="0"/>
              <a:t>mıyan</a:t>
            </a:r>
            <a:r>
              <a:rPr lang="tr-TR" sz="2900" dirty="0" smtClean="0"/>
              <a:t> </a:t>
            </a:r>
            <a:r>
              <a:rPr lang="tr-TR" sz="2900" dirty="0"/>
              <a:t>(n) 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Qeleme</a:t>
            </a:r>
            <a:r>
              <a:rPr lang="tr-TR" sz="2900" dirty="0"/>
              <a:t> </a:t>
            </a:r>
            <a:r>
              <a:rPr lang="tr-TR" sz="2900" dirty="0" err="1"/>
              <a:t>zereyê</a:t>
            </a:r>
            <a:r>
              <a:rPr lang="tr-TR" sz="2900" dirty="0"/>
              <a:t> </a:t>
            </a:r>
            <a:r>
              <a:rPr lang="tr-TR" sz="2900" dirty="0" err="1" smtClean="0"/>
              <a:t>çenteyı</a:t>
            </a:r>
            <a:r>
              <a:rPr lang="tr-TR" sz="2900" dirty="0" smtClean="0"/>
              <a:t> </a:t>
            </a:r>
            <a:r>
              <a:rPr lang="tr-TR" sz="2900" dirty="0"/>
              <a:t>de ya. (Kalem çantanın </a:t>
            </a:r>
            <a:r>
              <a:rPr lang="tr-TR" sz="2900" dirty="0" err="1" smtClean="0"/>
              <a:t>ıçındedır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dışarı: teber (n), </a:t>
            </a:r>
            <a:r>
              <a:rPr lang="tr-TR" sz="2900" dirty="0" err="1"/>
              <a:t>ber</a:t>
            </a:r>
            <a:r>
              <a:rPr lang="tr-TR" sz="2900" dirty="0"/>
              <a:t> (n) dışarıda: teber </a:t>
            </a:r>
            <a:r>
              <a:rPr lang="tr-TR" sz="2900" dirty="0" err="1"/>
              <a:t>ra</a:t>
            </a:r>
            <a:endParaRPr lang="tr-TR" sz="2900" dirty="0"/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Dare</a:t>
            </a:r>
            <a:r>
              <a:rPr lang="tr-TR" sz="2900" dirty="0"/>
              <a:t>, teber </a:t>
            </a:r>
            <a:r>
              <a:rPr lang="tr-TR" sz="2900" dirty="0" err="1"/>
              <a:t>ra</a:t>
            </a:r>
            <a:r>
              <a:rPr lang="tr-TR" sz="2900" dirty="0"/>
              <a:t> ya. (Ağaç dışarıdadır.)</a:t>
            </a:r>
          </a:p>
          <a:p>
            <a:pPr marL="0" indent="0">
              <a:buNone/>
            </a:pPr>
            <a:r>
              <a:rPr lang="tr-TR" sz="2900" dirty="0" err="1"/>
              <a:t>Dare</a:t>
            </a:r>
            <a:r>
              <a:rPr lang="tr-TR" sz="2900" dirty="0"/>
              <a:t>, teber de ya. (Ağaç dışarıdadır.)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219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0"/>
            <a:ext cx="8865492" cy="6324600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tr-TR" sz="1100" dirty="0"/>
              <a:t>Ez </a:t>
            </a:r>
            <a:r>
              <a:rPr lang="tr-TR" sz="1100" dirty="0" err="1"/>
              <a:t>vêşan</a:t>
            </a:r>
            <a:r>
              <a:rPr lang="tr-TR" sz="1100" dirty="0"/>
              <a:t> a. / Ben açım.</a:t>
            </a:r>
          </a:p>
          <a:p>
            <a:pPr marL="0" indent="0">
              <a:buNone/>
            </a:pPr>
            <a:r>
              <a:rPr lang="tr-TR" sz="1100" dirty="0"/>
              <a:t> </a:t>
            </a:r>
          </a:p>
          <a:p>
            <a:pPr marL="0" indent="0">
              <a:buNone/>
            </a:pPr>
            <a:r>
              <a:rPr lang="tr-TR" sz="1100" dirty="0"/>
              <a:t>yumurta: hak (n)</a:t>
            </a:r>
          </a:p>
          <a:p>
            <a:pPr marL="0" indent="0">
              <a:buNone/>
            </a:pPr>
            <a:r>
              <a:rPr lang="tr-TR" sz="1100" dirty="0"/>
              <a:t>kızarmış patates: </a:t>
            </a:r>
            <a:r>
              <a:rPr lang="tr-TR" sz="1100" dirty="0" err="1"/>
              <a:t>kartola</a:t>
            </a:r>
            <a:r>
              <a:rPr lang="tr-TR" sz="1100" dirty="0"/>
              <a:t> </a:t>
            </a:r>
            <a:r>
              <a:rPr lang="tr-TR" sz="1100" dirty="0" err="1"/>
              <a:t>qelênaya</a:t>
            </a:r>
            <a:endParaRPr lang="tr-TR" sz="1100" dirty="0"/>
          </a:p>
          <a:p>
            <a:pPr marL="0" indent="0">
              <a:buNone/>
            </a:pPr>
            <a:r>
              <a:rPr lang="tr-TR" sz="1100" dirty="0" err="1" smtClean="0"/>
              <a:t>sosıs</a:t>
            </a:r>
            <a:r>
              <a:rPr lang="tr-TR" sz="1100" dirty="0"/>
              <a:t>: </a:t>
            </a:r>
            <a:r>
              <a:rPr lang="tr-TR" sz="1100" dirty="0" err="1" smtClean="0"/>
              <a:t>sosıs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sucuk: </a:t>
            </a:r>
            <a:r>
              <a:rPr lang="tr-TR" sz="1100" dirty="0" err="1"/>
              <a:t>sucuxe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pastırma: </a:t>
            </a:r>
            <a:r>
              <a:rPr lang="tr-TR" sz="1100" dirty="0" err="1" smtClean="0"/>
              <a:t>pastırme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yoğurt: </a:t>
            </a:r>
            <a:r>
              <a:rPr lang="tr-TR" sz="1100" dirty="0" err="1"/>
              <a:t>mast</a:t>
            </a:r>
            <a:r>
              <a:rPr lang="tr-TR" sz="1100" dirty="0"/>
              <a:t> (n), </a:t>
            </a:r>
            <a:r>
              <a:rPr lang="tr-TR" sz="1100" dirty="0" err="1" smtClean="0"/>
              <a:t>qatıx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tost: tost (n)</a:t>
            </a:r>
          </a:p>
          <a:p>
            <a:pPr marL="0" indent="0">
              <a:buNone/>
            </a:pPr>
            <a:r>
              <a:rPr lang="tr-TR" sz="1100" dirty="0"/>
              <a:t>reçel: </a:t>
            </a:r>
            <a:r>
              <a:rPr lang="tr-TR" sz="1100" dirty="0" err="1" smtClean="0"/>
              <a:t>rıçal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aqıt</a:t>
            </a:r>
            <a:r>
              <a:rPr lang="tr-TR" sz="1100" dirty="0" smtClean="0"/>
              <a:t> </a:t>
            </a:r>
            <a:r>
              <a:rPr lang="tr-TR" sz="1100" dirty="0"/>
              <a:t>(n) </a:t>
            </a:r>
          </a:p>
          <a:p>
            <a:pPr marL="0" indent="0">
              <a:buNone/>
            </a:pPr>
            <a:r>
              <a:rPr lang="tr-TR" sz="1100" dirty="0"/>
              <a:t>bal: </a:t>
            </a:r>
            <a:r>
              <a:rPr lang="tr-TR" sz="1100" dirty="0" err="1" smtClean="0"/>
              <a:t>hıngımên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kahve: </a:t>
            </a:r>
            <a:r>
              <a:rPr lang="tr-TR" sz="1100" dirty="0" err="1"/>
              <a:t>qewe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çay: çay (m)</a:t>
            </a:r>
          </a:p>
          <a:p>
            <a:pPr marL="0" indent="0">
              <a:buNone/>
            </a:pPr>
            <a:r>
              <a:rPr lang="tr-TR" sz="1100" dirty="0"/>
              <a:t>süt: </a:t>
            </a:r>
            <a:r>
              <a:rPr lang="tr-TR" sz="1100" dirty="0" err="1" smtClean="0"/>
              <a:t>şıt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şeker: şeker (n)</a:t>
            </a:r>
          </a:p>
          <a:p>
            <a:pPr marL="0" indent="0">
              <a:buNone/>
            </a:pPr>
            <a:r>
              <a:rPr lang="tr-TR" sz="1100" dirty="0"/>
              <a:t>ekmek: </a:t>
            </a:r>
            <a:r>
              <a:rPr lang="tr-TR" sz="1100" dirty="0" err="1"/>
              <a:t>nan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 err="1" smtClean="0"/>
              <a:t>peynır</a:t>
            </a:r>
            <a:r>
              <a:rPr lang="tr-TR" sz="1100" dirty="0"/>
              <a:t>: </a:t>
            </a:r>
            <a:r>
              <a:rPr lang="tr-TR" sz="1100" dirty="0" err="1" smtClean="0"/>
              <a:t>penır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 err="1" smtClean="0"/>
              <a:t>zeytın</a:t>
            </a:r>
            <a:r>
              <a:rPr lang="tr-TR" sz="1100" dirty="0"/>
              <a:t>: </a:t>
            </a:r>
            <a:r>
              <a:rPr lang="tr-TR" sz="1100" dirty="0" err="1"/>
              <a:t>zeytune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kavurma: </a:t>
            </a:r>
            <a:r>
              <a:rPr lang="tr-TR" sz="1100" dirty="0" err="1" smtClean="0"/>
              <a:t>qawırme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tavuk: </a:t>
            </a:r>
            <a:r>
              <a:rPr lang="tr-TR" sz="1100" dirty="0" err="1"/>
              <a:t>kerge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hamburger: hamburger (n)</a:t>
            </a:r>
          </a:p>
          <a:p>
            <a:pPr marL="0" indent="0">
              <a:buNone/>
            </a:pPr>
            <a:r>
              <a:rPr lang="tr-TR" sz="1100" dirty="0" err="1" smtClean="0"/>
              <a:t>bıftek</a:t>
            </a:r>
            <a:r>
              <a:rPr lang="tr-TR" sz="1100" dirty="0"/>
              <a:t>: </a:t>
            </a:r>
            <a:r>
              <a:rPr lang="tr-TR" sz="1100" dirty="0" err="1" smtClean="0"/>
              <a:t>bıftek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salata: </a:t>
            </a:r>
            <a:r>
              <a:rPr lang="tr-TR" sz="1100" dirty="0" err="1"/>
              <a:t>salate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çorba: </a:t>
            </a:r>
            <a:r>
              <a:rPr lang="tr-TR" sz="1100" dirty="0" err="1" smtClean="0"/>
              <a:t>germı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şorba</a:t>
            </a:r>
            <a:r>
              <a:rPr lang="tr-TR" sz="1100" dirty="0"/>
              <a:t> (m), </a:t>
            </a:r>
            <a:r>
              <a:rPr lang="tr-TR" sz="1100" dirty="0" err="1" smtClean="0"/>
              <a:t>şorbıke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 err="1" smtClean="0"/>
              <a:t>mercımek</a:t>
            </a:r>
            <a:r>
              <a:rPr lang="tr-TR" sz="1100" dirty="0" smtClean="0"/>
              <a:t> </a:t>
            </a:r>
            <a:r>
              <a:rPr lang="tr-TR" sz="1100" dirty="0"/>
              <a:t>çorbası: </a:t>
            </a:r>
            <a:r>
              <a:rPr lang="tr-TR" sz="1100" dirty="0" err="1" smtClean="0"/>
              <a:t>mışewşı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domates: </a:t>
            </a:r>
            <a:r>
              <a:rPr lang="tr-TR" sz="1100" dirty="0" err="1" smtClean="0"/>
              <a:t>fırıngı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şamıke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lolıke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tomatêse</a:t>
            </a:r>
            <a:r>
              <a:rPr lang="tr-TR" sz="1100" dirty="0"/>
              <a:t> (m), </a:t>
            </a:r>
            <a:r>
              <a:rPr lang="tr-TR" sz="1100" dirty="0" err="1"/>
              <a:t>balcana</a:t>
            </a:r>
            <a:r>
              <a:rPr lang="tr-TR" sz="1100" dirty="0"/>
              <a:t> </a:t>
            </a:r>
            <a:r>
              <a:rPr lang="tr-TR" sz="1100" dirty="0" err="1"/>
              <a:t>sûre</a:t>
            </a:r>
            <a:r>
              <a:rPr lang="tr-TR" sz="1100" dirty="0"/>
              <a:t> (m), </a:t>
            </a:r>
            <a:r>
              <a:rPr lang="tr-TR" sz="1100" dirty="0" err="1"/>
              <a:t>balcane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hıyar: </a:t>
            </a:r>
            <a:r>
              <a:rPr lang="tr-TR" sz="1100" dirty="0" err="1" smtClean="0"/>
              <a:t>xıyar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/>
              <a:t>buestûn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soğan: </a:t>
            </a:r>
            <a:r>
              <a:rPr lang="tr-TR" sz="1100" dirty="0" err="1" smtClean="0"/>
              <a:t>pıyaz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su: </a:t>
            </a:r>
            <a:r>
              <a:rPr lang="tr-TR" sz="1100" dirty="0" err="1"/>
              <a:t>awe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kola: kola (m)</a:t>
            </a:r>
          </a:p>
          <a:p>
            <a:pPr marL="0" indent="0">
              <a:buNone/>
            </a:pPr>
            <a:r>
              <a:rPr lang="tr-TR" sz="1100" dirty="0"/>
              <a:t>şalgam: </a:t>
            </a:r>
            <a:r>
              <a:rPr lang="tr-TR" sz="1100" dirty="0" err="1"/>
              <a:t>şelxem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et: </a:t>
            </a:r>
            <a:r>
              <a:rPr lang="tr-TR" sz="1100" dirty="0" err="1"/>
              <a:t>goşt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yemek: </a:t>
            </a:r>
            <a:r>
              <a:rPr lang="tr-TR" sz="1100" dirty="0" err="1"/>
              <a:t>werd</a:t>
            </a:r>
            <a:r>
              <a:rPr lang="tr-TR" sz="1100" dirty="0"/>
              <a:t> (n), </a:t>
            </a:r>
            <a:r>
              <a:rPr lang="tr-TR" sz="1100" dirty="0" err="1"/>
              <a:t>nan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 err="1" smtClean="0"/>
              <a:t>yıyecek</a:t>
            </a:r>
            <a:r>
              <a:rPr lang="tr-TR" sz="1100" dirty="0"/>
              <a:t>: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werdışı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patates: </a:t>
            </a:r>
            <a:r>
              <a:rPr lang="tr-TR" sz="1100" dirty="0" err="1"/>
              <a:t>kartole</a:t>
            </a:r>
            <a:r>
              <a:rPr lang="tr-TR" sz="1100" dirty="0"/>
              <a:t> (m), </a:t>
            </a:r>
            <a:r>
              <a:rPr lang="tr-TR" sz="1100" dirty="0" err="1" smtClean="0"/>
              <a:t>patatıze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meyve: </a:t>
            </a:r>
            <a:r>
              <a:rPr lang="tr-TR" sz="1100" dirty="0" err="1"/>
              <a:t>meywe</a:t>
            </a:r>
            <a:r>
              <a:rPr lang="tr-TR" sz="1100" dirty="0"/>
              <a:t> (n), </a:t>
            </a:r>
            <a:r>
              <a:rPr lang="tr-TR" sz="1100" dirty="0" err="1" smtClean="0"/>
              <a:t>fêkı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êmış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elma: saye (m)</a:t>
            </a:r>
          </a:p>
          <a:p>
            <a:pPr marL="0" indent="0">
              <a:buNone/>
            </a:pPr>
            <a:r>
              <a:rPr lang="tr-TR" sz="1100" dirty="0"/>
              <a:t>portakal: </a:t>
            </a:r>
            <a:r>
              <a:rPr lang="tr-TR" sz="1100" dirty="0" err="1"/>
              <a:t>porteqale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 err="1" smtClean="0"/>
              <a:t>çılek</a:t>
            </a:r>
            <a:r>
              <a:rPr lang="tr-TR" sz="1100" dirty="0"/>
              <a:t>: </a:t>
            </a:r>
            <a:r>
              <a:rPr lang="tr-TR" sz="1100" dirty="0" err="1" smtClean="0"/>
              <a:t>çılege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üzüm: </a:t>
            </a:r>
            <a:r>
              <a:rPr lang="tr-TR" sz="1100" dirty="0" err="1"/>
              <a:t>engure</a:t>
            </a:r>
            <a:r>
              <a:rPr lang="tr-TR" sz="1100" dirty="0"/>
              <a:t> (m), </a:t>
            </a:r>
            <a:r>
              <a:rPr lang="tr-TR" sz="1100" dirty="0" smtClean="0"/>
              <a:t>tırı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 err="1" smtClean="0"/>
              <a:t>şeftalı</a:t>
            </a:r>
            <a:r>
              <a:rPr lang="tr-TR" sz="1100" dirty="0" smtClean="0"/>
              <a:t>: </a:t>
            </a:r>
            <a:r>
              <a:rPr lang="tr-TR" sz="1100" dirty="0" err="1"/>
              <a:t>xewxe</a:t>
            </a:r>
            <a:r>
              <a:rPr lang="tr-TR" sz="1100" dirty="0"/>
              <a:t> (m), </a:t>
            </a:r>
            <a:r>
              <a:rPr lang="tr-TR" sz="1100" dirty="0" err="1" smtClean="0"/>
              <a:t>şeftalıye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pırçıkıne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kayısı: </a:t>
            </a:r>
            <a:r>
              <a:rPr lang="tr-TR" sz="1100" dirty="0" err="1" smtClean="0"/>
              <a:t>mışmışe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qeysı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qeysıye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 err="1" smtClean="0"/>
              <a:t>vışne</a:t>
            </a:r>
            <a:r>
              <a:rPr lang="tr-TR" sz="1100" dirty="0"/>
              <a:t>: </a:t>
            </a:r>
            <a:r>
              <a:rPr lang="tr-TR" sz="1100" dirty="0" err="1" smtClean="0"/>
              <a:t>wışna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 err="1" smtClean="0"/>
              <a:t>kıraz</a:t>
            </a:r>
            <a:r>
              <a:rPr lang="tr-TR" sz="1100" dirty="0"/>
              <a:t>: </a:t>
            </a:r>
            <a:r>
              <a:rPr lang="tr-TR" sz="1100" dirty="0" err="1" smtClean="0"/>
              <a:t>gılyaze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 err="1" smtClean="0"/>
              <a:t>erık</a:t>
            </a:r>
            <a:r>
              <a:rPr lang="tr-TR" sz="1100" dirty="0"/>
              <a:t>: </a:t>
            </a:r>
            <a:r>
              <a:rPr lang="tr-TR" sz="1100" dirty="0" err="1"/>
              <a:t>alunça</a:t>
            </a:r>
            <a:r>
              <a:rPr lang="tr-TR" sz="1100" dirty="0"/>
              <a:t> (m), </a:t>
            </a:r>
            <a:r>
              <a:rPr lang="tr-TR" sz="1100" dirty="0" err="1"/>
              <a:t>êruge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karpuz: </a:t>
            </a:r>
            <a:r>
              <a:rPr lang="tr-TR" sz="1100" dirty="0" err="1" smtClean="0"/>
              <a:t>hındı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zebeşe</a:t>
            </a:r>
            <a:r>
              <a:rPr lang="tr-TR" sz="1100" dirty="0"/>
              <a:t> (m), </a:t>
            </a:r>
            <a:r>
              <a:rPr lang="tr-TR" sz="1100" dirty="0" err="1"/>
              <a:t>qerpuze</a:t>
            </a:r>
            <a:r>
              <a:rPr lang="tr-TR" sz="1100" dirty="0"/>
              <a:t> (m), </a:t>
            </a:r>
            <a:r>
              <a:rPr lang="tr-TR" sz="1100" dirty="0" err="1"/>
              <a:t>buestûn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kavun: </a:t>
            </a:r>
            <a:r>
              <a:rPr lang="tr-TR" sz="1100" dirty="0" err="1" smtClean="0"/>
              <a:t>beşıla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qawune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balık: </a:t>
            </a:r>
            <a:r>
              <a:rPr lang="tr-TR" sz="1100" dirty="0" err="1"/>
              <a:t>mase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 err="1" smtClean="0"/>
              <a:t>pırınç</a:t>
            </a:r>
            <a:r>
              <a:rPr lang="tr-TR" sz="1100" dirty="0"/>
              <a:t>: </a:t>
            </a:r>
            <a:r>
              <a:rPr lang="tr-TR" sz="1100" dirty="0" err="1" smtClean="0"/>
              <a:t>rız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bırınc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havuç: </a:t>
            </a:r>
            <a:r>
              <a:rPr lang="tr-TR" sz="1100" dirty="0" err="1" smtClean="0"/>
              <a:t>gızêr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hewıce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 smtClean="0"/>
              <a:t>bûncıke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tatlı (</a:t>
            </a:r>
            <a:r>
              <a:rPr lang="tr-TR" sz="1100" dirty="0" err="1"/>
              <a:t>nm</a:t>
            </a:r>
            <a:r>
              <a:rPr lang="tr-TR" sz="1100" dirty="0"/>
              <a:t>) (tatlı </a:t>
            </a:r>
            <a:r>
              <a:rPr lang="tr-TR" sz="1100" dirty="0" err="1" smtClean="0"/>
              <a:t>yıyecek</a:t>
            </a:r>
            <a:r>
              <a:rPr lang="tr-TR" sz="1100" dirty="0"/>
              <a:t>): </a:t>
            </a:r>
            <a:r>
              <a:rPr lang="tr-TR" sz="1100" dirty="0" smtClean="0"/>
              <a:t>şıranı </a:t>
            </a:r>
            <a:r>
              <a:rPr lang="tr-TR" sz="1100" dirty="0"/>
              <a:t>(m), </a:t>
            </a:r>
            <a:r>
              <a:rPr lang="tr-TR" sz="1100" dirty="0" err="1" smtClean="0"/>
              <a:t>şıranıye</a:t>
            </a:r>
            <a:r>
              <a:rPr lang="tr-TR" sz="1100" dirty="0" smtClean="0"/>
              <a:t> </a:t>
            </a:r>
            <a:r>
              <a:rPr lang="tr-TR" sz="1100" dirty="0"/>
              <a:t>(m);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</a:t>
            </a:r>
            <a:r>
              <a:rPr lang="tr-TR" sz="1100" dirty="0" smtClean="0"/>
              <a:t> </a:t>
            </a:r>
            <a:r>
              <a:rPr lang="tr-TR" sz="1100" dirty="0"/>
              <a:t>yo </a:t>
            </a:r>
            <a:r>
              <a:rPr lang="tr-TR" sz="1100" dirty="0" err="1" smtClean="0"/>
              <a:t>şırın</a:t>
            </a:r>
            <a:r>
              <a:rPr lang="tr-TR" sz="1100" dirty="0"/>
              <a:t>,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werdışı</a:t>
            </a:r>
            <a:r>
              <a:rPr lang="tr-TR" sz="1100" dirty="0" smtClean="0"/>
              <a:t> </a:t>
            </a:r>
            <a:r>
              <a:rPr lang="tr-TR" sz="1100" dirty="0"/>
              <a:t>yo </a:t>
            </a:r>
            <a:r>
              <a:rPr lang="tr-TR" sz="1100" dirty="0" err="1" smtClean="0"/>
              <a:t>şırın</a:t>
            </a:r>
            <a:endParaRPr lang="tr-TR" sz="1100" dirty="0"/>
          </a:p>
          <a:p>
            <a:pPr marL="0" indent="0">
              <a:buNone/>
            </a:pPr>
            <a:r>
              <a:rPr lang="tr-TR" sz="1100" dirty="0" err="1" smtClean="0"/>
              <a:t>yemış</a:t>
            </a:r>
            <a:r>
              <a:rPr lang="tr-TR" sz="1100" dirty="0"/>
              <a:t>: </a:t>
            </a:r>
            <a:r>
              <a:rPr lang="tr-TR" sz="1100" dirty="0" err="1"/>
              <a:t>meywe</a:t>
            </a:r>
            <a:r>
              <a:rPr lang="tr-TR" sz="1100" dirty="0"/>
              <a:t> (n), </a:t>
            </a:r>
            <a:r>
              <a:rPr lang="tr-TR" sz="1100" dirty="0" err="1" smtClean="0"/>
              <a:t>fêkı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êmış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turta: </a:t>
            </a:r>
            <a:r>
              <a:rPr lang="tr-TR" sz="1100" dirty="0" err="1"/>
              <a:t>torta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kek: kek (n)</a:t>
            </a:r>
          </a:p>
          <a:p>
            <a:pPr marL="0" indent="0">
              <a:buNone/>
            </a:pPr>
            <a:r>
              <a:rPr lang="tr-TR" sz="1100" dirty="0"/>
              <a:t>dondurma: </a:t>
            </a:r>
            <a:r>
              <a:rPr lang="tr-TR" sz="1100" dirty="0" err="1" smtClean="0"/>
              <a:t>qeşaşıt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/>
              <a:t>sebze: </a:t>
            </a:r>
            <a:r>
              <a:rPr lang="tr-TR" sz="1100" dirty="0" err="1" smtClean="0"/>
              <a:t>sewzı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/>
              <a:t>zerzewat</a:t>
            </a:r>
            <a:r>
              <a:rPr lang="tr-TR" sz="1100" dirty="0"/>
              <a:t> (n), </a:t>
            </a:r>
            <a:r>
              <a:rPr lang="tr-TR" sz="1100" dirty="0" err="1"/>
              <a:t>tarrûtur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fasulye: </a:t>
            </a:r>
            <a:r>
              <a:rPr lang="tr-TR" sz="1100" dirty="0" err="1"/>
              <a:t>fasulya</a:t>
            </a:r>
            <a:r>
              <a:rPr lang="tr-TR" sz="1100" dirty="0"/>
              <a:t> (m), </a:t>
            </a:r>
            <a:r>
              <a:rPr lang="tr-TR" sz="1100" dirty="0" err="1" smtClean="0"/>
              <a:t>lobı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kabak: </a:t>
            </a:r>
            <a:r>
              <a:rPr lang="tr-TR" sz="1100" dirty="0" err="1" smtClean="0"/>
              <a:t>kundıre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kuy</a:t>
            </a:r>
            <a:r>
              <a:rPr lang="tr-TR" sz="1100" dirty="0"/>
              <a:t> (m); </a:t>
            </a:r>
            <a:r>
              <a:rPr lang="tr-TR" sz="1100" dirty="0" err="1" smtClean="0"/>
              <a:t>cacıxe</a:t>
            </a:r>
            <a:r>
              <a:rPr lang="tr-TR" sz="1100" dirty="0" smtClean="0"/>
              <a:t> </a:t>
            </a:r>
            <a:r>
              <a:rPr lang="tr-TR" sz="1100" dirty="0"/>
              <a:t>(m)</a:t>
            </a:r>
          </a:p>
          <a:p>
            <a:pPr marL="0" indent="0">
              <a:buNone/>
            </a:pPr>
            <a:r>
              <a:rPr lang="tr-TR" sz="1100" dirty="0"/>
              <a:t>marul: </a:t>
            </a:r>
            <a:r>
              <a:rPr lang="tr-TR" sz="1100" dirty="0" err="1"/>
              <a:t>xas</a:t>
            </a:r>
            <a:r>
              <a:rPr lang="tr-TR" sz="1100" dirty="0"/>
              <a:t> (n), marul (n)</a:t>
            </a:r>
          </a:p>
          <a:p>
            <a:pPr marL="0" indent="0">
              <a:buNone/>
            </a:pPr>
            <a:r>
              <a:rPr lang="tr-TR" sz="1100" dirty="0" err="1" smtClean="0"/>
              <a:t>bıber</a:t>
            </a:r>
            <a:r>
              <a:rPr lang="tr-TR" sz="1100" dirty="0"/>
              <a:t>: </a:t>
            </a:r>
            <a:r>
              <a:rPr lang="tr-TR" sz="1100" dirty="0" err="1" smtClean="0"/>
              <a:t>ısot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bıber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bacık</a:t>
            </a:r>
            <a:r>
              <a:rPr lang="tr-TR" sz="1100" dirty="0" smtClean="0"/>
              <a:t> </a:t>
            </a:r>
            <a:r>
              <a:rPr lang="tr-TR" sz="1100" dirty="0"/>
              <a:t>(n) </a:t>
            </a:r>
          </a:p>
          <a:p>
            <a:pPr marL="0" indent="0">
              <a:buNone/>
            </a:pPr>
            <a:r>
              <a:rPr lang="tr-TR" sz="1100" dirty="0" err="1" smtClean="0"/>
              <a:t>mercımek</a:t>
            </a:r>
            <a:r>
              <a:rPr lang="tr-TR" sz="1100" dirty="0"/>
              <a:t>: </a:t>
            </a:r>
            <a:r>
              <a:rPr lang="tr-TR" sz="1100" dirty="0" err="1" smtClean="0"/>
              <a:t>nıske</a:t>
            </a:r>
            <a:r>
              <a:rPr lang="tr-TR" sz="1100" dirty="0" smtClean="0"/>
              <a:t> </a:t>
            </a:r>
            <a:r>
              <a:rPr lang="tr-TR" sz="1100" dirty="0"/>
              <a:t>(m), </a:t>
            </a:r>
            <a:r>
              <a:rPr lang="tr-TR" sz="1100" dirty="0" err="1"/>
              <a:t>mercû</a:t>
            </a:r>
            <a:r>
              <a:rPr lang="tr-TR" sz="1100" dirty="0"/>
              <a:t> (m)</a:t>
            </a:r>
          </a:p>
          <a:p>
            <a:pPr marL="0" indent="0">
              <a:buNone/>
            </a:pPr>
            <a:r>
              <a:rPr lang="tr-TR" sz="1100" dirty="0"/>
              <a:t>yağ: </a:t>
            </a:r>
            <a:r>
              <a:rPr lang="tr-TR" sz="1100" dirty="0" err="1"/>
              <a:t>rûn</a:t>
            </a:r>
            <a:r>
              <a:rPr lang="tr-TR" sz="1100" dirty="0"/>
              <a:t> (n)</a:t>
            </a:r>
          </a:p>
          <a:p>
            <a:pPr marL="0" indent="0">
              <a:buNone/>
            </a:pPr>
            <a:r>
              <a:rPr lang="tr-TR" sz="1100" dirty="0"/>
              <a:t>tereyağı: kele (n), </a:t>
            </a:r>
            <a:r>
              <a:rPr lang="tr-TR" sz="1100" dirty="0" err="1"/>
              <a:t>rûno</a:t>
            </a:r>
            <a:r>
              <a:rPr lang="tr-TR" sz="1100" dirty="0"/>
              <a:t> kele (n)</a:t>
            </a:r>
          </a:p>
          <a:p>
            <a:pPr marL="0" indent="0">
              <a:buNone/>
            </a:pPr>
            <a:r>
              <a:rPr lang="tr-TR" sz="1100" dirty="0" err="1" smtClean="0"/>
              <a:t>yıyecek</a:t>
            </a:r>
            <a:r>
              <a:rPr lang="tr-TR" sz="1100" dirty="0"/>
              <a:t>: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werdışı</a:t>
            </a:r>
            <a:r>
              <a:rPr lang="tr-TR" sz="1100" dirty="0" smtClean="0"/>
              <a:t> </a:t>
            </a:r>
            <a:r>
              <a:rPr lang="tr-TR" sz="1100" dirty="0"/>
              <a:t>(n),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werdı</a:t>
            </a:r>
            <a:r>
              <a:rPr lang="tr-TR" sz="1100" dirty="0" smtClean="0"/>
              <a:t> </a:t>
            </a:r>
            <a:r>
              <a:rPr lang="tr-TR" sz="1100" dirty="0"/>
              <a:t>(n)</a:t>
            </a:r>
          </a:p>
          <a:p>
            <a:pPr marL="0" indent="0">
              <a:buNone/>
            </a:pPr>
            <a:r>
              <a:rPr lang="tr-TR" sz="1100" dirty="0" err="1" smtClean="0"/>
              <a:t>ıçecek</a:t>
            </a:r>
            <a:r>
              <a:rPr lang="tr-TR" sz="1100" dirty="0"/>
              <a:t>: </a:t>
            </a:r>
            <a:r>
              <a:rPr lang="tr-TR" sz="1100" dirty="0" err="1" smtClean="0"/>
              <a:t>çıyê</a:t>
            </a:r>
            <a:r>
              <a:rPr lang="tr-TR" sz="1100" dirty="0" smtClean="0"/>
              <a:t> </a:t>
            </a:r>
            <a:r>
              <a:rPr lang="tr-TR" sz="1100" dirty="0" err="1" smtClean="0"/>
              <a:t>şımıtışı</a:t>
            </a:r>
            <a:r>
              <a:rPr lang="tr-TR" sz="1100" dirty="0" smtClean="0"/>
              <a:t> </a:t>
            </a:r>
            <a:r>
              <a:rPr lang="tr-TR" sz="1100" dirty="0"/>
              <a:t>(n), meşrubat (n)</a:t>
            </a:r>
          </a:p>
          <a:p>
            <a:pPr marL="0" indent="0">
              <a:buNone/>
            </a:pPr>
            <a:r>
              <a:rPr lang="tr-TR" sz="1100" dirty="0"/>
              <a:t> </a:t>
            </a:r>
          </a:p>
          <a:p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xmlns="" val="24796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03912"/>
          </a:xfrm>
        </p:spPr>
        <p:txBody>
          <a:bodyPr numCol="2"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/>
              <a:t>Ez her </a:t>
            </a:r>
            <a:r>
              <a:rPr lang="tr-TR" dirty="0" err="1"/>
              <a:t>roje</a:t>
            </a:r>
            <a:r>
              <a:rPr lang="tr-TR" dirty="0"/>
              <a:t> </a:t>
            </a:r>
            <a:r>
              <a:rPr lang="tr-TR" dirty="0" err="1" smtClean="0"/>
              <a:t>şıt</a:t>
            </a:r>
            <a:r>
              <a:rPr lang="tr-TR" dirty="0" smtClean="0"/>
              <a:t> </a:t>
            </a:r>
            <a:r>
              <a:rPr lang="tr-TR" dirty="0" err="1" smtClean="0"/>
              <a:t>şımena</a:t>
            </a:r>
            <a:r>
              <a:rPr lang="tr-TR" dirty="0"/>
              <a:t>. / Her gün süt </a:t>
            </a:r>
            <a:r>
              <a:rPr lang="tr-TR" dirty="0" err="1" smtClean="0"/>
              <a:t>ıçerım</a:t>
            </a:r>
            <a:r>
              <a:rPr lang="tr-TR" dirty="0"/>
              <a:t>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yemek: </a:t>
            </a:r>
            <a:r>
              <a:rPr lang="tr-TR" dirty="0" err="1"/>
              <a:t>werdene</a:t>
            </a:r>
            <a:r>
              <a:rPr lang="tr-TR" dirty="0"/>
              <a:t> (</a:t>
            </a:r>
            <a:r>
              <a:rPr lang="tr-TR" dirty="0" err="1" smtClean="0"/>
              <a:t>fıılın</a:t>
            </a:r>
            <a:r>
              <a:rPr lang="tr-TR" dirty="0" smtClean="0"/>
              <a:t> </a:t>
            </a:r>
            <a:r>
              <a:rPr lang="tr-TR" dirty="0" err="1" smtClean="0"/>
              <a:t>şımdıkı</a:t>
            </a:r>
            <a:r>
              <a:rPr lang="tr-TR" dirty="0" smtClean="0"/>
              <a:t> </a:t>
            </a:r>
            <a:r>
              <a:rPr lang="tr-TR" dirty="0"/>
              <a:t>zaman kökü ‘</a:t>
            </a:r>
            <a:r>
              <a:rPr lang="tr-TR" dirty="0" err="1"/>
              <a:t>wen</a:t>
            </a:r>
            <a:r>
              <a:rPr lang="tr-TR" dirty="0"/>
              <a:t>-‘</a:t>
            </a:r>
            <a:r>
              <a:rPr lang="tr-TR" dirty="0" err="1" smtClean="0"/>
              <a:t>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ıçmek</a:t>
            </a:r>
            <a:r>
              <a:rPr lang="tr-TR" dirty="0"/>
              <a:t>: 1)(su, şarap vb. </a:t>
            </a:r>
            <a:r>
              <a:rPr lang="tr-TR" dirty="0" err="1" smtClean="0"/>
              <a:t>ıçın</a:t>
            </a:r>
            <a:r>
              <a:rPr lang="tr-TR" dirty="0"/>
              <a:t>) </a:t>
            </a:r>
            <a:r>
              <a:rPr lang="tr-TR" dirty="0" err="1" smtClean="0"/>
              <a:t>şımıtene</a:t>
            </a:r>
            <a:r>
              <a:rPr lang="tr-TR" dirty="0"/>
              <a:t>, </a:t>
            </a:r>
            <a:r>
              <a:rPr lang="tr-TR" dirty="0" err="1"/>
              <a:t>werdene</a:t>
            </a:r>
            <a:r>
              <a:rPr lang="tr-TR" dirty="0"/>
              <a:t> 2)(ayran, şerbet vb. </a:t>
            </a:r>
            <a:r>
              <a:rPr lang="tr-TR" dirty="0" err="1" smtClean="0"/>
              <a:t>ıçın</a:t>
            </a:r>
            <a:r>
              <a:rPr lang="tr-TR" dirty="0"/>
              <a:t>) </a:t>
            </a:r>
            <a:r>
              <a:rPr lang="tr-TR" dirty="0" smtClean="0"/>
              <a:t>fır </a:t>
            </a:r>
            <a:r>
              <a:rPr lang="tr-TR" dirty="0" err="1"/>
              <a:t>kerdene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(</a:t>
            </a:r>
            <a:r>
              <a:rPr lang="tr-TR" dirty="0" err="1" smtClean="0"/>
              <a:t>şımıtene</a:t>
            </a:r>
            <a:r>
              <a:rPr lang="tr-TR" dirty="0" smtClean="0"/>
              <a:t> </a:t>
            </a:r>
            <a:r>
              <a:rPr lang="tr-TR" dirty="0" err="1" smtClean="0"/>
              <a:t>fıılının</a:t>
            </a:r>
            <a:r>
              <a:rPr lang="tr-TR" dirty="0" smtClean="0"/>
              <a:t> </a:t>
            </a:r>
            <a:r>
              <a:rPr lang="tr-TR" dirty="0" err="1" smtClean="0"/>
              <a:t>şımdıkı</a:t>
            </a:r>
            <a:r>
              <a:rPr lang="tr-TR" dirty="0" smtClean="0"/>
              <a:t> </a:t>
            </a:r>
            <a:r>
              <a:rPr lang="tr-TR" dirty="0"/>
              <a:t>zaman kökü ‘</a:t>
            </a:r>
            <a:r>
              <a:rPr lang="tr-TR" dirty="0" err="1" smtClean="0"/>
              <a:t>şımen</a:t>
            </a:r>
            <a:r>
              <a:rPr lang="tr-TR" dirty="0" smtClean="0"/>
              <a:t>-</a:t>
            </a:r>
            <a:r>
              <a:rPr lang="tr-TR" dirty="0"/>
              <a:t>‘ </a:t>
            </a:r>
            <a:r>
              <a:rPr lang="tr-TR" dirty="0" err="1" smtClean="0"/>
              <a:t>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Zebeşa</a:t>
            </a:r>
            <a:r>
              <a:rPr lang="tr-TR" dirty="0"/>
              <a:t> </a:t>
            </a:r>
            <a:r>
              <a:rPr lang="tr-TR" dirty="0" err="1" smtClean="0"/>
              <a:t>Dıyarbekırı</a:t>
            </a:r>
            <a:r>
              <a:rPr lang="tr-TR" dirty="0" smtClean="0"/>
              <a:t> </a:t>
            </a:r>
            <a:r>
              <a:rPr lang="tr-TR" dirty="0" err="1"/>
              <a:t>zaf</a:t>
            </a:r>
            <a:r>
              <a:rPr lang="tr-TR" dirty="0"/>
              <a:t> meşhur a. (</a:t>
            </a:r>
            <a:r>
              <a:rPr lang="tr-TR" dirty="0" err="1" smtClean="0"/>
              <a:t>Dıyarbakır’ın</a:t>
            </a:r>
            <a:r>
              <a:rPr lang="tr-TR" dirty="0" smtClean="0"/>
              <a:t> </a:t>
            </a:r>
            <a:r>
              <a:rPr lang="tr-TR" dirty="0"/>
              <a:t>karpuzu çok meşhurdur.)</a:t>
            </a:r>
          </a:p>
          <a:p>
            <a:pPr marL="0" indent="0">
              <a:buNone/>
            </a:pPr>
            <a:r>
              <a:rPr lang="tr-TR" dirty="0"/>
              <a:t>Ez her </a:t>
            </a:r>
            <a:r>
              <a:rPr lang="tr-TR" dirty="0" err="1" smtClean="0"/>
              <a:t>hamnanı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hındı</a:t>
            </a:r>
            <a:r>
              <a:rPr lang="tr-TR" dirty="0" smtClean="0"/>
              <a:t> </a:t>
            </a:r>
            <a:r>
              <a:rPr lang="tr-TR" dirty="0" err="1"/>
              <a:t>wena</a:t>
            </a:r>
            <a:r>
              <a:rPr lang="tr-TR" dirty="0"/>
              <a:t>. (Her yaz karpuz </a:t>
            </a:r>
            <a:r>
              <a:rPr lang="tr-TR" dirty="0" err="1" smtClean="0"/>
              <a:t>yerım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zebeşe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/>
              <a:t>hes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. (Karpuzu çok </a:t>
            </a:r>
            <a:r>
              <a:rPr lang="tr-TR" dirty="0" err="1" smtClean="0"/>
              <a:t>severım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Keleyê</a:t>
            </a:r>
            <a:r>
              <a:rPr lang="tr-TR" dirty="0"/>
              <a:t> </a:t>
            </a:r>
            <a:r>
              <a:rPr lang="tr-TR" dirty="0" err="1"/>
              <a:t>dewa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/>
              <a:t>weş</a:t>
            </a:r>
            <a:r>
              <a:rPr lang="tr-TR" dirty="0"/>
              <a:t> o. (Köyümüzün tereyağı çok </a:t>
            </a:r>
            <a:r>
              <a:rPr lang="tr-TR" dirty="0" err="1" smtClean="0"/>
              <a:t>güzeldır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alunça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/>
              <a:t>hes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. (Ben </a:t>
            </a:r>
            <a:r>
              <a:rPr lang="tr-TR" dirty="0" err="1" smtClean="0"/>
              <a:t>erığı</a:t>
            </a:r>
            <a:r>
              <a:rPr lang="tr-TR" dirty="0" smtClean="0"/>
              <a:t> </a:t>
            </a:r>
            <a:r>
              <a:rPr lang="tr-TR" dirty="0"/>
              <a:t>çok </a:t>
            </a:r>
            <a:r>
              <a:rPr lang="tr-TR" dirty="0" err="1" smtClean="0"/>
              <a:t>severım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Êruge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 smtClean="0"/>
              <a:t>tırş</a:t>
            </a:r>
            <a:r>
              <a:rPr lang="tr-TR" dirty="0" smtClean="0"/>
              <a:t> </a:t>
            </a:r>
            <a:r>
              <a:rPr lang="tr-TR" dirty="0"/>
              <a:t>a. (</a:t>
            </a:r>
            <a:r>
              <a:rPr lang="tr-TR" dirty="0" err="1" smtClean="0"/>
              <a:t>Erık</a:t>
            </a:r>
            <a:r>
              <a:rPr lang="tr-TR" dirty="0" smtClean="0"/>
              <a:t> </a:t>
            </a:r>
            <a:r>
              <a:rPr lang="tr-TR" dirty="0"/>
              <a:t>çok </a:t>
            </a:r>
            <a:r>
              <a:rPr lang="tr-TR" dirty="0" err="1" smtClean="0"/>
              <a:t>ekşıdır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Îsotê</a:t>
            </a:r>
            <a:r>
              <a:rPr lang="tr-TR" dirty="0"/>
              <a:t> </a:t>
            </a:r>
            <a:r>
              <a:rPr lang="tr-TR" dirty="0" smtClean="0"/>
              <a:t>Rıha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 smtClean="0"/>
              <a:t>guzın</a:t>
            </a:r>
            <a:r>
              <a:rPr lang="tr-TR" dirty="0" smtClean="0"/>
              <a:t>/</a:t>
            </a:r>
            <a:r>
              <a:rPr lang="tr-TR" dirty="0" err="1" smtClean="0"/>
              <a:t>tuj</a:t>
            </a:r>
            <a:r>
              <a:rPr lang="tr-TR" dirty="0" smtClean="0"/>
              <a:t> </a:t>
            </a:r>
            <a:r>
              <a:rPr lang="tr-TR" dirty="0"/>
              <a:t>o. (Urfa </a:t>
            </a:r>
            <a:r>
              <a:rPr lang="tr-TR" dirty="0" err="1" smtClean="0"/>
              <a:t>bıberı</a:t>
            </a:r>
            <a:r>
              <a:rPr lang="tr-TR" dirty="0" smtClean="0"/>
              <a:t> </a:t>
            </a:r>
            <a:r>
              <a:rPr lang="tr-TR" dirty="0"/>
              <a:t>çok acıdır.)</a:t>
            </a:r>
          </a:p>
          <a:p>
            <a:pPr marL="0" indent="0">
              <a:buNone/>
            </a:pPr>
            <a:r>
              <a:rPr lang="tr-TR" dirty="0"/>
              <a:t>Ez her </a:t>
            </a:r>
            <a:r>
              <a:rPr lang="tr-TR" dirty="0" err="1"/>
              <a:t>roje</a:t>
            </a:r>
            <a:r>
              <a:rPr lang="tr-TR" dirty="0"/>
              <a:t> </a:t>
            </a:r>
            <a:r>
              <a:rPr lang="tr-TR" dirty="0" err="1"/>
              <a:t>yew</a:t>
            </a:r>
            <a:r>
              <a:rPr lang="tr-TR" dirty="0"/>
              <a:t> </a:t>
            </a:r>
            <a:r>
              <a:rPr lang="tr-TR" dirty="0" err="1" smtClean="0"/>
              <a:t>kılo</a:t>
            </a:r>
            <a:r>
              <a:rPr lang="tr-TR" dirty="0" smtClean="0"/>
              <a:t> </a:t>
            </a:r>
            <a:r>
              <a:rPr lang="tr-TR" dirty="0" err="1" smtClean="0"/>
              <a:t>şıt</a:t>
            </a:r>
            <a:r>
              <a:rPr lang="tr-TR" dirty="0" smtClean="0"/>
              <a:t> </a:t>
            </a:r>
            <a:r>
              <a:rPr lang="tr-TR" dirty="0" err="1" smtClean="0"/>
              <a:t>gêna</a:t>
            </a:r>
            <a:r>
              <a:rPr lang="tr-TR" dirty="0" smtClean="0"/>
              <a:t>/</a:t>
            </a:r>
            <a:r>
              <a:rPr lang="tr-TR" dirty="0" err="1" smtClean="0"/>
              <a:t>herınena</a:t>
            </a:r>
            <a:r>
              <a:rPr lang="tr-TR" dirty="0"/>
              <a:t>. (Her gün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 err="1" smtClean="0"/>
              <a:t>kılo</a:t>
            </a:r>
            <a:r>
              <a:rPr lang="tr-TR" dirty="0" smtClean="0"/>
              <a:t> </a:t>
            </a:r>
            <a:r>
              <a:rPr lang="tr-TR" dirty="0"/>
              <a:t>süt (satın)alıyorum.)</a:t>
            </a:r>
          </a:p>
          <a:p>
            <a:pPr marL="0" indent="0">
              <a:buNone/>
            </a:pPr>
            <a:r>
              <a:rPr lang="tr-TR" dirty="0" err="1"/>
              <a:t>Eyelê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her </a:t>
            </a:r>
            <a:r>
              <a:rPr lang="tr-TR" dirty="0" err="1"/>
              <a:t>roje</a:t>
            </a:r>
            <a:r>
              <a:rPr lang="tr-TR" dirty="0"/>
              <a:t> </a:t>
            </a:r>
            <a:r>
              <a:rPr lang="tr-TR" dirty="0" err="1" smtClean="0"/>
              <a:t>şıt</a:t>
            </a:r>
            <a:r>
              <a:rPr lang="tr-TR" dirty="0" smtClean="0"/>
              <a:t> </a:t>
            </a:r>
            <a:r>
              <a:rPr lang="tr-TR" dirty="0" err="1" smtClean="0"/>
              <a:t>şımenê</a:t>
            </a:r>
            <a:r>
              <a:rPr lang="tr-TR" dirty="0" smtClean="0"/>
              <a:t>/</a:t>
            </a:r>
            <a:r>
              <a:rPr lang="tr-TR" dirty="0" err="1" smtClean="0"/>
              <a:t>wenê</a:t>
            </a:r>
            <a:r>
              <a:rPr lang="tr-TR" dirty="0"/>
              <a:t>. (Çocuklarım her gün süt </a:t>
            </a:r>
            <a:r>
              <a:rPr lang="tr-TR" dirty="0" err="1" smtClean="0"/>
              <a:t>ıçer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smtClean="0"/>
              <a:t>Mı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 smtClean="0"/>
              <a:t>kılo</a:t>
            </a:r>
            <a:r>
              <a:rPr lang="tr-TR" dirty="0" smtClean="0"/>
              <a:t> </a:t>
            </a:r>
            <a:r>
              <a:rPr lang="tr-TR" dirty="0" err="1" smtClean="0"/>
              <a:t>engurı</a:t>
            </a:r>
            <a:r>
              <a:rPr lang="tr-TR" dirty="0" smtClean="0"/>
              <a:t> </a:t>
            </a:r>
            <a:r>
              <a:rPr lang="tr-TR" dirty="0" err="1" smtClean="0"/>
              <a:t>gırotı</a:t>
            </a:r>
            <a:r>
              <a:rPr lang="tr-TR" dirty="0" smtClean="0"/>
              <a:t>./</a:t>
            </a:r>
            <a:r>
              <a:rPr lang="tr-TR" dirty="0" err="1" smtClean="0"/>
              <a:t>herınayı</a:t>
            </a:r>
            <a:r>
              <a:rPr lang="tr-TR" dirty="0" smtClean="0"/>
              <a:t>. </a:t>
            </a:r>
            <a:r>
              <a:rPr lang="tr-TR" dirty="0"/>
              <a:t>(</a:t>
            </a:r>
            <a:r>
              <a:rPr lang="tr-TR" dirty="0" err="1" smtClean="0"/>
              <a:t>İkı</a:t>
            </a:r>
            <a:r>
              <a:rPr lang="tr-TR" dirty="0" smtClean="0"/>
              <a:t> </a:t>
            </a:r>
            <a:r>
              <a:rPr lang="tr-TR" dirty="0" err="1" smtClean="0"/>
              <a:t>kılo</a:t>
            </a:r>
            <a:r>
              <a:rPr lang="tr-TR" dirty="0" smtClean="0"/>
              <a:t> </a:t>
            </a:r>
            <a:r>
              <a:rPr lang="tr-TR" dirty="0"/>
              <a:t>üzüm aldım.)</a:t>
            </a:r>
          </a:p>
          <a:p>
            <a:pPr marL="0" indent="0">
              <a:buNone/>
            </a:pPr>
            <a:r>
              <a:rPr lang="tr-TR" dirty="0" err="1"/>
              <a:t>Awa</a:t>
            </a:r>
            <a:r>
              <a:rPr lang="tr-TR" dirty="0"/>
              <a:t> </a:t>
            </a:r>
            <a:r>
              <a:rPr lang="tr-TR" dirty="0" err="1" smtClean="0"/>
              <a:t>sûsı</a:t>
            </a:r>
            <a:r>
              <a:rPr lang="tr-TR" dirty="0" smtClean="0"/>
              <a:t> </a:t>
            </a:r>
            <a:r>
              <a:rPr lang="tr-TR" dirty="0" err="1"/>
              <a:t>tal</a:t>
            </a:r>
            <a:r>
              <a:rPr lang="tr-TR" dirty="0"/>
              <a:t> a </a:t>
            </a:r>
            <a:r>
              <a:rPr lang="tr-TR" dirty="0" err="1"/>
              <a:t>labelê</a:t>
            </a:r>
            <a:r>
              <a:rPr lang="tr-TR" dirty="0"/>
              <a:t> ez </a:t>
            </a:r>
            <a:r>
              <a:rPr lang="tr-TR" dirty="0" err="1" smtClean="0"/>
              <a:t>şımena</a:t>
            </a:r>
            <a:r>
              <a:rPr lang="tr-TR" dirty="0" smtClean="0"/>
              <a:t>/</a:t>
            </a:r>
            <a:r>
              <a:rPr lang="tr-TR" dirty="0" err="1" smtClean="0"/>
              <a:t>wena</a:t>
            </a:r>
            <a:r>
              <a:rPr lang="tr-TR" dirty="0"/>
              <a:t>. (Meyankökü </a:t>
            </a:r>
            <a:r>
              <a:rPr lang="tr-TR" dirty="0" err="1" smtClean="0"/>
              <a:t>şerbetı</a:t>
            </a:r>
            <a:r>
              <a:rPr lang="tr-TR" dirty="0" smtClean="0"/>
              <a:t> </a:t>
            </a:r>
            <a:r>
              <a:rPr lang="tr-TR" dirty="0"/>
              <a:t>acıdır ama ben </a:t>
            </a:r>
            <a:r>
              <a:rPr lang="tr-TR" dirty="0" err="1" smtClean="0"/>
              <a:t>ıçerım</a:t>
            </a:r>
            <a:r>
              <a:rPr lang="tr-TR" dirty="0"/>
              <a:t>.[</a:t>
            </a:r>
            <a:r>
              <a:rPr lang="tr-TR" dirty="0" err="1"/>
              <a:t>tal</a:t>
            </a:r>
            <a:r>
              <a:rPr lang="tr-TR" dirty="0"/>
              <a:t>: tam olarak </a:t>
            </a:r>
            <a:r>
              <a:rPr lang="tr-TR" dirty="0" err="1" smtClean="0"/>
              <a:t>Türkçe’dekı</a:t>
            </a:r>
            <a:r>
              <a:rPr lang="tr-TR" dirty="0" smtClean="0"/>
              <a:t> </a:t>
            </a:r>
            <a:r>
              <a:rPr lang="tr-TR" dirty="0"/>
              <a:t>acıya denk gelmez </a:t>
            </a:r>
            <a:r>
              <a:rPr lang="tr-TR" dirty="0" err="1" smtClean="0"/>
              <a:t>kelımenın</a:t>
            </a:r>
            <a:r>
              <a:rPr lang="tr-TR" dirty="0" smtClean="0"/>
              <a:t> </a:t>
            </a:r>
            <a:r>
              <a:rPr lang="tr-TR" dirty="0"/>
              <a:t>Türkçe karşılığı yoktur.])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qewe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 smtClean="0"/>
              <a:t>şımena</a:t>
            </a:r>
            <a:r>
              <a:rPr lang="tr-TR" dirty="0"/>
              <a:t>./</a:t>
            </a:r>
            <a:r>
              <a:rPr lang="tr-TR" dirty="0" err="1"/>
              <a:t>wena</a:t>
            </a:r>
            <a:r>
              <a:rPr lang="tr-TR" dirty="0"/>
              <a:t>. (Ben kahve çok </a:t>
            </a:r>
            <a:r>
              <a:rPr lang="tr-TR" dirty="0" err="1" smtClean="0"/>
              <a:t>ıçerım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çaye</a:t>
            </a:r>
            <a:r>
              <a:rPr lang="tr-TR" dirty="0"/>
              <a:t> tay </a:t>
            </a:r>
            <a:r>
              <a:rPr lang="tr-TR" dirty="0" err="1" smtClean="0"/>
              <a:t>şımena</a:t>
            </a:r>
            <a:r>
              <a:rPr lang="tr-TR" dirty="0"/>
              <a:t>./</a:t>
            </a:r>
            <a:r>
              <a:rPr lang="tr-TR" dirty="0" err="1"/>
              <a:t>wena</a:t>
            </a:r>
            <a:r>
              <a:rPr lang="tr-TR" dirty="0"/>
              <a:t>. (Ben çay az </a:t>
            </a:r>
            <a:r>
              <a:rPr lang="tr-TR" dirty="0" err="1" smtClean="0"/>
              <a:t>ıçerım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O tay şeker </a:t>
            </a:r>
            <a:r>
              <a:rPr lang="tr-TR" dirty="0" err="1"/>
              <a:t>erzeno</a:t>
            </a:r>
            <a:r>
              <a:rPr lang="tr-TR" dirty="0"/>
              <a:t> çaya </a:t>
            </a:r>
            <a:r>
              <a:rPr lang="tr-TR" dirty="0" err="1"/>
              <a:t>xo</a:t>
            </a:r>
            <a:r>
              <a:rPr lang="tr-TR" dirty="0"/>
              <a:t> . (O çayına az şeker atar.)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3370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tr-TR" sz="2900" dirty="0" err="1"/>
              <a:t>Zebeşe</a:t>
            </a:r>
            <a:r>
              <a:rPr lang="tr-TR" sz="2900" dirty="0"/>
              <a:t> </a:t>
            </a:r>
            <a:r>
              <a:rPr lang="tr-TR" sz="2900" dirty="0" err="1" smtClean="0"/>
              <a:t>şırın</a:t>
            </a:r>
            <a:r>
              <a:rPr lang="tr-TR" sz="2900" dirty="0" smtClean="0"/>
              <a:t> </a:t>
            </a:r>
            <a:r>
              <a:rPr lang="tr-TR" sz="2900" dirty="0"/>
              <a:t>a. (Karpuz tatlıdır.)</a:t>
            </a:r>
          </a:p>
          <a:p>
            <a:pPr marL="0" indent="0">
              <a:buNone/>
            </a:pPr>
            <a:r>
              <a:rPr lang="tr-TR" sz="2900" dirty="0" err="1"/>
              <a:t>Zebeşa</a:t>
            </a:r>
            <a:r>
              <a:rPr lang="tr-TR" sz="2900" dirty="0"/>
              <a:t> </a:t>
            </a:r>
            <a:r>
              <a:rPr lang="tr-TR" sz="2900" dirty="0" err="1" smtClean="0"/>
              <a:t>şırıne</a:t>
            </a:r>
            <a:r>
              <a:rPr lang="tr-TR" sz="2900" dirty="0"/>
              <a:t>. (Tatlı karpuz.)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Îsot</a:t>
            </a:r>
            <a:r>
              <a:rPr lang="tr-TR" sz="2900" dirty="0"/>
              <a:t> </a:t>
            </a:r>
            <a:r>
              <a:rPr lang="tr-TR" sz="2900" dirty="0" err="1" smtClean="0"/>
              <a:t>guzın</a:t>
            </a:r>
            <a:r>
              <a:rPr lang="tr-TR" sz="2900" dirty="0" smtClean="0"/>
              <a:t> </a:t>
            </a:r>
            <a:r>
              <a:rPr lang="tr-TR" sz="2900" dirty="0"/>
              <a:t>o. (</a:t>
            </a:r>
            <a:r>
              <a:rPr lang="tr-TR" sz="2900" dirty="0" err="1" smtClean="0"/>
              <a:t>Bıber</a:t>
            </a:r>
            <a:r>
              <a:rPr lang="tr-TR" sz="2900" dirty="0" smtClean="0"/>
              <a:t> </a:t>
            </a:r>
            <a:r>
              <a:rPr lang="tr-TR" sz="2900" dirty="0"/>
              <a:t>acıdır.)</a:t>
            </a:r>
          </a:p>
          <a:p>
            <a:pPr marL="0" indent="0">
              <a:buNone/>
            </a:pPr>
            <a:r>
              <a:rPr lang="tr-TR" sz="2900" dirty="0" err="1"/>
              <a:t>Îsoto</a:t>
            </a:r>
            <a:r>
              <a:rPr lang="tr-TR" sz="2900" dirty="0"/>
              <a:t> </a:t>
            </a:r>
            <a:r>
              <a:rPr lang="tr-TR" sz="2900" dirty="0" err="1" smtClean="0"/>
              <a:t>guzın</a:t>
            </a:r>
            <a:r>
              <a:rPr lang="tr-TR" sz="2900" dirty="0"/>
              <a:t>. (Acı </a:t>
            </a:r>
            <a:r>
              <a:rPr lang="tr-TR" sz="2900" dirty="0" err="1" smtClean="0"/>
              <a:t>bıber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Alunça</a:t>
            </a:r>
            <a:r>
              <a:rPr lang="tr-TR" sz="2900" dirty="0"/>
              <a:t> </a:t>
            </a:r>
            <a:r>
              <a:rPr lang="tr-TR" sz="2900" dirty="0" err="1" smtClean="0"/>
              <a:t>tırş</a:t>
            </a:r>
            <a:r>
              <a:rPr lang="tr-TR" sz="2900" dirty="0" smtClean="0"/>
              <a:t> </a:t>
            </a:r>
            <a:r>
              <a:rPr lang="tr-TR" sz="2900" dirty="0"/>
              <a:t>a. (</a:t>
            </a:r>
            <a:r>
              <a:rPr lang="tr-TR" sz="2900" dirty="0" err="1" smtClean="0"/>
              <a:t>Erık</a:t>
            </a:r>
            <a:r>
              <a:rPr lang="tr-TR" sz="2900" dirty="0" smtClean="0"/>
              <a:t> </a:t>
            </a:r>
            <a:r>
              <a:rPr lang="tr-TR" sz="2900" dirty="0" err="1" smtClean="0"/>
              <a:t>ekşıdır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Alunçaya</a:t>
            </a:r>
            <a:r>
              <a:rPr lang="tr-TR" sz="2900" dirty="0"/>
              <a:t> </a:t>
            </a:r>
            <a:r>
              <a:rPr lang="tr-TR" sz="2900" dirty="0" err="1" smtClean="0"/>
              <a:t>tırşe</a:t>
            </a:r>
            <a:r>
              <a:rPr lang="tr-TR" sz="2900" dirty="0"/>
              <a:t>. (</a:t>
            </a:r>
            <a:r>
              <a:rPr lang="tr-TR" sz="2900" dirty="0" err="1" smtClean="0"/>
              <a:t>Ekşı</a:t>
            </a:r>
            <a:r>
              <a:rPr lang="tr-TR" sz="2900" dirty="0" smtClean="0"/>
              <a:t> </a:t>
            </a:r>
            <a:r>
              <a:rPr lang="tr-TR" sz="2900" dirty="0" err="1" smtClean="0"/>
              <a:t>erık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Yew</a:t>
            </a:r>
            <a:r>
              <a:rPr lang="tr-TR" sz="2900" dirty="0"/>
              <a:t> </a:t>
            </a:r>
            <a:r>
              <a:rPr lang="tr-TR" sz="2900" dirty="0" err="1" smtClean="0"/>
              <a:t>kılo</a:t>
            </a:r>
            <a:r>
              <a:rPr lang="tr-TR" sz="2900" dirty="0" smtClean="0"/>
              <a:t> </a:t>
            </a:r>
            <a:r>
              <a:rPr lang="tr-TR" sz="2900" dirty="0"/>
              <a:t>saye. (</a:t>
            </a:r>
            <a:r>
              <a:rPr lang="tr-TR" sz="2900" dirty="0" err="1" smtClean="0"/>
              <a:t>Bır</a:t>
            </a:r>
            <a:r>
              <a:rPr lang="tr-TR" sz="2900" dirty="0" smtClean="0"/>
              <a:t> </a:t>
            </a:r>
            <a:r>
              <a:rPr lang="tr-TR" sz="2900" dirty="0" err="1" smtClean="0"/>
              <a:t>kılo</a:t>
            </a:r>
            <a:r>
              <a:rPr lang="tr-TR" sz="2900" dirty="0" smtClean="0"/>
              <a:t> </a:t>
            </a:r>
            <a:r>
              <a:rPr lang="tr-TR" sz="2900" dirty="0"/>
              <a:t>elma.)</a:t>
            </a:r>
          </a:p>
          <a:p>
            <a:pPr marL="0" indent="0">
              <a:buNone/>
            </a:pPr>
            <a:r>
              <a:rPr lang="tr-TR" sz="2900" dirty="0"/>
              <a:t>Çar </a:t>
            </a:r>
            <a:r>
              <a:rPr lang="tr-TR" sz="2900" dirty="0" err="1" smtClean="0"/>
              <a:t>kılo</a:t>
            </a:r>
            <a:r>
              <a:rPr lang="tr-TR" sz="2900" dirty="0" smtClean="0"/>
              <a:t> mışmışı. </a:t>
            </a:r>
            <a:r>
              <a:rPr lang="tr-TR" sz="2900" dirty="0"/>
              <a:t>(Dört </a:t>
            </a:r>
            <a:r>
              <a:rPr lang="tr-TR" sz="2900" dirty="0" err="1" smtClean="0"/>
              <a:t>kılo</a:t>
            </a:r>
            <a:r>
              <a:rPr lang="tr-TR" sz="2900" dirty="0" smtClean="0"/>
              <a:t> </a:t>
            </a:r>
            <a:r>
              <a:rPr lang="tr-TR" sz="2900" dirty="0"/>
              <a:t>kayısı.)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Sele de </a:t>
            </a:r>
            <a:r>
              <a:rPr lang="tr-TR" sz="2900" dirty="0" smtClean="0"/>
              <a:t>sayı </a:t>
            </a:r>
            <a:r>
              <a:rPr lang="tr-TR" sz="2900" dirty="0" err="1"/>
              <a:t>estê</a:t>
            </a:r>
            <a:r>
              <a:rPr lang="tr-TR" sz="2900" dirty="0"/>
              <a:t>. (Sepette elma(</a:t>
            </a:r>
            <a:r>
              <a:rPr lang="tr-TR" sz="2900" dirty="0" err="1"/>
              <a:t>lar</a:t>
            </a:r>
            <a:r>
              <a:rPr lang="tr-TR" sz="2900" dirty="0"/>
              <a:t>) var.)</a:t>
            </a:r>
          </a:p>
          <a:p>
            <a:pPr marL="0" indent="0">
              <a:buNone/>
            </a:pPr>
            <a:r>
              <a:rPr lang="tr-TR" sz="2900" dirty="0"/>
              <a:t>Sele de </a:t>
            </a:r>
            <a:r>
              <a:rPr lang="tr-TR" sz="2900" dirty="0" err="1"/>
              <a:t>zaf</a:t>
            </a:r>
            <a:r>
              <a:rPr lang="tr-TR" sz="2900" dirty="0"/>
              <a:t> </a:t>
            </a:r>
            <a:r>
              <a:rPr lang="tr-TR" sz="2900" dirty="0" smtClean="0"/>
              <a:t>sayı </a:t>
            </a:r>
            <a:r>
              <a:rPr lang="tr-TR" sz="2900" dirty="0" err="1"/>
              <a:t>estê</a:t>
            </a:r>
            <a:r>
              <a:rPr lang="tr-TR" sz="2900" dirty="0"/>
              <a:t>. (Sepette çok elma var.)</a:t>
            </a:r>
          </a:p>
          <a:p>
            <a:pPr marL="0" indent="0">
              <a:buNone/>
            </a:pPr>
            <a:r>
              <a:rPr lang="tr-TR" sz="2900" dirty="0"/>
              <a:t>Sele de </a:t>
            </a:r>
            <a:r>
              <a:rPr lang="tr-TR" sz="2900" dirty="0" err="1"/>
              <a:t>çend</a:t>
            </a:r>
            <a:r>
              <a:rPr lang="tr-TR" sz="2900" dirty="0"/>
              <a:t> </a:t>
            </a:r>
            <a:r>
              <a:rPr lang="tr-TR" sz="2900" dirty="0" smtClean="0"/>
              <a:t>sayı </a:t>
            </a:r>
            <a:r>
              <a:rPr lang="tr-TR" sz="2900" dirty="0" err="1"/>
              <a:t>estê</a:t>
            </a:r>
            <a:r>
              <a:rPr lang="tr-TR" sz="2900" dirty="0"/>
              <a:t>. (Sepette </a:t>
            </a:r>
            <a:r>
              <a:rPr lang="tr-TR" sz="2900" dirty="0" err="1" smtClean="0"/>
              <a:t>bırkaç</a:t>
            </a:r>
            <a:r>
              <a:rPr lang="tr-TR" sz="2900" dirty="0" smtClean="0"/>
              <a:t> </a:t>
            </a:r>
            <a:r>
              <a:rPr lang="tr-TR" sz="2900" dirty="0"/>
              <a:t>tane elma var.)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Surehı</a:t>
            </a:r>
            <a:r>
              <a:rPr lang="tr-TR" sz="2900" dirty="0" smtClean="0"/>
              <a:t> </a:t>
            </a:r>
            <a:r>
              <a:rPr lang="tr-TR" sz="2900" dirty="0"/>
              <a:t>de </a:t>
            </a:r>
            <a:r>
              <a:rPr lang="tr-TR" sz="2900" dirty="0" err="1"/>
              <a:t>awe</a:t>
            </a:r>
            <a:r>
              <a:rPr lang="tr-TR" sz="2900" dirty="0"/>
              <a:t> </a:t>
            </a:r>
            <a:r>
              <a:rPr lang="tr-TR" sz="2900" dirty="0" err="1"/>
              <a:t>esta</a:t>
            </a:r>
            <a:r>
              <a:rPr lang="tr-TR" sz="2900" dirty="0"/>
              <a:t>. (</a:t>
            </a:r>
            <a:r>
              <a:rPr lang="tr-TR" sz="2900" dirty="0" err="1" smtClean="0"/>
              <a:t>Sürahıde</a:t>
            </a:r>
            <a:r>
              <a:rPr lang="tr-TR" sz="2900" dirty="0" smtClean="0"/>
              <a:t> </a:t>
            </a:r>
            <a:r>
              <a:rPr lang="tr-TR" sz="2900" dirty="0"/>
              <a:t>su var.)</a:t>
            </a:r>
          </a:p>
          <a:p>
            <a:pPr marL="0" indent="0">
              <a:buNone/>
            </a:pPr>
            <a:r>
              <a:rPr lang="tr-TR" sz="2900" dirty="0" err="1" smtClean="0"/>
              <a:t>Surehı</a:t>
            </a:r>
            <a:r>
              <a:rPr lang="tr-TR" sz="2900" dirty="0" smtClean="0"/>
              <a:t> </a:t>
            </a:r>
            <a:r>
              <a:rPr lang="tr-TR" sz="2900" dirty="0"/>
              <a:t>de </a:t>
            </a:r>
            <a:r>
              <a:rPr lang="tr-TR" sz="2900" dirty="0" err="1" smtClean="0"/>
              <a:t>bıney</a:t>
            </a:r>
            <a:r>
              <a:rPr lang="tr-TR" sz="2900" dirty="0" smtClean="0"/>
              <a:t> </a:t>
            </a:r>
            <a:r>
              <a:rPr lang="tr-TR" sz="2900" dirty="0" err="1"/>
              <a:t>awe</a:t>
            </a:r>
            <a:r>
              <a:rPr lang="tr-TR" sz="2900" dirty="0"/>
              <a:t> </a:t>
            </a:r>
            <a:r>
              <a:rPr lang="tr-TR" sz="2900" dirty="0" err="1"/>
              <a:t>esta</a:t>
            </a:r>
            <a:r>
              <a:rPr lang="tr-TR" sz="2900" dirty="0"/>
              <a:t>. (</a:t>
            </a:r>
            <a:r>
              <a:rPr lang="tr-TR" sz="2900" dirty="0" err="1" smtClean="0"/>
              <a:t>Sürahıde</a:t>
            </a:r>
            <a:r>
              <a:rPr lang="tr-TR" sz="2900" dirty="0" smtClean="0"/>
              <a:t> </a:t>
            </a:r>
            <a:r>
              <a:rPr lang="tr-TR" sz="2900" dirty="0" err="1" smtClean="0"/>
              <a:t>bıraz</a:t>
            </a:r>
            <a:r>
              <a:rPr lang="tr-TR" sz="2900" dirty="0" smtClean="0"/>
              <a:t> </a:t>
            </a:r>
            <a:r>
              <a:rPr lang="tr-TR" sz="2900" dirty="0"/>
              <a:t>su var.)</a:t>
            </a:r>
          </a:p>
          <a:p>
            <a:pPr marL="0" indent="0">
              <a:buNone/>
            </a:pPr>
            <a:endParaRPr lang="tr-TR" sz="2900" dirty="0" smtClean="0"/>
          </a:p>
          <a:p>
            <a:pPr marL="0" indent="0">
              <a:buNone/>
            </a:pPr>
            <a:endParaRPr lang="tr-TR" sz="2900" dirty="0"/>
          </a:p>
          <a:p>
            <a:pPr marL="0" indent="0">
              <a:buNone/>
            </a:pPr>
            <a:endParaRPr lang="tr-TR" sz="2900" dirty="0" smtClean="0"/>
          </a:p>
          <a:p>
            <a:pPr marL="0" indent="0">
              <a:buNone/>
            </a:pPr>
            <a:r>
              <a:rPr lang="tr-TR" sz="2900" dirty="0" err="1" smtClean="0"/>
              <a:t>Surehı</a:t>
            </a:r>
            <a:r>
              <a:rPr lang="tr-TR" sz="2900" dirty="0" smtClean="0"/>
              <a:t> </a:t>
            </a:r>
            <a:r>
              <a:rPr lang="tr-TR" sz="2900" dirty="0"/>
              <a:t>de </a:t>
            </a:r>
            <a:r>
              <a:rPr lang="tr-TR" sz="2900" dirty="0" err="1"/>
              <a:t>zaf</a:t>
            </a:r>
            <a:r>
              <a:rPr lang="tr-TR" sz="2900" dirty="0"/>
              <a:t> </a:t>
            </a:r>
            <a:r>
              <a:rPr lang="tr-TR" sz="2900" dirty="0" err="1"/>
              <a:t>awe</a:t>
            </a:r>
            <a:r>
              <a:rPr lang="tr-TR" sz="2900" dirty="0"/>
              <a:t> </a:t>
            </a:r>
            <a:r>
              <a:rPr lang="tr-TR" sz="2900" dirty="0" err="1"/>
              <a:t>esta</a:t>
            </a:r>
            <a:r>
              <a:rPr lang="tr-TR" sz="2900" dirty="0"/>
              <a:t>. (</a:t>
            </a:r>
            <a:r>
              <a:rPr lang="tr-TR" sz="2900" dirty="0" err="1" smtClean="0"/>
              <a:t>Sürahıde</a:t>
            </a:r>
            <a:r>
              <a:rPr lang="tr-TR" sz="2900" dirty="0" smtClean="0"/>
              <a:t> </a:t>
            </a:r>
            <a:r>
              <a:rPr lang="tr-TR" sz="2900" dirty="0"/>
              <a:t>çok su var.)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çok: </a:t>
            </a:r>
            <a:r>
              <a:rPr lang="tr-TR" sz="2900" dirty="0" err="1"/>
              <a:t>zaf</a:t>
            </a:r>
            <a:r>
              <a:rPr lang="tr-TR" sz="2900" dirty="0"/>
              <a:t>, -e; bol, -e; </a:t>
            </a:r>
            <a:r>
              <a:rPr lang="tr-TR" sz="2900" dirty="0" err="1" smtClean="0"/>
              <a:t>zıyade</a:t>
            </a:r>
            <a:r>
              <a:rPr lang="tr-TR" sz="2900" dirty="0"/>
              <a:t>, </a:t>
            </a:r>
            <a:r>
              <a:rPr lang="tr-TR" sz="2900" dirty="0" err="1"/>
              <a:t>gelek</a:t>
            </a:r>
            <a:r>
              <a:rPr lang="tr-TR" sz="2900" dirty="0"/>
              <a:t>, </a:t>
            </a:r>
            <a:r>
              <a:rPr lang="tr-TR" sz="2900" dirty="0" err="1"/>
              <a:t>xeylê</a:t>
            </a:r>
            <a:r>
              <a:rPr lang="tr-TR" sz="2900" dirty="0"/>
              <a:t>, </a:t>
            </a:r>
            <a:r>
              <a:rPr lang="tr-TR" sz="2900" dirty="0" err="1" smtClean="0"/>
              <a:t>vêşı</a:t>
            </a:r>
            <a:endParaRPr lang="tr-TR" sz="2900" dirty="0"/>
          </a:p>
          <a:p>
            <a:pPr marL="0" indent="0">
              <a:buNone/>
            </a:pPr>
            <a:r>
              <a:rPr lang="tr-TR" sz="2900" dirty="0"/>
              <a:t>az: tay, -e; </a:t>
            </a:r>
            <a:r>
              <a:rPr lang="tr-TR" sz="2900" dirty="0" err="1" smtClean="0"/>
              <a:t>tıkê</a:t>
            </a:r>
            <a:r>
              <a:rPr lang="tr-TR" sz="2900" dirty="0"/>
              <a:t>; </a:t>
            </a:r>
            <a:r>
              <a:rPr lang="tr-TR" sz="2900" dirty="0" err="1" smtClean="0"/>
              <a:t>şenık</a:t>
            </a:r>
            <a:r>
              <a:rPr lang="tr-TR" sz="2900" dirty="0"/>
              <a:t>, -e; </a:t>
            </a:r>
            <a:r>
              <a:rPr lang="tr-TR" sz="2900" dirty="0" err="1" smtClean="0"/>
              <a:t>kêmı</a:t>
            </a:r>
            <a:endParaRPr lang="tr-TR" sz="2900" dirty="0"/>
          </a:p>
          <a:p>
            <a:pPr marL="0" indent="0">
              <a:buNone/>
            </a:pPr>
            <a:r>
              <a:rPr lang="tr-TR" sz="2900" dirty="0" err="1" smtClean="0"/>
              <a:t>hıç</a:t>
            </a:r>
            <a:r>
              <a:rPr lang="tr-TR" sz="2900" dirty="0"/>
              <a:t>: </a:t>
            </a:r>
            <a:r>
              <a:rPr lang="tr-TR" sz="2900" dirty="0" smtClean="0"/>
              <a:t>1)</a:t>
            </a:r>
            <a:r>
              <a:rPr lang="tr-TR" sz="2900" dirty="0" err="1" smtClean="0"/>
              <a:t>çı</a:t>
            </a:r>
            <a:r>
              <a:rPr lang="tr-TR" sz="2900" dirty="0" smtClean="0"/>
              <a:t>, </a:t>
            </a:r>
            <a:r>
              <a:rPr lang="tr-TR" sz="2900" dirty="0"/>
              <a:t>tu </a:t>
            </a:r>
            <a:r>
              <a:rPr lang="tr-TR" sz="2900" dirty="0" smtClean="0"/>
              <a:t>2)</a:t>
            </a:r>
            <a:r>
              <a:rPr lang="tr-TR" sz="2900" dirty="0" err="1" smtClean="0"/>
              <a:t>hıç</a:t>
            </a:r>
            <a:endParaRPr lang="tr-TR" sz="2900" dirty="0"/>
          </a:p>
          <a:p>
            <a:pPr marL="0" indent="0">
              <a:buNone/>
            </a:pPr>
            <a:r>
              <a:rPr lang="tr-TR" sz="2900" dirty="0" err="1" smtClean="0"/>
              <a:t>bıraz</a:t>
            </a:r>
            <a:r>
              <a:rPr lang="tr-TR" sz="2900" dirty="0"/>
              <a:t>: </a:t>
            </a:r>
            <a:r>
              <a:rPr lang="tr-TR" sz="2900" dirty="0" err="1"/>
              <a:t>tenê</a:t>
            </a:r>
            <a:r>
              <a:rPr lang="tr-TR" sz="2900" dirty="0"/>
              <a:t>, </a:t>
            </a:r>
            <a:r>
              <a:rPr lang="tr-TR" sz="2900" dirty="0" err="1" smtClean="0"/>
              <a:t>bıney</a:t>
            </a:r>
            <a:r>
              <a:rPr lang="tr-TR" sz="2900" dirty="0"/>
              <a:t>, </a:t>
            </a:r>
            <a:r>
              <a:rPr lang="tr-TR" sz="2900" dirty="0" err="1" smtClean="0"/>
              <a:t>tıkê</a:t>
            </a:r>
            <a:r>
              <a:rPr lang="tr-TR" sz="2900" dirty="0"/>
              <a:t>, </a:t>
            </a:r>
            <a:r>
              <a:rPr lang="tr-TR" sz="2900" dirty="0" err="1"/>
              <a:t>hebê</a:t>
            </a:r>
            <a:r>
              <a:rPr lang="tr-TR" sz="2900" dirty="0"/>
              <a:t>, </a:t>
            </a:r>
            <a:r>
              <a:rPr lang="tr-TR" sz="2900" dirty="0" err="1" smtClean="0"/>
              <a:t>hını</a:t>
            </a:r>
            <a:r>
              <a:rPr lang="tr-TR" sz="2900" dirty="0" smtClean="0"/>
              <a:t>, </a:t>
            </a:r>
            <a:r>
              <a:rPr lang="tr-TR" sz="2900" dirty="0" err="1" smtClean="0"/>
              <a:t>hınıke</a:t>
            </a:r>
            <a:r>
              <a:rPr lang="tr-TR" sz="2900" dirty="0"/>
              <a:t>, </a:t>
            </a:r>
            <a:r>
              <a:rPr lang="tr-TR" sz="2900" dirty="0" err="1" smtClean="0"/>
              <a:t>pıçe</a:t>
            </a:r>
            <a:r>
              <a:rPr lang="tr-TR" sz="2900" dirty="0"/>
              <a:t>, </a:t>
            </a:r>
            <a:r>
              <a:rPr lang="tr-TR" sz="2900" dirty="0" err="1" smtClean="0"/>
              <a:t>tırşım</a:t>
            </a:r>
            <a:endParaRPr lang="tr-TR" sz="2900" dirty="0"/>
          </a:p>
          <a:p>
            <a:pPr marL="0" indent="0">
              <a:buNone/>
            </a:pPr>
            <a:r>
              <a:rPr lang="tr-TR" sz="2900" dirty="0" err="1" smtClean="0"/>
              <a:t>bırkaç</a:t>
            </a:r>
            <a:r>
              <a:rPr lang="tr-TR" sz="2900" dirty="0"/>
              <a:t>: </a:t>
            </a:r>
            <a:r>
              <a:rPr lang="tr-TR" sz="2900" dirty="0" err="1"/>
              <a:t>çend</a:t>
            </a:r>
            <a:endParaRPr lang="tr-TR" sz="2900" dirty="0"/>
          </a:p>
          <a:p>
            <a:pPr marL="0" indent="0">
              <a:buNone/>
            </a:pPr>
            <a:r>
              <a:rPr lang="tr-TR" sz="2900" dirty="0"/>
              <a:t>sahan: </a:t>
            </a:r>
            <a:r>
              <a:rPr lang="tr-TR" sz="2900" dirty="0" err="1"/>
              <a:t>sehene</a:t>
            </a:r>
            <a:r>
              <a:rPr lang="tr-TR" sz="2900" dirty="0"/>
              <a:t> (m) </a:t>
            </a:r>
          </a:p>
          <a:p>
            <a:pPr marL="0" indent="0">
              <a:buNone/>
            </a:pPr>
            <a:r>
              <a:rPr lang="tr-TR" sz="2900" dirty="0" err="1" smtClean="0"/>
              <a:t>kılo</a:t>
            </a:r>
            <a:r>
              <a:rPr lang="tr-TR" sz="2900" dirty="0"/>
              <a:t>: </a:t>
            </a:r>
            <a:r>
              <a:rPr lang="tr-TR" sz="2900" dirty="0" err="1" smtClean="0"/>
              <a:t>kılo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 err="1" smtClean="0"/>
              <a:t>kılogram</a:t>
            </a:r>
            <a:r>
              <a:rPr lang="tr-TR" sz="2900" dirty="0"/>
              <a:t>: </a:t>
            </a:r>
            <a:r>
              <a:rPr lang="tr-TR" sz="2900" dirty="0" err="1" smtClean="0"/>
              <a:t>kılogram</a:t>
            </a:r>
            <a:r>
              <a:rPr lang="tr-TR" sz="2900" dirty="0" smtClean="0"/>
              <a:t> </a:t>
            </a:r>
            <a:r>
              <a:rPr lang="tr-TR" sz="2900" dirty="0"/>
              <a:t>(n):</a:t>
            </a:r>
          </a:p>
          <a:p>
            <a:pPr marL="0" indent="0">
              <a:buNone/>
            </a:pPr>
            <a:r>
              <a:rPr lang="tr-TR" sz="2900" dirty="0"/>
              <a:t>gram: gram (n)</a:t>
            </a:r>
          </a:p>
          <a:p>
            <a:pPr marL="0" indent="0">
              <a:buNone/>
            </a:pPr>
            <a:r>
              <a:rPr lang="tr-TR" sz="2900" dirty="0" err="1" smtClean="0"/>
              <a:t>ekşı:tırş</a:t>
            </a:r>
            <a:r>
              <a:rPr lang="tr-TR" sz="2900" dirty="0"/>
              <a:t>, -e</a:t>
            </a:r>
          </a:p>
          <a:p>
            <a:pPr marL="0" indent="0">
              <a:buNone/>
            </a:pPr>
            <a:r>
              <a:rPr lang="tr-TR" sz="2900" dirty="0"/>
              <a:t>acı: 1)</a:t>
            </a:r>
            <a:r>
              <a:rPr lang="tr-TR" sz="2900" dirty="0" err="1"/>
              <a:t>tal</a:t>
            </a:r>
            <a:r>
              <a:rPr lang="tr-TR" sz="2900" dirty="0"/>
              <a:t>, -e; cal, -e 2)</a:t>
            </a:r>
            <a:r>
              <a:rPr lang="tr-TR" sz="2900" dirty="0" err="1"/>
              <a:t>tuj</a:t>
            </a:r>
            <a:r>
              <a:rPr lang="tr-TR" sz="2900" dirty="0"/>
              <a:t>, -e; tun, -e; </a:t>
            </a:r>
            <a:r>
              <a:rPr lang="tr-TR" sz="2900" dirty="0" err="1"/>
              <a:t>guz</a:t>
            </a:r>
            <a:r>
              <a:rPr lang="tr-TR" sz="2900" dirty="0"/>
              <a:t>, -e; </a:t>
            </a:r>
            <a:r>
              <a:rPr lang="tr-TR" sz="2900" dirty="0" err="1" smtClean="0"/>
              <a:t>guzın</a:t>
            </a:r>
            <a:r>
              <a:rPr lang="tr-TR" sz="2900" dirty="0"/>
              <a:t>, -e</a:t>
            </a:r>
          </a:p>
          <a:p>
            <a:pPr marL="0" indent="0">
              <a:buNone/>
            </a:pPr>
            <a:r>
              <a:rPr lang="tr-TR" sz="2900" dirty="0"/>
              <a:t>tatlı: </a:t>
            </a:r>
            <a:r>
              <a:rPr lang="tr-TR" sz="2900" dirty="0" err="1" smtClean="0"/>
              <a:t>şırın</a:t>
            </a:r>
            <a:r>
              <a:rPr lang="tr-TR" sz="2900" dirty="0"/>
              <a:t>, -e; </a:t>
            </a:r>
            <a:r>
              <a:rPr lang="tr-TR" sz="2900" dirty="0" err="1" smtClean="0"/>
              <a:t>helawın</a:t>
            </a:r>
            <a:r>
              <a:rPr lang="tr-TR" sz="2900" dirty="0"/>
              <a:t>, -e</a:t>
            </a:r>
          </a:p>
          <a:p>
            <a:pPr marL="0" indent="0">
              <a:buNone/>
            </a:pPr>
            <a:r>
              <a:rPr lang="tr-TR" sz="2900" dirty="0"/>
              <a:t>satın almak: </a:t>
            </a:r>
            <a:r>
              <a:rPr lang="tr-TR" sz="2900" dirty="0" err="1" smtClean="0"/>
              <a:t>herınayene</a:t>
            </a:r>
            <a:r>
              <a:rPr lang="tr-TR" sz="2900" dirty="0"/>
              <a:t>, </a:t>
            </a:r>
            <a:r>
              <a:rPr lang="tr-TR" sz="2900" dirty="0" err="1" smtClean="0"/>
              <a:t>gırewtene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 smtClean="0"/>
              <a:t>şımdıkı</a:t>
            </a:r>
            <a:r>
              <a:rPr lang="tr-TR" sz="2900" dirty="0" smtClean="0"/>
              <a:t> </a:t>
            </a:r>
            <a:r>
              <a:rPr lang="tr-TR" sz="2900" dirty="0"/>
              <a:t>zaman </a:t>
            </a:r>
            <a:r>
              <a:rPr lang="tr-TR" sz="2900" dirty="0" err="1" smtClean="0"/>
              <a:t>köklerı</a:t>
            </a:r>
            <a:r>
              <a:rPr lang="tr-TR" sz="2900" dirty="0" smtClean="0"/>
              <a:t> </a:t>
            </a:r>
            <a:r>
              <a:rPr lang="tr-TR" sz="2900" dirty="0"/>
              <a:t>‘</a:t>
            </a:r>
            <a:r>
              <a:rPr lang="tr-TR" sz="2900" dirty="0" err="1" smtClean="0"/>
              <a:t>herınen</a:t>
            </a:r>
            <a:r>
              <a:rPr lang="tr-TR" sz="2900" dirty="0" smtClean="0"/>
              <a:t>-</a:t>
            </a:r>
            <a:r>
              <a:rPr lang="tr-TR" sz="2900" dirty="0"/>
              <a:t>‘ ve ‘</a:t>
            </a:r>
            <a:r>
              <a:rPr lang="tr-TR" sz="2900" dirty="0" err="1"/>
              <a:t>gên</a:t>
            </a:r>
            <a:r>
              <a:rPr lang="tr-TR" sz="2900" dirty="0"/>
              <a:t>-‘ </a:t>
            </a:r>
            <a:r>
              <a:rPr lang="tr-TR" sz="2900" dirty="0" err="1" smtClean="0"/>
              <a:t>dır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9492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Desktop\zazaca ders\14548604517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196" y="188640"/>
            <a:ext cx="915719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145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Toshiba\Desktop\zazaca ders\14548604529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5688632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09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Toshiba\Desktop\zazaca ders\14548604527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76" y="188640"/>
            <a:ext cx="916927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42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Toshiba\Desktop\zazaca ders\14548604528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79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620689"/>
            <a:ext cx="7803443" cy="5703912"/>
          </a:xfrm>
        </p:spPr>
      </p:pic>
    </p:spTree>
    <p:extLst>
      <p:ext uri="{BB962C8B-B14F-4D97-AF65-F5344CB8AC3E}">
        <p14:creationId xmlns:p14="http://schemas.microsoft.com/office/powerpoint/2010/main" xmlns="" val="27592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830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17670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548681"/>
            <a:ext cx="7803443" cy="5775920"/>
          </a:xfrm>
        </p:spPr>
      </p:pic>
    </p:spTree>
    <p:extLst>
      <p:ext uri="{BB962C8B-B14F-4D97-AF65-F5344CB8AC3E}">
        <p14:creationId xmlns:p14="http://schemas.microsoft.com/office/powerpoint/2010/main" xmlns="" val="330595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692697"/>
            <a:ext cx="7803443" cy="5631904"/>
          </a:xfrm>
        </p:spPr>
      </p:pic>
    </p:spTree>
    <p:extLst>
      <p:ext uri="{BB962C8B-B14F-4D97-AF65-F5344CB8AC3E}">
        <p14:creationId xmlns:p14="http://schemas.microsoft.com/office/powerpoint/2010/main" xmlns="" val="287915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548681"/>
            <a:ext cx="7803443" cy="5775920"/>
          </a:xfrm>
        </p:spPr>
      </p:pic>
    </p:spTree>
    <p:extLst>
      <p:ext uri="{BB962C8B-B14F-4D97-AF65-F5344CB8AC3E}">
        <p14:creationId xmlns:p14="http://schemas.microsoft.com/office/powerpoint/2010/main" xmlns="" val="289851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171002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692697"/>
            <a:ext cx="7803443" cy="5631904"/>
          </a:xfrm>
        </p:spPr>
      </p:pic>
    </p:spTree>
    <p:extLst>
      <p:ext uri="{BB962C8B-B14F-4D97-AF65-F5344CB8AC3E}">
        <p14:creationId xmlns:p14="http://schemas.microsoft.com/office/powerpoint/2010/main" xmlns="" val="28475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14354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44999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404664"/>
            <a:ext cx="5256583" cy="6453335"/>
          </a:xfrm>
        </p:spPr>
      </p:pic>
    </p:spTree>
    <p:extLst>
      <p:ext uri="{BB962C8B-B14F-4D97-AF65-F5344CB8AC3E}">
        <p14:creationId xmlns:p14="http://schemas.microsoft.com/office/powerpoint/2010/main" xmlns="" val="3278098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351468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08396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4490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99526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14007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32085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3796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17681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73159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Toshiba\Desktop\telefon\ders anlatım fotoları\IMG-20151103-WA0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09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C:\Users\Toshiba\Desktop\telefon\ders anlatım fotoları\IMG-20151103-WA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760" y="0"/>
            <a:ext cx="91737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174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Toshiba\Desktop\telefon\ders anlatım fotoları\IMG-20151103-WA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130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Toshiba\Desktop\telefon\ders anlatım fotoları\IMG-20151015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963488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15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 descr="C:\Users\Toshiba\Desktop\telefon\ders anlatım fotoları\IMG-20151015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19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Toshiba\Desktop\telefon\ders anlatım fotoları\IMG-20151103-WA0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83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552728"/>
          </a:xfrm>
        </p:spPr>
        <p:txBody>
          <a:bodyPr numCol="2">
            <a:normAutofit fontScale="40000" lnSpcReduction="20000"/>
          </a:bodyPr>
          <a:lstStyle/>
          <a:p>
            <a:pPr marL="0" indent="0">
              <a:buNone/>
            </a:pPr>
            <a:r>
              <a:rPr lang="tr-TR" sz="2900" b="1" dirty="0"/>
              <a:t>ÇÎRVÎLA</a:t>
            </a:r>
            <a:endParaRPr lang="tr-TR" sz="2900" dirty="0"/>
          </a:p>
          <a:p>
            <a:pPr marL="0" indent="0">
              <a:buNone/>
            </a:pPr>
            <a:r>
              <a:rPr lang="tr-TR" sz="3400" dirty="0" err="1"/>
              <a:t>Gueşt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wışk</a:t>
            </a:r>
            <a:r>
              <a:rPr lang="tr-TR" sz="3400" dirty="0"/>
              <a:t>, hak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Non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wışk</a:t>
            </a:r>
            <a:r>
              <a:rPr lang="tr-TR" sz="3400" dirty="0"/>
              <a:t>, </a:t>
            </a:r>
            <a:r>
              <a:rPr lang="tr-TR" sz="3400" dirty="0" err="1"/>
              <a:t>rûn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Salçı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kıft</a:t>
            </a:r>
            <a:r>
              <a:rPr lang="tr-TR" sz="3400" dirty="0"/>
              <a:t>, </a:t>
            </a:r>
            <a:r>
              <a:rPr lang="tr-TR" sz="3400" dirty="0" err="1" smtClean="0"/>
              <a:t>pıyonz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vazena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Bıngol</a:t>
            </a:r>
            <a:r>
              <a:rPr lang="tr-TR" sz="3400" dirty="0" smtClean="0"/>
              <a:t> </a:t>
            </a:r>
            <a:r>
              <a:rPr lang="tr-TR" sz="3400" dirty="0" err="1" smtClean="0"/>
              <a:t>bıw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</a:t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bıw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Çolık</a:t>
            </a:r>
            <a:r>
              <a:rPr lang="tr-TR" sz="3400" dirty="0" smtClean="0"/>
              <a:t> </a:t>
            </a:r>
            <a:r>
              <a:rPr lang="tr-TR" sz="3400" dirty="0" err="1" smtClean="0"/>
              <a:t>bıw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</a:t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bıw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Boglon</a:t>
            </a:r>
            <a:r>
              <a:rPr lang="tr-TR" sz="3400" dirty="0"/>
              <a:t>, </a:t>
            </a:r>
            <a:r>
              <a:rPr lang="tr-TR" sz="3400" dirty="0" err="1" smtClean="0"/>
              <a:t>Bınguel</a:t>
            </a:r>
            <a:r>
              <a:rPr lang="tr-TR" sz="3400" dirty="0" smtClean="0"/>
              <a:t> </a:t>
            </a:r>
            <a:r>
              <a:rPr lang="tr-TR" sz="3400" dirty="0" err="1" smtClean="0"/>
              <a:t>hemı</a:t>
            </a:r>
            <a:r>
              <a:rPr lang="tr-TR" sz="3400" dirty="0" smtClean="0"/>
              <a:t> </a:t>
            </a:r>
            <a:r>
              <a:rPr lang="tr-TR" sz="3400" dirty="0" err="1" smtClean="0"/>
              <a:t>omı</a:t>
            </a:r>
            <a:r>
              <a:rPr lang="tr-TR" sz="3400" dirty="0" smtClean="0"/>
              <a:t> </a:t>
            </a:r>
            <a:r>
              <a:rPr lang="tr-TR" sz="3400" dirty="0"/>
              <a:t>yo </a:t>
            </a:r>
            <a:r>
              <a:rPr lang="tr-TR" sz="3400" dirty="0" err="1"/>
              <a:t>ca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/>
              <a:t>Boglon</a:t>
            </a:r>
            <a:r>
              <a:rPr lang="tr-TR" sz="3400" dirty="0"/>
              <a:t>, </a:t>
            </a:r>
            <a:r>
              <a:rPr lang="tr-TR" sz="3400" dirty="0" err="1" smtClean="0"/>
              <a:t>Bınguel</a:t>
            </a:r>
            <a:r>
              <a:rPr lang="tr-TR" sz="3400" dirty="0" smtClean="0"/>
              <a:t> </a:t>
            </a:r>
            <a:r>
              <a:rPr lang="tr-TR" sz="3400" dirty="0" err="1" smtClean="0"/>
              <a:t>hemı</a:t>
            </a:r>
            <a:r>
              <a:rPr lang="tr-TR" sz="3400" dirty="0" smtClean="0"/>
              <a:t> </a:t>
            </a:r>
            <a:r>
              <a:rPr lang="tr-TR" sz="3400" dirty="0" err="1" smtClean="0"/>
              <a:t>omı</a:t>
            </a:r>
            <a:r>
              <a:rPr lang="tr-TR" sz="3400" dirty="0" smtClean="0"/>
              <a:t> </a:t>
            </a:r>
            <a:r>
              <a:rPr lang="tr-TR" sz="3400" dirty="0"/>
              <a:t>yo </a:t>
            </a:r>
            <a:r>
              <a:rPr lang="tr-TR" sz="3400" dirty="0" err="1"/>
              <a:t>ca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,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Dınya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teng</a:t>
            </a:r>
            <a:r>
              <a:rPr lang="tr-TR" sz="3400" dirty="0"/>
              <a:t>, </a:t>
            </a:r>
            <a:r>
              <a:rPr lang="tr-TR" sz="3400" dirty="0" err="1"/>
              <a:t>cê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Qıj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pıl</a:t>
            </a:r>
            <a:r>
              <a:rPr lang="tr-TR" sz="3400" dirty="0"/>
              <a:t>, </a:t>
            </a:r>
            <a:r>
              <a:rPr lang="tr-TR" sz="3400" dirty="0" err="1" smtClean="0"/>
              <a:t>aqıl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Dınya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teng</a:t>
            </a:r>
            <a:r>
              <a:rPr lang="tr-TR" sz="3400" dirty="0"/>
              <a:t>, </a:t>
            </a:r>
            <a:r>
              <a:rPr lang="tr-TR" sz="3400" dirty="0" err="1"/>
              <a:t>cê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Qıj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pıl</a:t>
            </a:r>
            <a:r>
              <a:rPr lang="tr-TR" sz="3400" dirty="0"/>
              <a:t>, </a:t>
            </a:r>
            <a:r>
              <a:rPr lang="tr-TR" sz="3400" dirty="0" err="1" smtClean="0"/>
              <a:t>aqıl</a:t>
            </a:r>
            <a:r>
              <a:rPr lang="tr-TR" sz="3400" dirty="0" smtClean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Bınguel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</a:t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>?</a:t>
            </a:r>
            <a:br>
              <a:rPr lang="tr-TR" sz="3400" dirty="0"/>
            </a:br>
            <a:r>
              <a:rPr lang="tr-TR" sz="3400" dirty="0" err="1" smtClean="0"/>
              <a:t>Çolık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teber?</a:t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ero</a:t>
            </a:r>
            <a:r>
              <a:rPr lang="tr-TR" sz="3400" dirty="0"/>
              <a:t>  </a:t>
            </a:r>
            <a:r>
              <a:rPr lang="tr-TR" sz="3400" dirty="0" err="1"/>
              <a:t>sebena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endParaRPr lang="tr-TR" sz="3400" dirty="0"/>
          </a:p>
          <a:p>
            <a:pPr marL="0" indent="0">
              <a:buNone/>
            </a:pP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,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</a:p>
          <a:p>
            <a:pPr marL="0" indent="0">
              <a:buNone/>
            </a:pPr>
            <a:r>
              <a:rPr lang="tr-TR" sz="3400" dirty="0" err="1"/>
              <a:t>Qarpûz</a:t>
            </a:r>
            <a:r>
              <a:rPr lang="tr-TR" sz="3400" dirty="0"/>
              <a:t> Yaş </a:t>
            </a:r>
            <a:r>
              <a:rPr lang="tr-TR" sz="3400" dirty="0" err="1" smtClean="0"/>
              <a:t>şı</a:t>
            </a:r>
            <a:r>
              <a:rPr lang="tr-TR" sz="3400" dirty="0" smtClean="0"/>
              <a:t>, </a:t>
            </a:r>
            <a:r>
              <a:rPr lang="tr-TR" sz="3400" dirty="0" err="1"/>
              <a:t>keyf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Hewê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nıyena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>?</a:t>
            </a:r>
          </a:p>
          <a:p>
            <a:pPr marL="0" indent="0">
              <a:buNone/>
            </a:pPr>
            <a:r>
              <a:rPr lang="tr-TR" sz="3400" dirty="0" err="1"/>
              <a:t>Qarpûz</a:t>
            </a:r>
            <a:r>
              <a:rPr lang="tr-TR" sz="3400" dirty="0"/>
              <a:t> Yaş </a:t>
            </a:r>
            <a:r>
              <a:rPr lang="tr-TR" sz="3400" dirty="0" err="1" smtClean="0"/>
              <a:t>şı</a:t>
            </a:r>
            <a:r>
              <a:rPr lang="tr-TR" sz="3400" dirty="0" smtClean="0"/>
              <a:t>, </a:t>
            </a:r>
            <a:r>
              <a:rPr lang="tr-TR" sz="3400" dirty="0" err="1"/>
              <a:t>keyf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Hewê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nıyena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>?</a:t>
            </a:r>
            <a:br>
              <a:rPr lang="tr-TR" sz="3400" dirty="0"/>
            </a:b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Bınguel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</a:t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,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>?</a:t>
            </a:r>
            <a:br>
              <a:rPr lang="tr-TR" sz="3400" dirty="0"/>
            </a:br>
            <a:r>
              <a:rPr lang="tr-TR" sz="3400" dirty="0" err="1" smtClean="0"/>
              <a:t>Çolık</a:t>
            </a:r>
            <a:r>
              <a:rPr lang="tr-TR" sz="3400" dirty="0" smtClean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 smtClean="0"/>
              <a:t>qıj</a:t>
            </a:r>
            <a:r>
              <a:rPr lang="tr-TR" sz="3400" dirty="0"/>
              <a:t>, şar </a:t>
            </a:r>
            <a:r>
              <a:rPr lang="tr-TR" sz="3400" dirty="0" err="1" smtClean="0"/>
              <a:t>şı</a:t>
            </a:r>
            <a:r>
              <a:rPr lang="tr-TR" sz="3400" dirty="0" smtClean="0"/>
              <a:t> </a:t>
            </a:r>
            <a:r>
              <a:rPr lang="tr-TR" sz="3400" dirty="0"/>
              <a:t>teber?</a:t>
            </a:r>
            <a:br>
              <a:rPr lang="tr-TR" sz="3400" dirty="0"/>
            </a:b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ero</a:t>
            </a:r>
            <a:r>
              <a:rPr lang="tr-TR" sz="3400" dirty="0"/>
              <a:t> </a:t>
            </a:r>
            <a:r>
              <a:rPr lang="tr-TR" sz="3400" dirty="0" err="1"/>
              <a:t>sebena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,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</a:p>
          <a:p>
            <a:pPr marL="0" indent="0">
              <a:buNone/>
            </a:pP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/>
              <a:t>Derd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bıya</a:t>
            </a:r>
            <a:r>
              <a:rPr lang="tr-TR" sz="3400" dirty="0" smtClean="0"/>
              <a:t> </a:t>
            </a:r>
            <a:r>
              <a:rPr lang="tr-TR" sz="3400" dirty="0" err="1"/>
              <a:t>zaf</a:t>
            </a:r>
            <a:r>
              <a:rPr lang="tr-TR" sz="3400" dirty="0"/>
              <a:t> </a:t>
            </a:r>
            <a:r>
              <a:rPr lang="tr-TR" sz="3400" dirty="0" err="1"/>
              <a:t>dermon</a:t>
            </a:r>
            <a:r>
              <a:rPr lang="tr-TR" sz="3400" dirty="0"/>
              <a:t> </a:t>
            </a:r>
            <a:r>
              <a:rPr lang="tr-TR" sz="3400" dirty="0" err="1"/>
              <a:t>ma</a:t>
            </a:r>
            <a:r>
              <a:rPr lang="tr-TR" sz="3400" dirty="0"/>
              <a:t> </a:t>
            </a:r>
            <a:r>
              <a:rPr lang="tr-TR" sz="3400" dirty="0" err="1" smtClean="0"/>
              <a:t>nımend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r>
              <a:rPr lang="tr-TR" sz="3400" dirty="0" err="1" smtClean="0"/>
              <a:t>Çırvıla</a:t>
            </a:r>
            <a:r>
              <a:rPr lang="tr-TR" sz="3400" dirty="0"/>
              <a:t> </a:t>
            </a:r>
            <a:r>
              <a:rPr lang="tr-TR" sz="3400" dirty="0" err="1" smtClean="0">
                <a:hlinkClick r:id="rId2"/>
              </a:rPr>
              <a:t>çırvıla</a:t>
            </a:r>
            <a:r>
              <a:rPr lang="tr-TR" sz="3400" dirty="0">
                <a:hlinkClick r:id="rId2"/>
              </a:rPr>
              <a:t> 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endParaRPr lang="tr-TR" sz="3400" dirty="0"/>
          </a:p>
          <a:p>
            <a:pPr marL="0" indent="0">
              <a:buNone/>
            </a:pP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  <a:br>
              <a:rPr lang="tr-TR" sz="3400" dirty="0"/>
            </a:br>
            <a:r>
              <a:rPr lang="tr-TR" sz="3400" dirty="0" err="1" smtClean="0"/>
              <a:t>Çızo</a:t>
            </a:r>
            <a:r>
              <a:rPr lang="tr-TR" sz="3400" dirty="0" smtClean="0"/>
              <a:t> </a:t>
            </a:r>
            <a:r>
              <a:rPr lang="tr-TR" sz="3400" dirty="0" err="1" smtClean="0"/>
              <a:t>vızo</a:t>
            </a:r>
            <a:r>
              <a:rPr lang="tr-TR" sz="3400" dirty="0" smtClean="0"/>
              <a:t> </a:t>
            </a:r>
            <a:r>
              <a:rPr lang="tr-TR" sz="3400" dirty="0" err="1" smtClean="0"/>
              <a:t>nızona</a:t>
            </a:r>
            <a:r>
              <a:rPr lang="tr-TR" sz="3400" dirty="0" smtClean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 </a:t>
            </a:r>
            <a:r>
              <a:rPr lang="tr-TR" sz="3400" dirty="0" err="1" smtClean="0"/>
              <a:t>Çıvı</a:t>
            </a:r>
            <a:r>
              <a:rPr lang="tr-TR" sz="3400" dirty="0" smtClean="0"/>
              <a:t>, </a:t>
            </a:r>
            <a:r>
              <a:rPr lang="tr-TR" sz="3400" dirty="0" err="1" smtClean="0"/>
              <a:t>çırvıla</a:t>
            </a:r>
            <a:r>
              <a:rPr lang="tr-TR" sz="3400" dirty="0" smtClean="0"/>
              <a:t> </a:t>
            </a:r>
            <a:r>
              <a:rPr lang="tr-TR" sz="3400" dirty="0" err="1"/>
              <a:t>wena</a:t>
            </a:r>
            <a:r>
              <a:rPr lang="tr-TR" sz="3400" dirty="0"/>
              <a:t/>
            </a:r>
            <a:br>
              <a:rPr lang="tr-TR" sz="3400" dirty="0"/>
            </a:br>
            <a:endParaRPr lang="tr-TR" sz="3400" dirty="0"/>
          </a:p>
          <a:p>
            <a:pPr marL="0" indent="0">
              <a:buNone/>
            </a:pPr>
            <a:r>
              <a:rPr lang="tr-TR" sz="3400" dirty="0"/>
              <a:t> 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0638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1" name="Picture 3" descr="C:\Users\Toshiba\Desktop\telefon\ders anlatım fotoları\IMG-20151103-WA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08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6632"/>
            <a:ext cx="8964488" cy="6624736"/>
          </a:xfrm>
        </p:spPr>
        <p:txBody>
          <a:bodyPr numCol="2">
            <a:normAutofit fontScale="62500" lnSpcReduction="20000"/>
          </a:bodyPr>
          <a:lstStyle/>
          <a:p>
            <a:r>
              <a:rPr lang="tr-TR" sz="2900" b="1" dirty="0">
                <a:latin typeface="Comic Sans MS" panose="030F0702030302020204" pitchFamily="66" charset="0"/>
              </a:rPr>
              <a:t>ÇEMO</a:t>
            </a:r>
            <a:endParaRPr lang="tr-TR" sz="29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 smtClean="0">
                <a:latin typeface="Comic Sans MS" panose="030F0702030302020204" pitchFamily="66" charset="0"/>
              </a:rPr>
              <a:t>Xerıbiye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çı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zore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De </a:t>
            </a:r>
            <a:r>
              <a:rPr lang="tr-TR" dirty="0" smtClean="0">
                <a:latin typeface="Comic Sans MS" panose="030F0702030302020204" pitchFamily="66" charset="0"/>
              </a:rPr>
              <a:t>beri  </a:t>
            </a:r>
            <a:r>
              <a:rPr lang="tr-TR" dirty="0" err="1" smtClean="0">
                <a:latin typeface="Comic Sans MS" panose="030F0702030302020204" pitchFamily="66" charset="0"/>
              </a:rPr>
              <a:t>tiya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mı </a:t>
            </a:r>
            <a:r>
              <a:rPr lang="tr-TR" dirty="0" smtClean="0">
                <a:latin typeface="Comic Sans MS" panose="030F0702030302020204" pitchFamily="66" charset="0"/>
              </a:rPr>
              <a:t>beri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berçemo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tı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qey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nızoni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 err="1" smtClean="0">
                <a:latin typeface="Comic Sans MS" panose="030F0702030302020204" pitchFamily="66" charset="0"/>
              </a:rPr>
              <a:t>Hasretiye</a:t>
            </a:r>
            <a:r>
              <a:rPr lang="tr-TR" dirty="0" smtClean="0">
                <a:latin typeface="Comic Sans MS" panose="030F0702030302020204" pitchFamily="66" charset="0"/>
              </a:rPr>
              <a:t>  </a:t>
            </a:r>
            <a:r>
              <a:rPr lang="tr-TR" dirty="0" err="1" smtClean="0">
                <a:latin typeface="Comic Sans MS" panose="030F0702030302020204" pitchFamily="66" charset="0"/>
              </a:rPr>
              <a:t>çı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zore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tı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qey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nızoni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 err="1" smtClean="0">
                <a:latin typeface="Comic Sans MS" panose="030F0702030302020204" pitchFamily="66" charset="0"/>
              </a:rPr>
              <a:t>Hasretiye</a:t>
            </a:r>
            <a:r>
              <a:rPr lang="tr-TR" dirty="0" smtClean="0">
                <a:latin typeface="Comic Sans MS" panose="030F0702030302020204" pitchFamily="66" charset="0"/>
              </a:rPr>
              <a:t>  </a:t>
            </a:r>
            <a:r>
              <a:rPr lang="tr-TR" dirty="0" err="1" smtClean="0">
                <a:latin typeface="Comic Sans MS" panose="030F0702030302020204" pitchFamily="66" charset="0"/>
              </a:rPr>
              <a:t>çı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zore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çemili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Xey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wax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miri </a:t>
            </a:r>
            <a:r>
              <a:rPr lang="tr-TR" dirty="0" err="1">
                <a:latin typeface="Comic Sans MS" panose="030F0702030302020204" pitchFamily="66" charset="0"/>
              </a:rPr>
              <a:t>wax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miri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Ma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welatra</a:t>
            </a:r>
            <a:r>
              <a:rPr lang="tr-TR" dirty="0">
                <a:latin typeface="Comic Sans MS" panose="030F0702030302020204" pitchFamily="66" charset="0"/>
              </a:rPr>
              <a:t> kot </a:t>
            </a:r>
            <a:r>
              <a:rPr lang="tr-TR" dirty="0" err="1" smtClean="0">
                <a:latin typeface="Comic Sans MS" panose="030F0702030302020204" pitchFamily="66" charset="0"/>
              </a:rPr>
              <a:t>duri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Mal </a:t>
            </a:r>
            <a:r>
              <a:rPr lang="tr-TR" dirty="0" err="1" smtClean="0">
                <a:latin typeface="Comic Sans MS" panose="030F0702030302020204" pitchFamily="66" charset="0"/>
              </a:rPr>
              <a:t>dinya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pêsekeri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Ma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welatra</a:t>
            </a:r>
            <a:r>
              <a:rPr lang="tr-TR" dirty="0">
                <a:latin typeface="Comic Sans MS" panose="030F0702030302020204" pitchFamily="66" charset="0"/>
              </a:rPr>
              <a:t> kot </a:t>
            </a:r>
            <a:r>
              <a:rPr lang="tr-TR" dirty="0" err="1" smtClean="0">
                <a:latin typeface="Comic Sans MS" panose="030F0702030302020204" pitchFamily="66" charset="0"/>
              </a:rPr>
              <a:t>duri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Mal </a:t>
            </a:r>
            <a:r>
              <a:rPr lang="tr-TR" dirty="0" err="1" smtClean="0">
                <a:latin typeface="Comic Sans MS" panose="030F0702030302020204" pitchFamily="66" charset="0"/>
              </a:rPr>
              <a:t>dinya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pêsekerı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 </a:t>
            </a:r>
          </a:p>
          <a:p>
            <a:pPr marL="0" indent="0">
              <a:buNone/>
            </a:pPr>
            <a:r>
              <a:rPr lang="tr-TR" dirty="0" err="1" smtClean="0">
                <a:latin typeface="Comic Sans MS" panose="030F0702030302020204" pitchFamily="66" charset="0"/>
              </a:rPr>
              <a:t>Wısaro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waxt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varono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 err="1" smtClean="0">
                <a:latin typeface="Comic Sans MS" panose="030F0702030302020204" pitchFamily="66" charset="0"/>
              </a:rPr>
              <a:t>Vıl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kota </a:t>
            </a:r>
            <a:r>
              <a:rPr lang="tr-TR" dirty="0" err="1">
                <a:latin typeface="Comic Sans MS" panose="030F0702030302020204" pitchFamily="66" charset="0"/>
              </a:rPr>
              <a:t>pel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darono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tı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qey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nızoni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Dert </a:t>
            </a:r>
            <a:r>
              <a:rPr lang="tr-TR" dirty="0" err="1">
                <a:latin typeface="Comic Sans MS" panose="030F0702030302020204" pitchFamily="66" charset="0"/>
              </a:rPr>
              <a:t>welat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çı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gırono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tı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qey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nızoni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Dert </a:t>
            </a:r>
            <a:r>
              <a:rPr lang="tr-TR" dirty="0" err="1">
                <a:latin typeface="Comic Sans MS" panose="030F0702030302020204" pitchFamily="66" charset="0"/>
              </a:rPr>
              <a:t>welat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çı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gırono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çemili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Xey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wax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miri </a:t>
            </a:r>
            <a:r>
              <a:rPr lang="tr-TR" dirty="0" err="1">
                <a:latin typeface="Comic Sans MS" panose="030F0702030302020204" pitchFamily="66" charset="0"/>
              </a:rPr>
              <a:t>wax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miri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Ma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welatra</a:t>
            </a:r>
            <a:r>
              <a:rPr lang="tr-TR" dirty="0">
                <a:latin typeface="Comic Sans MS" panose="030F0702030302020204" pitchFamily="66" charset="0"/>
              </a:rPr>
              <a:t> kot </a:t>
            </a:r>
            <a:r>
              <a:rPr lang="tr-TR" dirty="0" err="1" smtClean="0">
                <a:latin typeface="Comic Sans MS" panose="030F0702030302020204" pitchFamily="66" charset="0"/>
              </a:rPr>
              <a:t>duri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Mal </a:t>
            </a:r>
            <a:r>
              <a:rPr lang="tr-TR" dirty="0" err="1" smtClean="0">
                <a:latin typeface="Comic Sans MS" panose="030F0702030302020204" pitchFamily="66" charset="0"/>
              </a:rPr>
              <a:t>dinya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pêsekerı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err="1">
                <a:latin typeface="Comic Sans MS" panose="030F0702030302020204" pitchFamily="66" charset="0"/>
              </a:rPr>
              <a:t>Ma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>
                <a:latin typeface="Comic Sans MS" panose="030F0702030302020204" pitchFamily="66" charset="0"/>
              </a:rPr>
              <a:t>welatra</a:t>
            </a:r>
            <a:r>
              <a:rPr lang="tr-TR" dirty="0">
                <a:latin typeface="Comic Sans MS" panose="030F0702030302020204" pitchFamily="66" charset="0"/>
              </a:rPr>
              <a:t> kot </a:t>
            </a:r>
            <a:r>
              <a:rPr lang="tr-TR" dirty="0" err="1" smtClean="0">
                <a:latin typeface="Comic Sans MS" panose="030F0702030302020204" pitchFamily="66" charset="0"/>
              </a:rPr>
              <a:t>duri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ay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Mal </a:t>
            </a:r>
            <a:r>
              <a:rPr lang="tr-TR" dirty="0" err="1" smtClean="0">
                <a:latin typeface="Comic Sans MS" panose="030F0702030302020204" pitchFamily="66" charset="0"/>
              </a:rPr>
              <a:t>dinya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pêsekeri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Ay ay ay ay ay </a:t>
            </a:r>
            <a:r>
              <a:rPr lang="tr-TR" dirty="0" err="1">
                <a:latin typeface="Comic Sans MS" panose="030F0702030302020204" pitchFamily="66" charset="0"/>
              </a:rPr>
              <a:t>çemo</a:t>
            </a:r>
            <a:endParaRPr lang="tr-TR" dirty="0">
              <a:latin typeface="Comic Sans MS" panose="030F0702030302020204" pitchFamily="66" charset="0"/>
            </a:endParaRPr>
          </a:p>
          <a:p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6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Toshiba\Desktop\telefon\ders anlatım fotoları\IMG-20151103-WA0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9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-13568"/>
            <a:ext cx="9144000" cy="6871568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DILO </a:t>
            </a:r>
            <a:r>
              <a:rPr lang="tr-TR" b="1" dirty="0" err="1"/>
              <a:t>DILO</a:t>
            </a:r>
            <a:r>
              <a:rPr lang="tr-TR" b="1" dirty="0"/>
              <a:t> 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Wısar</a:t>
            </a:r>
            <a:r>
              <a:rPr lang="tr-TR" b="1" dirty="0" smtClean="0"/>
              <a:t> </a:t>
            </a:r>
            <a:r>
              <a:rPr lang="tr-TR" b="1" dirty="0" err="1" smtClean="0"/>
              <a:t>dıyên</a:t>
            </a:r>
            <a:r>
              <a:rPr lang="tr-TR" b="1" dirty="0" smtClean="0"/>
              <a:t> </a:t>
            </a:r>
            <a:r>
              <a:rPr lang="tr-TR" b="1" dirty="0" err="1"/>
              <a:t>awkê</a:t>
            </a:r>
            <a:r>
              <a:rPr lang="tr-TR" b="1" dirty="0"/>
              <a:t> </a:t>
            </a:r>
            <a:r>
              <a:rPr lang="tr-TR" b="1" dirty="0" err="1"/>
              <a:t>Saxêr</a:t>
            </a:r>
            <a:r>
              <a:rPr lang="tr-TR" b="1" dirty="0"/>
              <a:t> </a:t>
            </a:r>
            <a:r>
              <a:rPr lang="tr-TR" b="1" dirty="0" err="1"/>
              <a:t>wuşena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/>
              <a:t>Kênek</a:t>
            </a:r>
            <a:r>
              <a:rPr lang="tr-TR" b="1" dirty="0"/>
              <a:t> ha </a:t>
            </a:r>
            <a:r>
              <a:rPr lang="tr-TR" b="1" dirty="0" err="1"/>
              <a:t>vêr</a:t>
            </a:r>
            <a:r>
              <a:rPr lang="tr-TR" b="1" dirty="0"/>
              <a:t> </a:t>
            </a:r>
            <a:r>
              <a:rPr lang="tr-TR" b="1" dirty="0" err="1" smtClean="0"/>
              <a:t>dêrıd</a:t>
            </a:r>
            <a:r>
              <a:rPr lang="tr-TR" b="1" dirty="0" smtClean="0"/>
              <a:t> </a:t>
            </a:r>
            <a:r>
              <a:rPr lang="tr-TR" b="1" dirty="0" err="1" smtClean="0"/>
              <a:t>pılasûn</a:t>
            </a:r>
            <a:r>
              <a:rPr lang="tr-TR" b="1" dirty="0" smtClean="0"/>
              <a:t>  </a:t>
            </a:r>
            <a:r>
              <a:rPr lang="tr-TR" b="1" dirty="0" err="1"/>
              <a:t>şuwena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/>
              <a:t>Erê</a:t>
            </a:r>
            <a:r>
              <a:rPr lang="tr-TR" b="1" dirty="0"/>
              <a:t> </a:t>
            </a:r>
            <a:r>
              <a:rPr lang="tr-TR" b="1" dirty="0" err="1" smtClean="0"/>
              <a:t>wıllay</a:t>
            </a:r>
            <a:r>
              <a:rPr lang="tr-TR" b="1" dirty="0" smtClean="0"/>
              <a:t> </a:t>
            </a:r>
            <a:r>
              <a:rPr lang="tr-TR" b="1" dirty="0" err="1" smtClean="0"/>
              <a:t>tı</a:t>
            </a:r>
            <a:r>
              <a:rPr lang="tr-TR" b="1" dirty="0" smtClean="0"/>
              <a:t> mı vır </a:t>
            </a:r>
            <a:r>
              <a:rPr lang="tr-TR" b="1" dirty="0"/>
              <a:t>a </a:t>
            </a: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>, </a:t>
            </a: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/>
              <a:t>wax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 smtClean="0"/>
              <a:t>Feqırê</a:t>
            </a:r>
            <a:r>
              <a:rPr lang="tr-TR" b="1" dirty="0" smtClean="0"/>
              <a:t> </a:t>
            </a:r>
            <a:r>
              <a:rPr lang="tr-TR" b="1" dirty="0" err="1" smtClean="0"/>
              <a:t>Çolıg</a:t>
            </a:r>
            <a:r>
              <a:rPr lang="tr-TR" b="1" dirty="0" smtClean="0"/>
              <a:t> mı vır </a:t>
            </a:r>
            <a:r>
              <a:rPr lang="tr-TR" b="1" dirty="0"/>
              <a:t>a </a:t>
            </a: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nêşına</a:t>
            </a:r>
            <a:r>
              <a:rPr lang="tr-TR" b="1" dirty="0" smtClean="0"/>
              <a:t>  </a:t>
            </a:r>
            <a:r>
              <a:rPr lang="tr-TR" b="1" dirty="0" err="1"/>
              <a:t>wax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Omnûn</a:t>
            </a:r>
            <a:r>
              <a:rPr lang="tr-TR" b="1" dirty="0"/>
              <a:t> </a:t>
            </a:r>
            <a:r>
              <a:rPr lang="tr-TR" b="1" dirty="0" err="1" smtClean="0"/>
              <a:t>dıyen</a:t>
            </a:r>
            <a:r>
              <a:rPr lang="tr-TR" b="1" dirty="0" smtClean="0"/>
              <a:t> </a:t>
            </a:r>
            <a:r>
              <a:rPr lang="tr-TR" b="1" dirty="0" err="1"/>
              <a:t>awkê</a:t>
            </a:r>
            <a:r>
              <a:rPr lang="tr-TR" b="1" dirty="0"/>
              <a:t> </a:t>
            </a:r>
            <a:r>
              <a:rPr lang="tr-TR" b="1" dirty="0" err="1"/>
              <a:t>Saxêr</a:t>
            </a:r>
            <a:r>
              <a:rPr lang="tr-TR" b="1" dirty="0"/>
              <a:t> </a:t>
            </a:r>
            <a:r>
              <a:rPr lang="tr-TR" b="1" dirty="0" err="1"/>
              <a:t>pesena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/>
              <a:t>Tı</a:t>
            </a:r>
            <a:r>
              <a:rPr lang="tr-TR" b="1" dirty="0"/>
              <a:t> </a:t>
            </a:r>
            <a:r>
              <a:rPr lang="tr-TR" b="1" dirty="0" err="1"/>
              <a:t>qê</a:t>
            </a:r>
            <a:r>
              <a:rPr lang="tr-TR" b="1" dirty="0"/>
              <a:t> </a:t>
            </a:r>
            <a:r>
              <a:rPr lang="tr-TR" b="1" dirty="0" err="1" smtClean="0"/>
              <a:t>çıre</a:t>
            </a:r>
            <a:r>
              <a:rPr lang="tr-TR" b="1" dirty="0" smtClean="0"/>
              <a:t> mır </a:t>
            </a:r>
            <a:r>
              <a:rPr lang="tr-TR" b="1" dirty="0" err="1"/>
              <a:t>mektub</a:t>
            </a:r>
            <a:r>
              <a:rPr lang="tr-TR" b="1" dirty="0"/>
              <a:t> </a:t>
            </a:r>
            <a:r>
              <a:rPr lang="tr-TR" b="1" dirty="0" err="1"/>
              <a:t>nênusena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De </a:t>
            </a:r>
            <a:r>
              <a:rPr lang="tr-TR" b="1" dirty="0" err="1" smtClean="0"/>
              <a:t>mıra</a:t>
            </a:r>
            <a:r>
              <a:rPr lang="tr-TR" b="1" dirty="0" smtClean="0"/>
              <a:t> </a:t>
            </a:r>
            <a:r>
              <a:rPr lang="tr-TR" b="1" dirty="0" err="1"/>
              <a:t>vaj</a:t>
            </a:r>
            <a:r>
              <a:rPr lang="tr-TR" b="1" dirty="0"/>
              <a:t> </a:t>
            </a:r>
            <a:r>
              <a:rPr lang="tr-TR" b="1" dirty="0" err="1" smtClean="0"/>
              <a:t>tı</a:t>
            </a:r>
            <a:r>
              <a:rPr lang="tr-TR" b="1" dirty="0" smtClean="0"/>
              <a:t> </a:t>
            </a:r>
            <a:r>
              <a:rPr lang="tr-TR" b="1" dirty="0" err="1"/>
              <a:t>xur</a:t>
            </a:r>
            <a:r>
              <a:rPr lang="tr-TR" b="1" dirty="0"/>
              <a:t> </a:t>
            </a:r>
            <a:r>
              <a:rPr lang="tr-TR" b="1" dirty="0" err="1" smtClean="0"/>
              <a:t>komı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/>
              <a:t>tersena</a:t>
            </a:r>
            <a:r>
              <a:rPr lang="tr-TR" b="1" dirty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Tersena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/>
              <a:t>, </a:t>
            </a:r>
            <a:r>
              <a:rPr lang="tr-TR" b="1" dirty="0" err="1"/>
              <a:t>tersena</a:t>
            </a:r>
            <a:r>
              <a:rPr lang="tr-TR" b="1" dirty="0"/>
              <a:t> </a:t>
            </a:r>
            <a:r>
              <a:rPr lang="tr-TR" b="1" dirty="0" err="1"/>
              <a:t>wax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De </a:t>
            </a:r>
            <a:r>
              <a:rPr lang="tr-TR" b="1" dirty="0" err="1" smtClean="0"/>
              <a:t>mıra</a:t>
            </a:r>
            <a:r>
              <a:rPr lang="tr-TR" b="1" dirty="0" smtClean="0"/>
              <a:t> </a:t>
            </a:r>
            <a:r>
              <a:rPr lang="tr-TR" b="1" dirty="0" err="1"/>
              <a:t>vaj</a:t>
            </a:r>
            <a:r>
              <a:rPr lang="tr-TR" b="1" dirty="0"/>
              <a:t> </a:t>
            </a:r>
            <a:r>
              <a:rPr lang="tr-TR" b="1" dirty="0" err="1" smtClean="0"/>
              <a:t>tı</a:t>
            </a:r>
            <a:r>
              <a:rPr lang="tr-TR" b="1" dirty="0" smtClean="0"/>
              <a:t> </a:t>
            </a:r>
            <a:r>
              <a:rPr lang="tr-TR" b="1" dirty="0" err="1"/>
              <a:t>xur</a:t>
            </a:r>
            <a:r>
              <a:rPr lang="tr-TR" b="1" dirty="0"/>
              <a:t> </a:t>
            </a:r>
            <a:r>
              <a:rPr lang="tr-TR" b="1" dirty="0" err="1" smtClean="0"/>
              <a:t>komı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/>
              <a:t>tersena</a:t>
            </a:r>
            <a:r>
              <a:rPr lang="tr-TR" b="1" dirty="0"/>
              <a:t>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Tersena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>, </a:t>
            </a:r>
            <a:r>
              <a:rPr lang="tr-TR" b="1" dirty="0" err="1"/>
              <a:t>tersena</a:t>
            </a:r>
            <a:r>
              <a:rPr lang="tr-TR" b="1" dirty="0"/>
              <a:t> </a:t>
            </a:r>
            <a:r>
              <a:rPr lang="tr-TR" b="1" dirty="0" err="1"/>
              <a:t>wax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smtClean="0"/>
              <a:t>Payız </a:t>
            </a:r>
            <a:r>
              <a:rPr lang="tr-TR" b="1" dirty="0" err="1" smtClean="0"/>
              <a:t>dıyen</a:t>
            </a:r>
            <a:r>
              <a:rPr lang="tr-TR" b="1" dirty="0" smtClean="0"/>
              <a:t> </a:t>
            </a:r>
            <a:r>
              <a:rPr lang="tr-TR" b="1" dirty="0" err="1"/>
              <a:t>awkê</a:t>
            </a:r>
            <a:r>
              <a:rPr lang="tr-TR" b="1" dirty="0"/>
              <a:t> </a:t>
            </a:r>
            <a:r>
              <a:rPr lang="tr-TR" b="1" dirty="0" err="1"/>
              <a:t>Saxêr</a:t>
            </a:r>
            <a:r>
              <a:rPr lang="tr-TR" b="1" dirty="0"/>
              <a:t> </a:t>
            </a:r>
            <a:r>
              <a:rPr lang="tr-TR" b="1" dirty="0" err="1"/>
              <a:t>zêdêna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Erê</a:t>
            </a:r>
            <a:r>
              <a:rPr lang="tr-TR" b="1" dirty="0"/>
              <a:t>  </a:t>
            </a:r>
            <a:r>
              <a:rPr lang="tr-TR" b="1" dirty="0" err="1" smtClean="0"/>
              <a:t>wıllay</a:t>
            </a:r>
            <a:r>
              <a:rPr lang="tr-TR" b="1" dirty="0" smtClean="0"/>
              <a:t> </a:t>
            </a:r>
            <a:r>
              <a:rPr lang="tr-TR" b="1" dirty="0"/>
              <a:t>zerre </a:t>
            </a:r>
            <a:r>
              <a:rPr lang="tr-TR" b="1" dirty="0" smtClean="0"/>
              <a:t>mı </a:t>
            </a:r>
            <a:r>
              <a:rPr lang="tr-TR" b="1" dirty="0"/>
              <a:t>tur </a:t>
            </a:r>
            <a:r>
              <a:rPr lang="tr-TR" b="1" dirty="0" err="1"/>
              <a:t>helyena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Vûna</a:t>
            </a:r>
            <a:r>
              <a:rPr lang="tr-TR" b="1" dirty="0"/>
              <a:t>: “ Ez </a:t>
            </a:r>
            <a:r>
              <a:rPr lang="tr-TR" b="1" dirty="0" err="1" smtClean="0"/>
              <a:t>komunıst</a:t>
            </a:r>
            <a:r>
              <a:rPr lang="tr-TR" b="1" dirty="0"/>
              <a:t>” </a:t>
            </a:r>
            <a:r>
              <a:rPr lang="tr-TR" b="1" dirty="0" err="1"/>
              <a:t>kênek</a:t>
            </a:r>
            <a:r>
              <a:rPr lang="tr-TR" b="1" dirty="0"/>
              <a:t> </a:t>
            </a: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, </a:t>
            </a: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/>
              <a:t>wax</a:t>
            </a:r>
            <a:r>
              <a:rPr lang="tr-TR" b="1" dirty="0"/>
              <a:t> 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Vûna</a:t>
            </a:r>
            <a:r>
              <a:rPr lang="tr-TR" b="1" dirty="0"/>
              <a:t>: “ Ez </a:t>
            </a:r>
            <a:r>
              <a:rPr lang="tr-TR" b="1" dirty="0" err="1" smtClean="0"/>
              <a:t>komunıst</a:t>
            </a:r>
            <a:r>
              <a:rPr lang="tr-TR" b="1" dirty="0"/>
              <a:t>” </a:t>
            </a:r>
            <a:r>
              <a:rPr lang="tr-TR" b="1" dirty="0" err="1"/>
              <a:t>kênek</a:t>
            </a:r>
            <a:r>
              <a:rPr lang="tr-TR" b="1" dirty="0"/>
              <a:t> </a:t>
            </a: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, </a:t>
            </a:r>
            <a:r>
              <a:rPr lang="tr-TR" b="1" dirty="0" err="1" smtClean="0"/>
              <a:t>nıgena</a:t>
            </a:r>
            <a:r>
              <a:rPr lang="tr-TR" b="1" dirty="0" smtClean="0"/>
              <a:t> </a:t>
            </a:r>
            <a:r>
              <a:rPr lang="tr-TR" b="1" dirty="0" err="1"/>
              <a:t>wax</a:t>
            </a:r>
            <a:r>
              <a:rPr lang="tr-TR" b="1" dirty="0"/>
              <a:t> 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Tuccarı</a:t>
            </a:r>
            <a:r>
              <a:rPr lang="tr-TR" b="1" dirty="0" smtClean="0"/>
              <a:t> </a:t>
            </a:r>
            <a:r>
              <a:rPr lang="tr-TR" b="1" dirty="0" err="1"/>
              <a:t>ûmên</a:t>
            </a:r>
            <a:r>
              <a:rPr lang="tr-TR" b="1" dirty="0"/>
              <a:t> </a:t>
            </a:r>
            <a:r>
              <a:rPr lang="tr-TR" b="1" dirty="0" err="1" smtClean="0"/>
              <a:t>Wısfûn</a:t>
            </a:r>
            <a:r>
              <a:rPr lang="tr-TR" b="1" dirty="0" smtClean="0"/>
              <a:t> </a:t>
            </a:r>
            <a:r>
              <a:rPr lang="tr-TR" b="1" dirty="0" err="1"/>
              <a:t>turaq</a:t>
            </a:r>
            <a:r>
              <a:rPr lang="tr-TR" b="1" dirty="0"/>
              <a:t> </a:t>
            </a:r>
            <a:r>
              <a:rPr lang="tr-TR" b="1" dirty="0" err="1" smtClean="0"/>
              <a:t>gurêtın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 err="1"/>
              <a:t>Werrê</a:t>
            </a:r>
            <a:r>
              <a:rPr lang="tr-TR" b="1" dirty="0"/>
              <a:t> </a:t>
            </a:r>
            <a:r>
              <a:rPr lang="tr-TR" b="1" dirty="0" smtClean="0"/>
              <a:t>mı </a:t>
            </a:r>
            <a:r>
              <a:rPr lang="tr-TR" b="1" dirty="0" err="1" smtClean="0"/>
              <a:t>bıyor</a:t>
            </a:r>
            <a:r>
              <a:rPr lang="tr-TR" b="1" dirty="0" smtClean="0"/>
              <a:t> </a:t>
            </a:r>
            <a:r>
              <a:rPr lang="tr-TR" b="1" dirty="0" err="1"/>
              <a:t>helag</a:t>
            </a:r>
            <a:r>
              <a:rPr lang="tr-TR" b="1" dirty="0"/>
              <a:t> </a:t>
            </a:r>
            <a:r>
              <a:rPr lang="tr-TR" b="1" dirty="0" err="1"/>
              <a:t>ma</a:t>
            </a:r>
            <a:r>
              <a:rPr lang="tr-TR" b="1" dirty="0"/>
              <a:t> </a:t>
            </a:r>
            <a:r>
              <a:rPr lang="tr-TR" b="1" dirty="0" err="1" smtClean="0"/>
              <a:t>lawık</a:t>
            </a:r>
            <a:r>
              <a:rPr lang="tr-TR" b="1" dirty="0" smtClean="0"/>
              <a:t> vatın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Yo  </a:t>
            </a:r>
            <a:r>
              <a:rPr lang="tr-TR" b="1" dirty="0" smtClean="0"/>
              <a:t>mı vatın</a:t>
            </a:r>
            <a:r>
              <a:rPr lang="tr-TR" b="1" dirty="0"/>
              <a:t>,  yo </a:t>
            </a:r>
            <a:r>
              <a:rPr lang="tr-TR" b="1" dirty="0" smtClean="0"/>
              <a:t>mı  </a:t>
            </a:r>
            <a:r>
              <a:rPr lang="tr-TR" b="1" dirty="0" err="1" smtClean="0"/>
              <a:t>dıma</a:t>
            </a:r>
            <a:r>
              <a:rPr lang="tr-TR" b="1" dirty="0" smtClean="0"/>
              <a:t> </a:t>
            </a:r>
            <a:r>
              <a:rPr lang="tr-TR" b="1" dirty="0" err="1"/>
              <a:t>yê</a:t>
            </a:r>
            <a:r>
              <a:rPr lang="tr-TR" b="1" dirty="0"/>
              <a:t> </a:t>
            </a:r>
            <a:r>
              <a:rPr lang="tr-TR" b="1" dirty="0" smtClean="0"/>
              <a:t>vatın</a:t>
            </a:r>
            <a:r>
              <a:rPr lang="tr-TR" b="1" dirty="0"/>
              <a:t>,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Yê</a:t>
            </a:r>
            <a:r>
              <a:rPr lang="tr-TR" b="1" dirty="0"/>
              <a:t> </a:t>
            </a:r>
            <a:r>
              <a:rPr lang="tr-TR" b="1" dirty="0" smtClean="0"/>
              <a:t>vatın 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/>
              <a:t>,</a:t>
            </a:r>
            <a:r>
              <a:rPr lang="tr-TR" b="1" dirty="0" err="1"/>
              <a:t>yê</a:t>
            </a:r>
            <a:r>
              <a:rPr lang="tr-TR" b="1" dirty="0"/>
              <a:t> </a:t>
            </a:r>
            <a:r>
              <a:rPr lang="tr-TR" b="1" dirty="0" smtClean="0"/>
              <a:t>vatın  </a:t>
            </a:r>
            <a:r>
              <a:rPr lang="tr-TR" b="1" dirty="0" err="1"/>
              <a:t>wax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/>
              <a:t>,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Yo </a:t>
            </a:r>
            <a:r>
              <a:rPr lang="tr-TR" b="1" dirty="0" err="1"/>
              <a:t>yê</a:t>
            </a:r>
            <a:r>
              <a:rPr lang="tr-TR" b="1" dirty="0"/>
              <a:t> </a:t>
            </a:r>
            <a:r>
              <a:rPr lang="tr-TR" b="1" dirty="0" smtClean="0"/>
              <a:t>vatın </a:t>
            </a:r>
            <a:r>
              <a:rPr lang="tr-TR" b="1" dirty="0"/>
              <a:t>, yo </a:t>
            </a:r>
            <a:r>
              <a:rPr lang="tr-TR" b="1" dirty="0" err="1"/>
              <a:t>yê</a:t>
            </a:r>
            <a:r>
              <a:rPr lang="tr-TR" b="1" dirty="0"/>
              <a:t> </a:t>
            </a:r>
            <a:r>
              <a:rPr lang="tr-TR" b="1" dirty="0" err="1" smtClean="0"/>
              <a:t>dıma</a:t>
            </a:r>
            <a:r>
              <a:rPr lang="tr-TR" b="1" dirty="0" smtClean="0"/>
              <a:t> mı vatın</a:t>
            </a:r>
            <a:r>
              <a:rPr lang="tr-TR" b="1" dirty="0"/>
              <a:t>,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 smtClean="0"/>
              <a:t>Mı vatın 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r>
              <a:rPr lang="tr-TR" b="1" dirty="0" smtClean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, </a:t>
            </a:r>
            <a:r>
              <a:rPr lang="tr-TR" b="1" dirty="0" smtClean="0"/>
              <a:t>mı vatın </a:t>
            </a:r>
            <a:r>
              <a:rPr lang="tr-TR" b="1" dirty="0" err="1"/>
              <a:t>wax</a:t>
            </a:r>
            <a:r>
              <a:rPr lang="tr-TR" b="1" dirty="0"/>
              <a:t> </a:t>
            </a:r>
            <a:r>
              <a:rPr lang="tr-TR" b="1" dirty="0" err="1" smtClean="0"/>
              <a:t>dılo</a:t>
            </a:r>
            <a:r>
              <a:rPr lang="tr-TR" b="1" dirty="0"/>
              <a:t> </a:t>
            </a:r>
            <a:r>
              <a:rPr lang="tr-TR" b="1" dirty="0" err="1" smtClean="0"/>
              <a:t>dılo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err="1" smtClean="0"/>
              <a:t>Türkçesı</a:t>
            </a:r>
            <a:r>
              <a:rPr lang="tr-TR" b="1" dirty="0" smtClean="0"/>
              <a:t>: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Bahar </a:t>
            </a:r>
            <a:r>
              <a:rPr lang="tr-TR" b="1" dirty="0" err="1" smtClean="0"/>
              <a:t>geldığınde</a:t>
            </a:r>
            <a:r>
              <a:rPr lang="tr-TR" b="1" dirty="0" smtClean="0"/>
              <a:t> </a:t>
            </a:r>
            <a:r>
              <a:rPr lang="tr-TR" b="1" dirty="0" err="1"/>
              <a:t>sağyer</a:t>
            </a:r>
            <a:r>
              <a:rPr lang="tr-TR" b="1" dirty="0"/>
              <a:t> suyu kükrer gönül </a:t>
            </a:r>
            <a:r>
              <a:rPr lang="tr-TR" b="1" dirty="0" err="1"/>
              <a:t>gönül</a:t>
            </a:r>
            <a:r>
              <a:rPr lang="tr-TR" b="1" dirty="0"/>
              <a:t>  (</a:t>
            </a:r>
            <a:r>
              <a:rPr lang="tr-TR" b="1" dirty="0" err="1" smtClean="0"/>
              <a:t>Sevgılı,gönlüm</a:t>
            </a:r>
            <a:r>
              <a:rPr lang="tr-TR" b="1" dirty="0"/>
              <a:t>)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Kız </a:t>
            </a:r>
            <a:r>
              <a:rPr lang="tr-TR" b="1" dirty="0" err="1" smtClean="0"/>
              <a:t>derenın</a:t>
            </a:r>
            <a:r>
              <a:rPr lang="tr-TR" b="1" dirty="0" smtClean="0"/>
              <a:t> </a:t>
            </a:r>
            <a:r>
              <a:rPr lang="tr-TR" b="1" dirty="0"/>
              <a:t>yanında </a:t>
            </a:r>
            <a:r>
              <a:rPr lang="tr-TR" b="1" dirty="0" err="1" smtClean="0"/>
              <a:t>kılımlerı</a:t>
            </a:r>
            <a:r>
              <a:rPr lang="tr-TR" b="1" dirty="0" smtClean="0"/>
              <a:t> </a:t>
            </a:r>
            <a:r>
              <a:rPr lang="tr-TR" b="1" dirty="0"/>
              <a:t>yıkıyor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Vallahı</a:t>
            </a:r>
            <a:r>
              <a:rPr lang="tr-TR" b="1" dirty="0" smtClean="0"/>
              <a:t> </a:t>
            </a:r>
            <a:r>
              <a:rPr lang="tr-TR" b="1" dirty="0"/>
              <a:t>sen </a:t>
            </a:r>
            <a:r>
              <a:rPr lang="tr-TR" b="1" dirty="0" err="1" smtClean="0"/>
              <a:t>benım</a:t>
            </a:r>
            <a:r>
              <a:rPr lang="tr-TR" b="1" dirty="0" smtClean="0"/>
              <a:t> </a:t>
            </a:r>
            <a:r>
              <a:rPr lang="tr-TR" b="1" dirty="0"/>
              <a:t>aklımdan </a:t>
            </a:r>
            <a:r>
              <a:rPr lang="tr-TR" b="1" dirty="0" err="1" smtClean="0"/>
              <a:t>hıç</a:t>
            </a:r>
            <a:r>
              <a:rPr lang="tr-TR" b="1" dirty="0" smtClean="0"/>
              <a:t> </a:t>
            </a:r>
            <a:r>
              <a:rPr lang="tr-TR" b="1" dirty="0" err="1" smtClean="0"/>
              <a:t>gıtmıyorsun</a:t>
            </a:r>
            <a:r>
              <a:rPr lang="tr-TR" b="1" dirty="0" smtClean="0"/>
              <a:t> </a:t>
            </a:r>
            <a:r>
              <a:rPr lang="tr-TR" b="1" dirty="0"/>
              <a:t>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/>
              <a:t>Fukaram </a:t>
            </a:r>
            <a:r>
              <a:rPr lang="tr-TR" b="1" dirty="0" err="1" smtClean="0"/>
              <a:t>Bıngöl’üm</a:t>
            </a:r>
            <a:r>
              <a:rPr lang="tr-TR" b="1" dirty="0" smtClean="0"/>
              <a:t> </a:t>
            </a:r>
            <a:r>
              <a:rPr lang="tr-TR" b="1" dirty="0"/>
              <a:t>aklımdan </a:t>
            </a:r>
            <a:r>
              <a:rPr lang="tr-TR" b="1" dirty="0" err="1" smtClean="0"/>
              <a:t>gıtmıyor</a:t>
            </a:r>
            <a:r>
              <a:rPr lang="tr-TR" b="1" dirty="0" smtClean="0"/>
              <a:t> </a:t>
            </a:r>
            <a:r>
              <a:rPr lang="tr-TR" b="1" dirty="0"/>
              <a:t>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 err="1" smtClean="0"/>
              <a:t>Gıtmıyor</a:t>
            </a:r>
            <a:r>
              <a:rPr lang="tr-TR" b="1" dirty="0" smtClean="0"/>
              <a:t> </a:t>
            </a:r>
            <a:r>
              <a:rPr lang="tr-TR" b="1" dirty="0"/>
              <a:t>ah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Yaz </a:t>
            </a:r>
            <a:r>
              <a:rPr lang="tr-TR" b="1" dirty="0" err="1" smtClean="0"/>
              <a:t>geldığınde</a:t>
            </a:r>
            <a:r>
              <a:rPr lang="tr-TR" b="1" dirty="0" smtClean="0"/>
              <a:t> </a:t>
            </a:r>
            <a:r>
              <a:rPr lang="tr-TR" b="1" dirty="0" err="1" smtClean="0"/>
              <a:t>sağyerın</a:t>
            </a:r>
            <a:r>
              <a:rPr lang="tr-TR" b="1" dirty="0" smtClean="0"/>
              <a:t> </a:t>
            </a:r>
            <a:r>
              <a:rPr lang="tr-TR" b="1" dirty="0"/>
              <a:t>suyu </a:t>
            </a:r>
            <a:r>
              <a:rPr lang="tr-TR" b="1" dirty="0" err="1" smtClean="0"/>
              <a:t>kesılır</a:t>
            </a:r>
            <a:r>
              <a:rPr lang="tr-TR" b="1" dirty="0" smtClean="0"/>
              <a:t> </a:t>
            </a:r>
            <a:r>
              <a:rPr lang="tr-TR" b="1" dirty="0"/>
              <a:t>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 err="1" smtClean="0"/>
              <a:t>Nıçın</a:t>
            </a:r>
            <a:r>
              <a:rPr lang="tr-TR" b="1" dirty="0" smtClean="0"/>
              <a:t> </a:t>
            </a:r>
            <a:r>
              <a:rPr lang="tr-TR" b="1" dirty="0"/>
              <a:t>bana </a:t>
            </a:r>
            <a:r>
              <a:rPr lang="tr-TR" b="1" dirty="0" err="1" smtClean="0"/>
              <a:t>hıç</a:t>
            </a:r>
            <a:r>
              <a:rPr lang="tr-TR" b="1" dirty="0" smtClean="0"/>
              <a:t> </a:t>
            </a:r>
            <a:r>
              <a:rPr lang="tr-TR" b="1" dirty="0"/>
              <a:t>mektup yazmıyorsun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/>
              <a:t>Bana söylesene sen </a:t>
            </a:r>
            <a:r>
              <a:rPr lang="tr-TR" b="1" dirty="0" err="1" smtClean="0"/>
              <a:t>kımden</a:t>
            </a:r>
            <a:r>
              <a:rPr lang="tr-TR" b="1" dirty="0" smtClean="0"/>
              <a:t> </a:t>
            </a:r>
            <a:r>
              <a:rPr lang="tr-TR" b="1" dirty="0"/>
              <a:t>korkuyorsun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/>
              <a:t>Bana söylesene  </a:t>
            </a:r>
            <a:r>
              <a:rPr lang="tr-TR" b="1" dirty="0" err="1" smtClean="0"/>
              <a:t>kımden</a:t>
            </a:r>
            <a:r>
              <a:rPr lang="tr-TR" b="1" dirty="0" smtClean="0"/>
              <a:t> </a:t>
            </a:r>
            <a:r>
              <a:rPr lang="tr-TR" b="1" dirty="0"/>
              <a:t>korkuyorsun ah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Tüccarlar </a:t>
            </a:r>
            <a:r>
              <a:rPr lang="tr-TR" b="1" dirty="0" err="1" smtClean="0"/>
              <a:t>gelır</a:t>
            </a:r>
            <a:r>
              <a:rPr lang="tr-TR" b="1" dirty="0" smtClean="0"/>
              <a:t> </a:t>
            </a:r>
            <a:r>
              <a:rPr lang="tr-TR" b="1" dirty="0" err="1"/>
              <a:t>wusfandan</a:t>
            </a:r>
            <a:r>
              <a:rPr lang="tr-TR" b="1" dirty="0"/>
              <a:t> çökelek alırlar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/>
              <a:t>Ah beraber türkü </a:t>
            </a:r>
            <a:r>
              <a:rPr lang="tr-TR" b="1" dirty="0" err="1" smtClean="0"/>
              <a:t>söyledığımız</a:t>
            </a:r>
            <a:r>
              <a:rPr lang="tr-TR" b="1" dirty="0" smtClean="0"/>
              <a:t> </a:t>
            </a:r>
            <a:r>
              <a:rPr lang="tr-TR" b="1" dirty="0"/>
              <a:t>o zamanlar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 err="1" smtClean="0"/>
              <a:t>Bır</a:t>
            </a:r>
            <a:r>
              <a:rPr lang="tr-TR" b="1" dirty="0" smtClean="0"/>
              <a:t> </a:t>
            </a:r>
            <a:r>
              <a:rPr lang="tr-TR" b="1" dirty="0"/>
              <a:t>ben </a:t>
            </a:r>
            <a:r>
              <a:rPr lang="tr-TR" b="1" dirty="0" err="1" smtClean="0"/>
              <a:t>söylerdım</a:t>
            </a:r>
            <a:r>
              <a:rPr lang="tr-TR" b="1" dirty="0" smtClean="0"/>
              <a:t> </a:t>
            </a:r>
            <a:r>
              <a:rPr lang="tr-TR" b="1" dirty="0" err="1" smtClean="0"/>
              <a:t>bır</a:t>
            </a:r>
            <a:r>
              <a:rPr lang="tr-TR" b="1" dirty="0" smtClean="0"/>
              <a:t> </a:t>
            </a:r>
            <a:r>
              <a:rPr lang="tr-TR" b="1" dirty="0"/>
              <a:t>de  ardımdan o </a:t>
            </a:r>
            <a:r>
              <a:rPr lang="tr-TR" b="1" dirty="0" err="1" smtClean="0"/>
              <a:t>söylerdı</a:t>
            </a:r>
            <a:r>
              <a:rPr lang="tr-TR" b="1" dirty="0" smtClean="0"/>
              <a:t> </a:t>
            </a:r>
            <a:r>
              <a:rPr lang="tr-TR" b="1" dirty="0"/>
              <a:t>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br>
              <a:rPr lang="tr-TR" b="1" dirty="0"/>
            </a:br>
            <a:r>
              <a:rPr lang="tr-TR" b="1" dirty="0" err="1" smtClean="0"/>
              <a:t>Bır</a:t>
            </a:r>
            <a:r>
              <a:rPr lang="tr-TR" b="1" dirty="0" smtClean="0"/>
              <a:t> </a:t>
            </a:r>
            <a:r>
              <a:rPr lang="tr-TR" b="1" dirty="0"/>
              <a:t>ben </a:t>
            </a:r>
            <a:r>
              <a:rPr lang="tr-TR" b="1" dirty="0" err="1" smtClean="0"/>
              <a:t>söylerdım</a:t>
            </a:r>
            <a:r>
              <a:rPr lang="tr-TR" b="1" dirty="0" smtClean="0"/>
              <a:t> </a:t>
            </a:r>
            <a:r>
              <a:rPr lang="tr-TR" b="1" dirty="0" err="1" smtClean="0"/>
              <a:t>bır</a:t>
            </a:r>
            <a:r>
              <a:rPr lang="tr-TR" b="1" dirty="0" smtClean="0"/>
              <a:t> </a:t>
            </a:r>
            <a:r>
              <a:rPr lang="tr-TR" b="1" dirty="0"/>
              <a:t>de ardımdan o </a:t>
            </a:r>
            <a:r>
              <a:rPr lang="tr-TR" b="1" dirty="0" err="1" smtClean="0"/>
              <a:t>söylerdı</a:t>
            </a:r>
            <a:r>
              <a:rPr lang="tr-TR" b="1" dirty="0" smtClean="0"/>
              <a:t> </a:t>
            </a:r>
            <a:r>
              <a:rPr lang="tr-TR" b="1" dirty="0"/>
              <a:t>ah gönül </a:t>
            </a:r>
            <a:r>
              <a:rPr lang="tr-TR" b="1" dirty="0" err="1"/>
              <a:t>gönül</a:t>
            </a:r>
            <a:r>
              <a:rPr lang="tr-TR" b="1" dirty="0"/>
              <a:t>  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2983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C:\Users\Toshiba\Desktop\telefon\ders anlatım fotoları\20160523_1116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95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207968"/>
          </a:xfrm>
        </p:spPr>
        <p:txBody>
          <a:bodyPr numCol="3"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latin typeface="+mj-lt"/>
              </a:rPr>
              <a:t>A:</a:t>
            </a:r>
            <a:r>
              <a:rPr lang="tr-TR" dirty="0" smtClean="0"/>
              <a:t> </a:t>
            </a:r>
            <a:r>
              <a:rPr lang="tr-TR" dirty="0" err="1" smtClean="0"/>
              <a:t>Adır,aw,arayı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B:</a:t>
            </a:r>
            <a:r>
              <a:rPr lang="tr-TR" dirty="0" smtClean="0"/>
              <a:t> </a:t>
            </a:r>
            <a:r>
              <a:rPr lang="tr-TR" dirty="0" err="1" smtClean="0"/>
              <a:t>Ber,berz,bıra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C:</a:t>
            </a:r>
            <a:r>
              <a:rPr lang="tr-TR" dirty="0" smtClean="0"/>
              <a:t> </a:t>
            </a:r>
            <a:r>
              <a:rPr lang="tr-TR" dirty="0" err="1" smtClean="0"/>
              <a:t>Cıl,cıron,cını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Ç:</a:t>
            </a:r>
            <a:r>
              <a:rPr lang="tr-TR" dirty="0" smtClean="0"/>
              <a:t>Çım,çem,</a:t>
            </a:r>
          </a:p>
          <a:p>
            <a:pPr marL="0" indent="0">
              <a:buNone/>
            </a:pPr>
            <a:r>
              <a:rPr lang="tr-TR" b="1" dirty="0" smtClean="0"/>
              <a:t>D:</a:t>
            </a:r>
            <a:r>
              <a:rPr lang="tr-TR" dirty="0" smtClean="0"/>
              <a:t>Dest,den,dar</a:t>
            </a:r>
          </a:p>
          <a:p>
            <a:pPr marL="0" indent="0">
              <a:buNone/>
            </a:pPr>
            <a:r>
              <a:rPr lang="tr-TR" b="1" dirty="0" smtClean="0"/>
              <a:t>E:</a:t>
            </a:r>
            <a:r>
              <a:rPr lang="tr-TR" dirty="0" smtClean="0"/>
              <a:t>Engur,ez,ewr</a:t>
            </a:r>
          </a:p>
          <a:p>
            <a:pPr marL="0" indent="0">
              <a:buNone/>
            </a:pPr>
            <a:r>
              <a:rPr lang="tr-TR" b="1" dirty="0" smtClean="0"/>
              <a:t>Ê:</a:t>
            </a:r>
            <a:r>
              <a:rPr lang="tr-TR" dirty="0" smtClean="0"/>
              <a:t>Ê,Gêrm</a:t>
            </a:r>
          </a:p>
          <a:p>
            <a:pPr marL="0" indent="0">
              <a:buNone/>
            </a:pPr>
            <a:r>
              <a:rPr lang="tr-TR" b="1" dirty="0" smtClean="0"/>
              <a:t>F:</a:t>
            </a:r>
            <a:r>
              <a:rPr lang="tr-TR" dirty="0" smtClean="0"/>
              <a:t> </a:t>
            </a:r>
            <a:r>
              <a:rPr lang="tr-TR" dirty="0" err="1" smtClean="0"/>
              <a:t>Fıtık,ferheng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G:</a:t>
            </a:r>
            <a:r>
              <a:rPr lang="tr-TR" dirty="0" smtClean="0"/>
              <a:t>Ga,goez,golık</a:t>
            </a:r>
          </a:p>
          <a:p>
            <a:pPr marL="0" indent="0">
              <a:buNone/>
            </a:pPr>
            <a:r>
              <a:rPr lang="tr-TR" b="1" dirty="0" smtClean="0"/>
              <a:t>Ğ:</a:t>
            </a:r>
            <a:r>
              <a:rPr lang="tr-TR" dirty="0" smtClean="0"/>
              <a:t> </a:t>
            </a:r>
            <a:r>
              <a:rPr lang="tr-TR" dirty="0" err="1" smtClean="0"/>
              <a:t>Ğezal,ğıdar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H: </a:t>
            </a:r>
            <a:r>
              <a:rPr lang="tr-TR" dirty="0" err="1" smtClean="0"/>
              <a:t>Hak,henar,hol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I:</a:t>
            </a:r>
            <a:r>
              <a:rPr lang="tr-TR" dirty="0" smtClean="0"/>
              <a:t> </a:t>
            </a:r>
            <a:r>
              <a:rPr lang="tr-TR" dirty="0" err="1" smtClean="0"/>
              <a:t>Sımer,ıneser,ınka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İ:</a:t>
            </a:r>
            <a:r>
              <a:rPr lang="tr-TR" dirty="0" smtClean="0"/>
              <a:t>İsot</a:t>
            </a:r>
          </a:p>
          <a:p>
            <a:pPr marL="0" indent="0">
              <a:buNone/>
            </a:pPr>
            <a:r>
              <a:rPr lang="tr-TR" b="1" dirty="0" smtClean="0"/>
              <a:t>J:</a:t>
            </a:r>
            <a:r>
              <a:rPr lang="tr-TR" dirty="0" smtClean="0"/>
              <a:t>John,jehr</a:t>
            </a:r>
          </a:p>
          <a:p>
            <a:pPr marL="0" indent="0">
              <a:buNone/>
            </a:pPr>
            <a:r>
              <a:rPr lang="tr-TR" b="1" dirty="0" smtClean="0"/>
              <a:t>K:</a:t>
            </a:r>
            <a:r>
              <a:rPr lang="tr-TR" dirty="0" smtClean="0"/>
              <a:t>Kesa,kelem</a:t>
            </a:r>
          </a:p>
          <a:p>
            <a:pPr marL="0" indent="0">
              <a:buNone/>
            </a:pPr>
            <a:r>
              <a:rPr lang="tr-TR" b="1" dirty="0" smtClean="0"/>
              <a:t>L:</a:t>
            </a:r>
            <a:r>
              <a:rPr lang="tr-TR" dirty="0" smtClean="0"/>
              <a:t>La,lal,lapık</a:t>
            </a:r>
          </a:p>
          <a:p>
            <a:pPr marL="0" indent="0">
              <a:buNone/>
            </a:pPr>
            <a:r>
              <a:rPr lang="tr-TR" b="1" dirty="0" smtClean="0"/>
              <a:t>M:</a:t>
            </a:r>
            <a:r>
              <a:rPr lang="tr-TR" dirty="0" smtClean="0"/>
              <a:t>Manga,mar,masê</a:t>
            </a:r>
          </a:p>
          <a:p>
            <a:pPr marL="0" indent="0">
              <a:buNone/>
            </a:pPr>
            <a:r>
              <a:rPr lang="tr-TR" b="1" dirty="0" smtClean="0"/>
              <a:t>N:</a:t>
            </a:r>
            <a:r>
              <a:rPr lang="tr-TR" dirty="0" smtClean="0"/>
              <a:t>Nan,nehe,newe</a:t>
            </a:r>
          </a:p>
          <a:p>
            <a:pPr marL="0" indent="0">
              <a:buNone/>
            </a:pPr>
            <a:r>
              <a:rPr lang="tr-TR" b="1" dirty="0" smtClean="0"/>
              <a:t>O:</a:t>
            </a:r>
            <a:r>
              <a:rPr lang="tr-TR" dirty="0" smtClean="0"/>
              <a:t>Otobus,odê</a:t>
            </a:r>
          </a:p>
          <a:p>
            <a:pPr marL="0" indent="0">
              <a:buNone/>
            </a:pPr>
            <a:r>
              <a:rPr lang="tr-TR" b="1" dirty="0" smtClean="0"/>
              <a:t>P:</a:t>
            </a:r>
            <a:r>
              <a:rPr lang="tr-TR" dirty="0" smtClean="0"/>
              <a:t>Punc,pak,puk</a:t>
            </a:r>
          </a:p>
          <a:p>
            <a:pPr marL="0" indent="0">
              <a:buNone/>
            </a:pPr>
            <a:r>
              <a:rPr lang="tr-TR" b="1" dirty="0" smtClean="0"/>
              <a:t>Q:</a:t>
            </a:r>
            <a:r>
              <a:rPr lang="tr-TR" dirty="0" smtClean="0"/>
              <a:t>Qelem,qarm</a:t>
            </a:r>
          </a:p>
          <a:p>
            <a:pPr marL="0" indent="0">
              <a:buNone/>
            </a:pPr>
            <a:r>
              <a:rPr lang="tr-TR" b="1" dirty="0" smtClean="0"/>
              <a:t>R:</a:t>
            </a:r>
            <a:r>
              <a:rPr lang="tr-TR" dirty="0" smtClean="0"/>
              <a:t>Rıbês,rey,reyar</a:t>
            </a:r>
          </a:p>
          <a:p>
            <a:pPr marL="0" indent="0">
              <a:buNone/>
            </a:pPr>
            <a:r>
              <a:rPr lang="tr-TR" b="1" dirty="0" smtClean="0"/>
              <a:t>S:</a:t>
            </a:r>
            <a:r>
              <a:rPr lang="tr-TR" dirty="0" smtClean="0"/>
              <a:t>Say,se,sıua</a:t>
            </a:r>
          </a:p>
          <a:p>
            <a:pPr marL="0" indent="0">
              <a:buNone/>
            </a:pPr>
            <a:r>
              <a:rPr lang="tr-TR" b="1" dirty="0" smtClean="0"/>
              <a:t>Ş:</a:t>
            </a:r>
            <a:r>
              <a:rPr lang="tr-TR" dirty="0" smtClean="0"/>
              <a:t>Şıt,şon,şone</a:t>
            </a:r>
          </a:p>
          <a:p>
            <a:pPr marL="0" indent="0">
              <a:buNone/>
            </a:pPr>
            <a:r>
              <a:rPr lang="tr-TR" b="1" dirty="0" smtClean="0"/>
              <a:t>T:</a:t>
            </a:r>
            <a:r>
              <a:rPr lang="tr-TR" dirty="0" smtClean="0"/>
              <a:t>Tut,tuy,tay</a:t>
            </a:r>
          </a:p>
          <a:p>
            <a:pPr marL="0" indent="0">
              <a:buNone/>
            </a:pPr>
            <a:r>
              <a:rPr lang="tr-TR" b="1" dirty="0" smtClean="0"/>
              <a:t>U:</a:t>
            </a:r>
            <a:r>
              <a:rPr lang="tr-TR" dirty="0" smtClean="0"/>
              <a:t>Unıversıte,uca</a:t>
            </a:r>
          </a:p>
          <a:p>
            <a:pPr marL="0" indent="0">
              <a:buNone/>
            </a:pPr>
            <a:r>
              <a:rPr lang="tr-TR" b="1" dirty="0" smtClean="0"/>
              <a:t>Û:</a:t>
            </a:r>
            <a:r>
              <a:rPr lang="tr-TR" dirty="0" smtClean="0"/>
              <a:t>Gergûş</a:t>
            </a:r>
          </a:p>
          <a:p>
            <a:pPr marL="0" indent="0">
              <a:buNone/>
            </a:pPr>
            <a:r>
              <a:rPr lang="tr-TR" b="1" dirty="0" smtClean="0"/>
              <a:t>V:</a:t>
            </a:r>
            <a:r>
              <a:rPr lang="tr-TR" dirty="0" smtClean="0"/>
              <a:t>Vaş,veng,verg</a:t>
            </a:r>
          </a:p>
          <a:p>
            <a:pPr marL="0" indent="0">
              <a:buNone/>
            </a:pPr>
            <a:r>
              <a:rPr lang="tr-TR" b="1" dirty="0" smtClean="0"/>
              <a:t>W:</a:t>
            </a:r>
            <a:r>
              <a:rPr lang="tr-TR" dirty="0" smtClean="0"/>
              <a:t>Wendekar,wel</a:t>
            </a:r>
          </a:p>
          <a:p>
            <a:pPr marL="0" indent="0">
              <a:buNone/>
            </a:pPr>
            <a:r>
              <a:rPr lang="tr-TR" b="1" dirty="0" smtClean="0"/>
              <a:t>X:</a:t>
            </a:r>
            <a:r>
              <a:rPr lang="tr-TR" dirty="0" smtClean="0"/>
              <a:t>Xêm,xeber,xıyar</a:t>
            </a:r>
          </a:p>
          <a:p>
            <a:pPr marL="0" indent="0">
              <a:buNone/>
            </a:pPr>
            <a:r>
              <a:rPr lang="tr-TR" b="1" dirty="0" smtClean="0"/>
              <a:t>Y:</a:t>
            </a:r>
            <a:r>
              <a:rPr lang="tr-TR" dirty="0" smtClean="0"/>
              <a:t>Yelug,yene,yew</a:t>
            </a:r>
          </a:p>
          <a:p>
            <a:pPr marL="0" indent="0">
              <a:buNone/>
            </a:pPr>
            <a:r>
              <a:rPr lang="tr-TR" b="1" dirty="0" smtClean="0"/>
              <a:t>Z:</a:t>
            </a:r>
            <a:r>
              <a:rPr lang="tr-TR" dirty="0" smtClean="0"/>
              <a:t>Zerqet,zurker.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728363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 descr="C:\Users\Toshiba\Desktop\telefon\ders anlatım fotoları\20160217_0856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352" y="0"/>
            <a:ext cx="9179352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37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err="1"/>
              <a:t>Rewşa</a:t>
            </a:r>
            <a:r>
              <a:rPr lang="tr-TR" dirty="0"/>
              <a:t> </a:t>
            </a:r>
            <a:r>
              <a:rPr lang="tr-TR" dirty="0" err="1" smtClean="0"/>
              <a:t>hewayı</a:t>
            </a:r>
            <a:r>
              <a:rPr lang="tr-TR" dirty="0" smtClean="0"/>
              <a:t> </a:t>
            </a:r>
            <a:r>
              <a:rPr lang="tr-TR" dirty="0"/>
              <a:t>(Hava durumu)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senı</a:t>
            </a:r>
            <a:r>
              <a:rPr lang="tr-TR" dirty="0" smtClean="0"/>
              <a:t> </a:t>
            </a:r>
            <a:r>
              <a:rPr lang="tr-TR" dirty="0"/>
              <a:t>yo / 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o? (Hava nasıl?)</a:t>
            </a:r>
          </a:p>
          <a:p>
            <a:pPr marL="0" indent="0">
              <a:buNone/>
            </a:pPr>
            <a:r>
              <a:rPr lang="tr-TR" dirty="0" smtClean="0"/>
              <a:t>Sayı </a:t>
            </a:r>
            <a:r>
              <a:rPr lang="tr-TR" dirty="0"/>
              <a:t>ya. (Hava açık.)</a:t>
            </a:r>
          </a:p>
          <a:p>
            <a:pPr marL="0" indent="0">
              <a:buNone/>
            </a:pPr>
            <a:r>
              <a:rPr lang="tr-TR" dirty="0" err="1" smtClean="0"/>
              <a:t>Tıje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 . (Hava </a:t>
            </a:r>
            <a:r>
              <a:rPr lang="tr-TR" dirty="0" err="1" smtClean="0"/>
              <a:t>güneşlı</a:t>
            </a:r>
            <a:r>
              <a:rPr lang="tr-TR" dirty="0" smtClean="0"/>
              <a:t>.)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germ</a:t>
            </a:r>
            <a:r>
              <a:rPr lang="tr-TR" dirty="0"/>
              <a:t> o. (Hava sıcak.)</a:t>
            </a:r>
          </a:p>
          <a:p>
            <a:pPr marL="0" indent="0">
              <a:buNone/>
            </a:pPr>
            <a:r>
              <a:rPr lang="tr-TR" dirty="0"/>
              <a:t>*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o? (Hava nasıl?)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honık</a:t>
            </a:r>
            <a:r>
              <a:rPr lang="tr-TR" dirty="0" smtClean="0"/>
              <a:t> </a:t>
            </a:r>
            <a:r>
              <a:rPr lang="tr-TR" dirty="0"/>
              <a:t>o. (Hava </a:t>
            </a:r>
            <a:r>
              <a:rPr lang="tr-TR" dirty="0" err="1" smtClean="0"/>
              <a:t>serın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Va</a:t>
            </a:r>
            <a:r>
              <a:rPr lang="tr-TR" dirty="0"/>
              <a:t> </a:t>
            </a:r>
            <a:r>
              <a:rPr lang="tr-TR" dirty="0" err="1"/>
              <a:t>yeno</a:t>
            </a:r>
            <a:r>
              <a:rPr lang="tr-TR" dirty="0"/>
              <a:t>. (Rüzgar </a:t>
            </a:r>
            <a:r>
              <a:rPr lang="tr-TR" dirty="0" err="1" smtClean="0"/>
              <a:t>esıyor</a:t>
            </a:r>
            <a:r>
              <a:rPr lang="tr-TR" dirty="0"/>
              <a:t>.) 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hewrın</a:t>
            </a:r>
            <a:r>
              <a:rPr lang="tr-TR" dirty="0" smtClean="0"/>
              <a:t> </a:t>
            </a:r>
            <a:r>
              <a:rPr lang="tr-TR" dirty="0"/>
              <a:t>o. (Hava bulutlu.)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mıjın</a:t>
            </a:r>
            <a:r>
              <a:rPr lang="tr-TR" dirty="0" smtClean="0"/>
              <a:t> </a:t>
            </a:r>
            <a:r>
              <a:rPr lang="tr-TR" dirty="0"/>
              <a:t>o. (Hava </a:t>
            </a:r>
            <a:r>
              <a:rPr lang="tr-TR" dirty="0" err="1" smtClean="0"/>
              <a:t>sıslı</a:t>
            </a:r>
            <a:r>
              <a:rPr lang="tr-TR" dirty="0" smtClean="0"/>
              <a:t>.)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o? (Hava nasıl?)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serd</a:t>
            </a:r>
            <a:r>
              <a:rPr lang="tr-TR" dirty="0"/>
              <a:t> o. (Hava soğuk.)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şılıyın</a:t>
            </a:r>
            <a:r>
              <a:rPr lang="tr-TR" dirty="0" smtClean="0"/>
              <a:t> </a:t>
            </a:r>
            <a:r>
              <a:rPr lang="tr-TR" dirty="0"/>
              <a:t>o. (Hava yağmurlu.)</a:t>
            </a:r>
          </a:p>
          <a:p>
            <a:pPr marL="0" indent="0">
              <a:buNone/>
            </a:pPr>
            <a:r>
              <a:rPr lang="tr-TR" dirty="0"/>
              <a:t>Varan </a:t>
            </a:r>
            <a:r>
              <a:rPr lang="tr-TR" dirty="0" err="1"/>
              <a:t>vareno</a:t>
            </a:r>
            <a:r>
              <a:rPr lang="tr-TR" dirty="0"/>
              <a:t>. (Yağmur yağıyor.)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o? (Hava nasıl?)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serd</a:t>
            </a:r>
            <a:r>
              <a:rPr lang="tr-TR" dirty="0"/>
              <a:t> o. (Hava soğuk.)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vewrın</a:t>
            </a:r>
            <a:r>
              <a:rPr lang="tr-TR" dirty="0" smtClean="0"/>
              <a:t> </a:t>
            </a:r>
            <a:r>
              <a:rPr lang="tr-TR" dirty="0"/>
              <a:t>o. (Hava karlı.)</a:t>
            </a:r>
          </a:p>
          <a:p>
            <a:pPr marL="0" indent="0">
              <a:buNone/>
            </a:pPr>
            <a:r>
              <a:rPr lang="tr-TR" dirty="0" err="1"/>
              <a:t>Vewre</a:t>
            </a:r>
            <a:r>
              <a:rPr lang="tr-TR" dirty="0"/>
              <a:t> </a:t>
            </a:r>
            <a:r>
              <a:rPr lang="tr-TR" dirty="0" err="1"/>
              <a:t>varena</a:t>
            </a:r>
            <a:r>
              <a:rPr lang="tr-TR" dirty="0"/>
              <a:t>. (Kar yağıyor.)</a:t>
            </a:r>
          </a:p>
          <a:p>
            <a:pPr marL="0" indent="0">
              <a:buNone/>
            </a:pPr>
            <a:r>
              <a:rPr lang="tr-TR" dirty="0" err="1" smtClean="0"/>
              <a:t>Fırtıne</a:t>
            </a:r>
            <a:r>
              <a:rPr lang="tr-TR" dirty="0" smtClean="0"/>
              <a:t> </a:t>
            </a:r>
            <a:r>
              <a:rPr lang="tr-TR" dirty="0" err="1" smtClean="0"/>
              <a:t>wûrzeno</a:t>
            </a:r>
            <a:r>
              <a:rPr lang="tr-TR" dirty="0"/>
              <a:t>. (Fırtına kalkıyor/çıkıyor.)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596028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serd</a:t>
            </a:r>
            <a:r>
              <a:rPr lang="tr-TR" dirty="0"/>
              <a:t> o, la </a:t>
            </a:r>
            <a:r>
              <a:rPr lang="tr-TR" dirty="0" err="1"/>
              <a:t>vewre</a:t>
            </a:r>
            <a:r>
              <a:rPr lang="tr-TR" dirty="0"/>
              <a:t> </a:t>
            </a:r>
            <a:r>
              <a:rPr lang="tr-TR" dirty="0" err="1"/>
              <a:t>nêvarena</a:t>
            </a:r>
            <a:r>
              <a:rPr lang="tr-TR" dirty="0"/>
              <a:t>. (Hava soğuk ama kar yağmıyor.)</a:t>
            </a:r>
          </a:p>
          <a:p>
            <a:pPr marL="0" indent="0">
              <a:buNone/>
            </a:pPr>
            <a:r>
              <a:rPr lang="tr-TR" dirty="0"/>
              <a:t>Varan </a:t>
            </a:r>
            <a:r>
              <a:rPr lang="tr-TR" dirty="0" err="1"/>
              <a:t>vareno</a:t>
            </a:r>
            <a:r>
              <a:rPr lang="tr-TR" dirty="0"/>
              <a:t>, </a:t>
            </a:r>
            <a:r>
              <a:rPr lang="tr-TR" dirty="0" err="1"/>
              <a:t>labelê</a:t>
            </a:r>
            <a:r>
              <a:rPr lang="tr-TR" dirty="0"/>
              <a:t>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germ</a:t>
            </a:r>
            <a:r>
              <a:rPr lang="tr-TR" dirty="0"/>
              <a:t> o . (Yağmur yağıyor ama hava sıcak.)</a:t>
            </a:r>
          </a:p>
          <a:p>
            <a:pPr marL="0" indent="0">
              <a:buNone/>
            </a:pP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hewrın</a:t>
            </a:r>
            <a:r>
              <a:rPr lang="tr-TR" dirty="0" smtClean="0"/>
              <a:t> </a:t>
            </a:r>
            <a:r>
              <a:rPr lang="tr-TR" dirty="0"/>
              <a:t>o, la varan </a:t>
            </a:r>
            <a:r>
              <a:rPr lang="tr-TR" dirty="0" err="1"/>
              <a:t>nêvareno</a:t>
            </a:r>
            <a:r>
              <a:rPr lang="tr-TR" dirty="0"/>
              <a:t>. (Hava bulutlu ama yağmur yağmıyor.)</a:t>
            </a:r>
          </a:p>
          <a:p>
            <a:pPr marL="0" indent="0">
              <a:buNone/>
            </a:pPr>
            <a:r>
              <a:rPr lang="tr-TR" dirty="0" err="1" smtClean="0"/>
              <a:t>Tıj</a:t>
            </a:r>
            <a:r>
              <a:rPr lang="tr-TR" dirty="0" smtClean="0"/>
              <a:t> </a:t>
            </a:r>
            <a:r>
              <a:rPr lang="tr-TR" dirty="0" err="1"/>
              <a:t>esto</a:t>
            </a:r>
            <a:r>
              <a:rPr lang="tr-TR" dirty="0"/>
              <a:t>, la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serd</a:t>
            </a:r>
            <a:r>
              <a:rPr lang="tr-TR" dirty="0"/>
              <a:t> o. (Güneş var ama hava soğuk)</a:t>
            </a:r>
          </a:p>
          <a:p>
            <a:pPr marL="0" indent="0">
              <a:buNone/>
            </a:pPr>
            <a:r>
              <a:rPr lang="tr-TR" dirty="0" err="1" smtClean="0"/>
              <a:t>Tıj</a:t>
            </a:r>
            <a:r>
              <a:rPr lang="tr-TR" dirty="0" smtClean="0"/>
              <a:t> çın </a:t>
            </a:r>
            <a:r>
              <a:rPr lang="tr-TR" dirty="0"/>
              <a:t>o, la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germ</a:t>
            </a:r>
            <a:r>
              <a:rPr lang="tr-TR" dirty="0"/>
              <a:t> o. (Güneş yok ama hava sıcak.)</a:t>
            </a:r>
          </a:p>
          <a:p>
            <a:pPr marL="0" indent="0">
              <a:buNone/>
            </a:pPr>
            <a:r>
              <a:rPr lang="tr-TR" dirty="0"/>
              <a:t>**ve: û (ve bağlacı </a:t>
            </a:r>
            <a:r>
              <a:rPr lang="tr-TR" dirty="0" err="1"/>
              <a:t>zazacada</a:t>
            </a:r>
            <a:r>
              <a:rPr lang="tr-TR" dirty="0"/>
              <a:t> 'û' dur.)</a:t>
            </a:r>
          </a:p>
          <a:p>
            <a:pPr marL="0" indent="0">
              <a:buNone/>
            </a:pPr>
            <a:r>
              <a:rPr lang="tr-TR" dirty="0" err="1"/>
              <a:t>Adare</a:t>
            </a:r>
            <a:r>
              <a:rPr lang="tr-TR" dirty="0"/>
              <a:t> û </a:t>
            </a:r>
            <a:r>
              <a:rPr lang="tr-TR" dirty="0" err="1" smtClean="0"/>
              <a:t>nısane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weş</a:t>
            </a:r>
            <a:r>
              <a:rPr lang="tr-TR" dirty="0"/>
              <a:t> o. (Mart ve </a:t>
            </a:r>
            <a:r>
              <a:rPr lang="tr-TR" dirty="0" err="1" smtClean="0"/>
              <a:t>nısan</a:t>
            </a:r>
            <a:r>
              <a:rPr lang="tr-TR" dirty="0" smtClean="0"/>
              <a:t> </a:t>
            </a:r>
            <a:r>
              <a:rPr lang="tr-TR" dirty="0"/>
              <a:t>da hava </a:t>
            </a:r>
            <a:r>
              <a:rPr lang="tr-TR" dirty="0" err="1" smtClean="0"/>
              <a:t>güzeldır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Hezırane</a:t>
            </a:r>
            <a:r>
              <a:rPr lang="tr-TR" dirty="0" smtClean="0"/>
              <a:t> </a:t>
            </a:r>
            <a:r>
              <a:rPr lang="tr-TR" dirty="0"/>
              <a:t>û </a:t>
            </a:r>
            <a:r>
              <a:rPr lang="tr-TR" dirty="0" err="1"/>
              <a:t>temmuze</a:t>
            </a:r>
            <a:r>
              <a:rPr lang="tr-TR" dirty="0"/>
              <a:t> de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germ</a:t>
            </a:r>
            <a:r>
              <a:rPr lang="tr-TR" dirty="0"/>
              <a:t> o. (</a:t>
            </a:r>
            <a:r>
              <a:rPr lang="tr-TR" dirty="0" err="1" smtClean="0"/>
              <a:t>Hazıran</a:t>
            </a:r>
            <a:r>
              <a:rPr lang="tr-TR" dirty="0" smtClean="0"/>
              <a:t> </a:t>
            </a:r>
            <a:r>
              <a:rPr lang="tr-TR" dirty="0"/>
              <a:t>ve temmuzda hava sıcaktır.)</a:t>
            </a:r>
          </a:p>
          <a:p>
            <a:pPr marL="0" indent="0">
              <a:buNone/>
            </a:pPr>
            <a:r>
              <a:rPr lang="tr-TR" dirty="0" err="1" smtClean="0"/>
              <a:t>Tışrına</a:t>
            </a:r>
            <a:r>
              <a:rPr lang="tr-TR" dirty="0" smtClean="0"/>
              <a:t> </a:t>
            </a:r>
            <a:r>
              <a:rPr lang="tr-TR" dirty="0" err="1" smtClean="0"/>
              <a:t>verın</a:t>
            </a:r>
            <a:r>
              <a:rPr lang="tr-TR" dirty="0" smtClean="0"/>
              <a:t> û </a:t>
            </a:r>
            <a:r>
              <a:rPr lang="tr-TR" dirty="0" err="1" smtClean="0"/>
              <a:t>tışrına</a:t>
            </a:r>
            <a:r>
              <a:rPr lang="tr-TR" dirty="0" smtClean="0"/>
              <a:t> </a:t>
            </a:r>
            <a:r>
              <a:rPr lang="tr-TR" dirty="0" err="1" smtClean="0"/>
              <a:t>peyın</a:t>
            </a:r>
            <a:r>
              <a:rPr lang="tr-TR" dirty="0" smtClean="0"/>
              <a:t> </a:t>
            </a:r>
            <a:r>
              <a:rPr lang="tr-TR" dirty="0" err="1" smtClean="0"/>
              <a:t>ra</a:t>
            </a:r>
            <a:r>
              <a:rPr lang="tr-TR" dirty="0" smtClean="0"/>
              <a:t>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 smtClean="0"/>
              <a:t>wenık</a:t>
            </a:r>
            <a:r>
              <a:rPr lang="tr-TR" dirty="0" smtClean="0"/>
              <a:t> </a:t>
            </a:r>
            <a:r>
              <a:rPr lang="tr-TR" dirty="0"/>
              <a:t>o. (Eylül ve </a:t>
            </a:r>
            <a:r>
              <a:rPr lang="tr-TR" dirty="0" err="1" smtClean="0"/>
              <a:t>ekımde</a:t>
            </a:r>
            <a:r>
              <a:rPr lang="tr-TR" dirty="0" smtClean="0"/>
              <a:t> </a:t>
            </a:r>
            <a:r>
              <a:rPr lang="tr-TR" dirty="0"/>
              <a:t>hava </a:t>
            </a:r>
            <a:r>
              <a:rPr lang="tr-TR" dirty="0" err="1" smtClean="0"/>
              <a:t>serındır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Konûne</a:t>
            </a:r>
            <a:r>
              <a:rPr lang="tr-TR" dirty="0" smtClean="0"/>
              <a:t> </a:t>
            </a:r>
            <a:r>
              <a:rPr lang="tr-TR" dirty="0" err="1" smtClean="0"/>
              <a:t>verın</a:t>
            </a:r>
            <a:r>
              <a:rPr lang="tr-TR" dirty="0" smtClean="0"/>
              <a:t> </a:t>
            </a:r>
            <a:r>
              <a:rPr lang="tr-TR" dirty="0" err="1" smtClean="0"/>
              <a:t>Konûna</a:t>
            </a:r>
            <a:r>
              <a:rPr lang="tr-TR" dirty="0" smtClean="0"/>
              <a:t> </a:t>
            </a:r>
            <a:r>
              <a:rPr lang="tr-TR" dirty="0" err="1" smtClean="0"/>
              <a:t>peyın</a:t>
            </a:r>
            <a:r>
              <a:rPr lang="tr-TR" dirty="0" smtClean="0"/>
              <a:t> </a:t>
            </a:r>
            <a:r>
              <a:rPr lang="tr-TR" dirty="0" err="1" smtClean="0"/>
              <a:t>ra</a:t>
            </a:r>
            <a:r>
              <a:rPr lang="tr-TR" dirty="0" smtClean="0"/>
              <a:t> </a:t>
            </a:r>
            <a:r>
              <a:rPr lang="tr-TR" dirty="0" err="1"/>
              <a:t>hewa</a:t>
            </a:r>
            <a:r>
              <a:rPr lang="tr-TR" dirty="0"/>
              <a:t>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 smtClean="0"/>
              <a:t>serdın</a:t>
            </a:r>
            <a:r>
              <a:rPr lang="tr-TR" dirty="0" smtClean="0"/>
              <a:t> </a:t>
            </a:r>
            <a:r>
              <a:rPr lang="tr-TR" dirty="0"/>
              <a:t>o. (Aralık ve ocakta hava çok soğuktur.)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575422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 descr="C:\Users\Toshiba\Desktop\telefon\ders anlatım fotoları\20160223_1116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86"/>
            <a:ext cx="9324528" cy="685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18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92" y="-31700"/>
            <a:ext cx="9144000" cy="6889700"/>
          </a:xfrm>
        </p:spPr>
        <p:txBody>
          <a:bodyPr numCol="2"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 err="1"/>
              <a:t>Merheba</a:t>
            </a:r>
            <a:r>
              <a:rPr lang="tr-TR" dirty="0"/>
              <a:t>, </a:t>
            </a: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ê?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err="1" smtClean="0"/>
              <a:t>şını</a:t>
            </a:r>
            <a:r>
              <a:rPr lang="tr-TR" dirty="0" smtClean="0"/>
              <a:t> </a:t>
            </a:r>
            <a:r>
              <a:rPr lang="tr-TR" dirty="0" err="1"/>
              <a:t>gure</a:t>
            </a:r>
            <a:r>
              <a:rPr lang="tr-TR" dirty="0"/>
              <a:t>? / (İşe saat kaçta </a:t>
            </a:r>
            <a:r>
              <a:rPr lang="tr-TR" dirty="0" err="1" smtClean="0"/>
              <a:t>gıdıyorsun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err="1"/>
              <a:t>werzena</a:t>
            </a:r>
            <a:r>
              <a:rPr lang="tr-TR" dirty="0"/>
              <a:t>? (Saat kaçta kalkıyorsun?)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hewt</a:t>
            </a:r>
            <a:r>
              <a:rPr lang="tr-TR" dirty="0"/>
              <a:t> de </a:t>
            </a:r>
            <a:r>
              <a:rPr lang="tr-TR" dirty="0" err="1"/>
              <a:t>werzena</a:t>
            </a:r>
            <a:r>
              <a:rPr lang="tr-TR" dirty="0"/>
              <a:t>. (Ben saat </a:t>
            </a:r>
            <a:r>
              <a:rPr lang="tr-TR" dirty="0" err="1" smtClean="0"/>
              <a:t>yedı</a:t>
            </a:r>
            <a:r>
              <a:rPr lang="tr-TR" dirty="0" smtClean="0"/>
              <a:t> </a:t>
            </a:r>
            <a:r>
              <a:rPr lang="tr-TR" dirty="0"/>
              <a:t>de kalkıyorum.)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err="1" smtClean="0"/>
              <a:t>arayıya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? (Saat kaçta kahvaltı yapıyorsun?)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hewt</a:t>
            </a:r>
            <a:r>
              <a:rPr lang="tr-TR" dirty="0"/>
              <a:t> û </a:t>
            </a:r>
            <a:r>
              <a:rPr lang="tr-TR" dirty="0" err="1"/>
              <a:t>nême</a:t>
            </a:r>
            <a:r>
              <a:rPr lang="tr-TR" dirty="0"/>
              <a:t> de </a:t>
            </a:r>
            <a:r>
              <a:rPr lang="tr-TR" dirty="0" err="1" smtClean="0"/>
              <a:t>arayıya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. (Saat </a:t>
            </a:r>
            <a:r>
              <a:rPr lang="tr-TR" dirty="0" err="1" smtClean="0"/>
              <a:t>yedı</a:t>
            </a:r>
            <a:r>
              <a:rPr lang="tr-TR" dirty="0" smtClean="0"/>
              <a:t> </a:t>
            </a:r>
            <a:r>
              <a:rPr lang="tr-TR" dirty="0"/>
              <a:t>buçukta kahvaltı yapıyorum.)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err="1" smtClean="0"/>
              <a:t>şını</a:t>
            </a:r>
            <a:r>
              <a:rPr lang="tr-TR" dirty="0" smtClean="0"/>
              <a:t> </a:t>
            </a:r>
            <a:r>
              <a:rPr lang="tr-TR" dirty="0" err="1"/>
              <a:t>gure</a:t>
            </a:r>
            <a:r>
              <a:rPr lang="tr-TR" dirty="0"/>
              <a:t>? (Saat kaçta </a:t>
            </a:r>
            <a:r>
              <a:rPr lang="tr-TR" dirty="0" err="1" smtClean="0"/>
              <a:t>ışe</a:t>
            </a:r>
            <a:r>
              <a:rPr lang="tr-TR" dirty="0" smtClean="0"/>
              <a:t> </a:t>
            </a:r>
            <a:r>
              <a:rPr lang="tr-TR" dirty="0" err="1" smtClean="0"/>
              <a:t>gıdıyorsun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heşt</a:t>
            </a:r>
            <a:r>
              <a:rPr lang="tr-TR" dirty="0"/>
              <a:t> de </a:t>
            </a:r>
            <a:r>
              <a:rPr lang="tr-TR" dirty="0" err="1" smtClean="0"/>
              <a:t>şına</a:t>
            </a:r>
            <a:r>
              <a:rPr lang="tr-TR" dirty="0" smtClean="0"/>
              <a:t> </a:t>
            </a:r>
            <a:r>
              <a:rPr lang="tr-TR" dirty="0" err="1"/>
              <a:t>gure</a:t>
            </a:r>
            <a:r>
              <a:rPr lang="tr-TR" dirty="0"/>
              <a:t>. (Saat </a:t>
            </a:r>
            <a:r>
              <a:rPr lang="tr-TR" dirty="0" err="1" smtClean="0"/>
              <a:t>sekız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ışe</a:t>
            </a:r>
            <a:r>
              <a:rPr lang="tr-TR" dirty="0" smtClean="0"/>
              <a:t> </a:t>
            </a:r>
            <a:r>
              <a:rPr lang="tr-TR" dirty="0" err="1" smtClean="0"/>
              <a:t>gıdıyorum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smtClean="0"/>
              <a:t>taştı </a:t>
            </a:r>
            <a:r>
              <a:rPr lang="tr-TR" dirty="0" err="1" smtClean="0"/>
              <a:t>wenı</a:t>
            </a:r>
            <a:r>
              <a:rPr lang="tr-TR" dirty="0" smtClean="0"/>
              <a:t>? </a:t>
            </a:r>
            <a:r>
              <a:rPr lang="tr-TR" dirty="0"/>
              <a:t>(Öğle </a:t>
            </a:r>
            <a:r>
              <a:rPr lang="tr-TR" dirty="0" err="1" smtClean="0"/>
              <a:t>yemeğını</a:t>
            </a:r>
            <a:r>
              <a:rPr lang="tr-TR" dirty="0" smtClean="0"/>
              <a:t> </a:t>
            </a:r>
            <a:r>
              <a:rPr lang="tr-TR" dirty="0"/>
              <a:t>kaçta </a:t>
            </a:r>
            <a:r>
              <a:rPr lang="tr-TR" dirty="0" err="1" smtClean="0"/>
              <a:t>yıyıyorsun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saete</a:t>
            </a:r>
            <a:r>
              <a:rPr lang="tr-TR" dirty="0"/>
              <a:t> 12.30 de </a:t>
            </a:r>
            <a:r>
              <a:rPr lang="tr-TR" dirty="0" smtClean="0"/>
              <a:t>taştı </a:t>
            </a:r>
            <a:r>
              <a:rPr lang="tr-TR" dirty="0" err="1"/>
              <a:t>wena</a:t>
            </a:r>
            <a:r>
              <a:rPr lang="tr-TR" dirty="0"/>
              <a:t>. (Saat on </a:t>
            </a:r>
            <a:r>
              <a:rPr lang="tr-TR" dirty="0" err="1" smtClean="0"/>
              <a:t>ıkı</a:t>
            </a:r>
            <a:r>
              <a:rPr lang="tr-TR" dirty="0" smtClean="0"/>
              <a:t> </a:t>
            </a:r>
            <a:r>
              <a:rPr lang="tr-TR" dirty="0"/>
              <a:t>buçukta öğle </a:t>
            </a:r>
            <a:r>
              <a:rPr lang="tr-TR" dirty="0" err="1" smtClean="0"/>
              <a:t>yemeğı</a:t>
            </a:r>
            <a:r>
              <a:rPr lang="tr-TR" dirty="0" smtClean="0"/>
              <a:t> </a:t>
            </a:r>
            <a:r>
              <a:rPr lang="tr-TR" dirty="0" err="1" smtClean="0"/>
              <a:t>yıyıyorum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Dersa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dest </a:t>
            </a:r>
            <a:r>
              <a:rPr lang="tr-TR" dirty="0" err="1"/>
              <a:t>pêkena</a:t>
            </a:r>
            <a:r>
              <a:rPr lang="tr-TR" dirty="0"/>
              <a:t>? (</a:t>
            </a:r>
            <a:r>
              <a:rPr lang="tr-TR" dirty="0" err="1" smtClean="0"/>
              <a:t>Dersın</a:t>
            </a:r>
            <a:r>
              <a:rPr lang="tr-TR" dirty="0" smtClean="0"/>
              <a:t> </a:t>
            </a:r>
            <a:r>
              <a:rPr lang="tr-TR" dirty="0"/>
              <a:t>saat kaçta başlıyor?)</a:t>
            </a:r>
          </a:p>
          <a:p>
            <a:pPr marL="0" indent="0">
              <a:buNone/>
            </a:pPr>
            <a:r>
              <a:rPr lang="tr-TR" dirty="0" err="1"/>
              <a:t>Dersa</a:t>
            </a:r>
            <a:r>
              <a:rPr lang="tr-TR" dirty="0"/>
              <a:t> </a:t>
            </a:r>
            <a:r>
              <a:rPr lang="tr-TR" dirty="0" smtClean="0"/>
              <a:t>mı </a:t>
            </a:r>
            <a:r>
              <a:rPr lang="tr-TR" dirty="0" err="1"/>
              <a:t>saete</a:t>
            </a:r>
            <a:r>
              <a:rPr lang="tr-TR" dirty="0"/>
              <a:t> 7.30 de dest </a:t>
            </a:r>
            <a:r>
              <a:rPr lang="tr-TR" dirty="0" err="1"/>
              <a:t>pêkena</a:t>
            </a:r>
            <a:r>
              <a:rPr lang="tr-TR" dirty="0"/>
              <a:t>. (</a:t>
            </a:r>
            <a:r>
              <a:rPr lang="tr-TR" dirty="0" err="1" smtClean="0"/>
              <a:t>Dersım</a:t>
            </a:r>
            <a:r>
              <a:rPr lang="tr-TR" dirty="0" smtClean="0"/>
              <a:t> </a:t>
            </a:r>
            <a:r>
              <a:rPr lang="tr-TR" dirty="0"/>
              <a:t>saat </a:t>
            </a:r>
            <a:r>
              <a:rPr lang="tr-TR" dirty="0" err="1" smtClean="0"/>
              <a:t>yedı</a:t>
            </a:r>
            <a:r>
              <a:rPr lang="tr-TR" dirty="0" smtClean="0"/>
              <a:t> </a:t>
            </a:r>
            <a:r>
              <a:rPr lang="tr-TR" dirty="0"/>
              <a:t>buçukta başlıyor.)</a:t>
            </a:r>
          </a:p>
          <a:p>
            <a:pPr marL="0" indent="0">
              <a:buNone/>
            </a:pPr>
            <a:r>
              <a:rPr lang="tr-TR" dirty="0" err="1"/>
              <a:t>Gureyê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de </a:t>
            </a:r>
            <a:r>
              <a:rPr lang="tr-TR" dirty="0" err="1" smtClean="0"/>
              <a:t>qedıyeno</a:t>
            </a:r>
            <a:r>
              <a:rPr lang="tr-TR" dirty="0"/>
              <a:t>? (</a:t>
            </a:r>
            <a:r>
              <a:rPr lang="tr-TR" dirty="0" err="1" smtClean="0"/>
              <a:t>İşın</a:t>
            </a:r>
            <a:r>
              <a:rPr lang="tr-TR" dirty="0" smtClean="0"/>
              <a:t> </a:t>
            </a:r>
            <a:r>
              <a:rPr lang="tr-TR" dirty="0"/>
              <a:t>saat kaçta </a:t>
            </a:r>
            <a:r>
              <a:rPr lang="tr-TR" dirty="0" err="1" smtClean="0"/>
              <a:t>bıtıyor</a:t>
            </a:r>
            <a:r>
              <a:rPr lang="tr-TR" dirty="0"/>
              <a:t>?)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err="1" smtClean="0"/>
              <a:t>Gureyê</a:t>
            </a:r>
            <a:r>
              <a:rPr lang="tr-TR" dirty="0" smtClean="0"/>
              <a:t> mı </a:t>
            </a:r>
            <a:r>
              <a:rPr lang="tr-TR" dirty="0" err="1"/>
              <a:t>saete</a:t>
            </a:r>
            <a:r>
              <a:rPr lang="tr-TR" dirty="0"/>
              <a:t> 6.00 de </a:t>
            </a:r>
            <a:r>
              <a:rPr lang="tr-TR" dirty="0" err="1" smtClean="0"/>
              <a:t>qedıyeno</a:t>
            </a:r>
            <a:r>
              <a:rPr lang="tr-TR" dirty="0"/>
              <a:t>. (</a:t>
            </a:r>
            <a:r>
              <a:rPr lang="tr-TR" dirty="0" err="1" smtClean="0"/>
              <a:t>İşım</a:t>
            </a:r>
            <a:r>
              <a:rPr lang="tr-TR" dirty="0" smtClean="0"/>
              <a:t> </a:t>
            </a:r>
            <a:r>
              <a:rPr lang="tr-TR" dirty="0"/>
              <a:t>saat altı da </a:t>
            </a:r>
            <a:r>
              <a:rPr lang="tr-TR" dirty="0" err="1" smtClean="0"/>
              <a:t>bıtıyor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/>
              <a:t>serê</a:t>
            </a:r>
            <a:r>
              <a:rPr lang="tr-TR" dirty="0"/>
              <a:t> </a:t>
            </a:r>
            <a:r>
              <a:rPr lang="tr-TR" dirty="0" err="1" smtClean="0"/>
              <a:t>sıba</a:t>
            </a:r>
            <a:r>
              <a:rPr lang="tr-TR" dirty="0" smtClean="0"/>
              <a:t> </a:t>
            </a:r>
            <a:r>
              <a:rPr lang="tr-TR" dirty="0" err="1" smtClean="0"/>
              <a:t>şınê</a:t>
            </a:r>
            <a:r>
              <a:rPr lang="tr-TR" dirty="0" smtClean="0"/>
              <a:t> </a:t>
            </a:r>
            <a:r>
              <a:rPr lang="tr-TR" dirty="0" err="1"/>
              <a:t>Îstanbul</a:t>
            </a:r>
            <a:r>
              <a:rPr lang="tr-TR" dirty="0"/>
              <a:t>. (Onlar </a:t>
            </a:r>
            <a:r>
              <a:rPr lang="tr-TR" dirty="0" err="1" smtClean="0"/>
              <a:t>sabahleyın</a:t>
            </a:r>
            <a:r>
              <a:rPr lang="tr-TR" dirty="0" smtClean="0"/>
              <a:t> </a:t>
            </a:r>
            <a:r>
              <a:rPr lang="tr-TR" dirty="0"/>
              <a:t>İstanbul'a </a:t>
            </a:r>
            <a:r>
              <a:rPr lang="tr-TR" dirty="0" err="1" smtClean="0"/>
              <a:t>gıdıyorlar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Emıne</a:t>
            </a:r>
            <a:r>
              <a:rPr lang="tr-TR" dirty="0" smtClean="0"/>
              <a:t> </a:t>
            </a:r>
            <a:r>
              <a:rPr lang="tr-TR" dirty="0"/>
              <a:t>her </a:t>
            </a:r>
            <a:r>
              <a:rPr lang="tr-TR" dirty="0" err="1"/>
              <a:t>roje</a:t>
            </a:r>
            <a:r>
              <a:rPr lang="tr-TR" dirty="0"/>
              <a:t> </a:t>
            </a:r>
            <a:r>
              <a:rPr lang="tr-TR" dirty="0" err="1"/>
              <a:t>rew</a:t>
            </a:r>
            <a:r>
              <a:rPr lang="tr-TR" dirty="0"/>
              <a:t> </a:t>
            </a:r>
            <a:r>
              <a:rPr lang="tr-TR" dirty="0" err="1"/>
              <a:t>werzena</a:t>
            </a:r>
            <a:r>
              <a:rPr lang="tr-TR" dirty="0"/>
              <a:t>. (</a:t>
            </a:r>
            <a:r>
              <a:rPr lang="tr-TR" dirty="0" err="1" smtClean="0"/>
              <a:t>Emıne</a:t>
            </a:r>
            <a:r>
              <a:rPr lang="tr-TR" dirty="0" smtClean="0"/>
              <a:t> </a:t>
            </a:r>
            <a:r>
              <a:rPr lang="tr-TR" dirty="0"/>
              <a:t>her gün erken kalkar.)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emşo</a:t>
            </a:r>
            <a:r>
              <a:rPr lang="tr-TR" dirty="0"/>
              <a:t> erey </a:t>
            </a:r>
            <a:r>
              <a:rPr lang="tr-TR" dirty="0" err="1" smtClean="0"/>
              <a:t>mendı</a:t>
            </a:r>
            <a:r>
              <a:rPr lang="tr-TR" dirty="0" smtClean="0"/>
              <a:t>. </a:t>
            </a:r>
            <a:r>
              <a:rPr lang="tr-TR" dirty="0"/>
              <a:t>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bu gece geç kaldık.)</a:t>
            </a:r>
          </a:p>
          <a:p>
            <a:pPr marL="0" indent="0">
              <a:buNone/>
            </a:pPr>
            <a:r>
              <a:rPr lang="tr-TR" dirty="0" err="1"/>
              <a:t>Dersa</a:t>
            </a:r>
            <a:r>
              <a:rPr lang="tr-TR" dirty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new</a:t>
            </a:r>
            <a:r>
              <a:rPr lang="tr-TR" dirty="0"/>
              <a:t> de dest </a:t>
            </a:r>
            <a:r>
              <a:rPr lang="tr-TR" dirty="0" err="1"/>
              <a:t>pêkena</a:t>
            </a:r>
            <a:r>
              <a:rPr lang="tr-TR" dirty="0"/>
              <a:t>. ( </a:t>
            </a:r>
            <a:r>
              <a:rPr lang="tr-TR" dirty="0" err="1" smtClean="0"/>
              <a:t>Dersımız</a:t>
            </a:r>
            <a:r>
              <a:rPr lang="tr-TR" dirty="0" smtClean="0"/>
              <a:t> </a:t>
            </a:r>
            <a:r>
              <a:rPr lang="tr-TR" dirty="0"/>
              <a:t>saat dokuz da başlıyor.)</a:t>
            </a:r>
          </a:p>
          <a:p>
            <a:pPr marL="0" indent="0">
              <a:buNone/>
            </a:pPr>
            <a:r>
              <a:rPr lang="tr-TR" dirty="0" err="1"/>
              <a:t>Ehmed</a:t>
            </a:r>
            <a:r>
              <a:rPr lang="tr-TR" dirty="0"/>
              <a:t> şan de </a:t>
            </a:r>
            <a:r>
              <a:rPr lang="tr-TR" dirty="0" err="1" smtClean="0"/>
              <a:t>şıno</a:t>
            </a:r>
            <a:r>
              <a:rPr lang="tr-TR" dirty="0" smtClean="0"/>
              <a:t> </a:t>
            </a:r>
            <a:r>
              <a:rPr lang="tr-TR" dirty="0" err="1" smtClean="0"/>
              <a:t>sınema</a:t>
            </a:r>
            <a:r>
              <a:rPr lang="tr-TR" dirty="0"/>
              <a:t>. (Ahmet akşam </a:t>
            </a:r>
            <a:r>
              <a:rPr lang="tr-TR" dirty="0" err="1" smtClean="0"/>
              <a:t>sınemaya</a:t>
            </a:r>
            <a:r>
              <a:rPr lang="tr-TR" dirty="0" smtClean="0"/>
              <a:t> </a:t>
            </a:r>
            <a:r>
              <a:rPr lang="tr-TR" dirty="0" err="1" smtClean="0"/>
              <a:t>gıdıyor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O her </a:t>
            </a:r>
            <a:r>
              <a:rPr lang="tr-TR" dirty="0" err="1"/>
              <a:t>şewe</a:t>
            </a:r>
            <a:r>
              <a:rPr lang="tr-TR" dirty="0"/>
              <a:t> </a:t>
            </a:r>
            <a:r>
              <a:rPr lang="tr-TR" dirty="0" err="1"/>
              <a:t>saete</a:t>
            </a:r>
            <a:r>
              <a:rPr lang="tr-TR" dirty="0"/>
              <a:t> </a:t>
            </a:r>
            <a:r>
              <a:rPr lang="tr-TR" dirty="0" err="1"/>
              <a:t>des</a:t>
            </a:r>
            <a:r>
              <a:rPr lang="tr-TR" dirty="0"/>
              <a:t> de </a:t>
            </a:r>
            <a:r>
              <a:rPr lang="tr-TR" dirty="0" err="1"/>
              <a:t>rakeweno</a:t>
            </a:r>
            <a:r>
              <a:rPr lang="tr-TR" dirty="0"/>
              <a:t>. (O her akşam saat onda yatıyor.)</a:t>
            </a:r>
          </a:p>
          <a:p>
            <a:pPr marL="0" indent="0">
              <a:buNone/>
            </a:pPr>
            <a:r>
              <a:rPr lang="tr-TR" dirty="0" err="1"/>
              <a:t>Key</a:t>
            </a:r>
            <a:r>
              <a:rPr lang="tr-TR" dirty="0"/>
              <a:t>? </a:t>
            </a:r>
            <a:r>
              <a:rPr lang="tr-TR" dirty="0" smtClean="0"/>
              <a:t>/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 smtClean="0"/>
              <a:t>wext</a:t>
            </a:r>
            <a:r>
              <a:rPr lang="tr-TR" dirty="0" smtClean="0"/>
              <a:t>? </a:t>
            </a:r>
            <a:r>
              <a:rPr lang="tr-TR" dirty="0"/>
              <a:t>Ne zaman?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key</a:t>
            </a:r>
            <a:r>
              <a:rPr lang="tr-TR" dirty="0"/>
              <a:t> </a:t>
            </a:r>
            <a:r>
              <a:rPr lang="tr-TR" dirty="0" err="1" smtClean="0"/>
              <a:t>konra</a:t>
            </a:r>
            <a:r>
              <a:rPr lang="tr-TR" dirty="0" smtClean="0"/>
              <a:t>? </a:t>
            </a:r>
            <a:r>
              <a:rPr lang="tr-TR" dirty="0"/>
              <a:t>(Sen ne zaman yatıyorsun?)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key</a:t>
            </a:r>
            <a:r>
              <a:rPr lang="tr-TR" dirty="0"/>
              <a:t> </a:t>
            </a:r>
            <a:r>
              <a:rPr lang="tr-TR" dirty="0" err="1" smtClean="0"/>
              <a:t>arayıya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? (Sen kahvaltını ne zaman yapıyorsun?)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wext</a:t>
            </a:r>
            <a:r>
              <a:rPr lang="tr-TR" dirty="0"/>
              <a:t> </a:t>
            </a:r>
            <a:r>
              <a:rPr lang="tr-TR" dirty="0" err="1" smtClean="0"/>
              <a:t>yenı</a:t>
            </a:r>
            <a:r>
              <a:rPr lang="tr-TR" dirty="0" smtClean="0"/>
              <a:t>? </a:t>
            </a:r>
            <a:r>
              <a:rPr lang="tr-TR" dirty="0"/>
              <a:t>(Sen ne zaman </a:t>
            </a:r>
            <a:r>
              <a:rPr lang="tr-TR" dirty="0" err="1" smtClean="0"/>
              <a:t>gelıyorsun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 err="1" smtClean="0"/>
              <a:t>Elı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çax</a:t>
            </a:r>
            <a:r>
              <a:rPr lang="tr-TR" dirty="0"/>
              <a:t> </a:t>
            </a:r>
            <a:r>
              <a:rPr lang="tr-TR" dirty="0" err="1" smtClean="0"/>
              <a:t>şıno</a:t>
            </a:r>
            <a:r>
              <a:rPr lang="tr-TR" dirty="0" smtClean="0"/>
              <a:t> </a:t>
            </a:r>
            <a:r>
              <a:rPr lang="tr-TR" dirty="0" err="1"/>
              <a:t>mekteb</a:t>
            </a:r>
            <a:r>
              <a:rPr lang="tr-TR" dirty="0"/>
              <a:t>? (</a:t>
            </a:r>
            <a:r>
              <a:rPr lang="tr-TR" dirty="0" smtClean="0"/>
              <a:t>Alı </a:t>
            </a:r>
            <a:r>
              <a:rPr lang="tr-TR" dirty="0"/>
              <a:t>ne zaman okula </a:t>
            </a:r>
            <a:r>
              <a:rPr lang="tr-TR" dirty="0" err="1" smtClean="0"/>
              <a:t>gıdıyor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başlamak: dest </a:t>
            </a:r>
            <a:r>
              <a:rPr lang="tr-TR" dirty="0" err="1"/>
              <a:t>pêkerdene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70831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/>
              <a:t>kardan adam: </a:t>
            </a:r>
            <a:r>
              <a:rPr lang="tr-TR" dirty="0" err="1" smtClean="0"/>
              <a:t>vewremerdım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kar: </a:t>
            </a:r>
            <a:r>
              <a:rPr lang="tr-TR" dirty="0" err="1"/>
              <a:t>vewre</a:t>
            </a:r>
            <a:r>
              <a:rPr lang="tr-TR" dirty="0"/>
              <a:t> (m), </a:t>
            </a:r>
            <a:r>
              <a:rPr lang="tr-TR" dirty="0" err="1"/>
              <a:t>werfe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yağmak: </a:t>
            </a:r>
            <a:r>
              <a:rPr lang="tr-TR" dirty="0" err="1"/>
              <a:t>varayene</a:t>
            </a:r>
            <a:r>
              <a:rPr lang="tr-TR" dirty="0"/>
              <a:t>, </a:t>
            </a:r>
            <a:r>
              <a:rPr lang="tr-TR" dirty="0" err="1" smtClean="0"/>
              <a:t>varıtene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bulutlu: </a:t>
            </a:r>
            <a:r>
              <a:rPr lang="tr-TR" dirty="0" err="1" smtClean="0"/>
              <a:t>hewrın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/>
              <a:t>hewra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 err="1" smtClean="0"/>
              <a:t>güneşlı</a:t>
            </a:r>
            <a:r>
              <a:rPr lang="tr-TR" dirty="0" smtClean="0"/>
              <a:t>: </a:t>
            </a:r>
            <a:r>
              <a:rPr lang="tr-TR" dirty="0" err="1" smtClean="0"/>
              <a:t>tıjın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güneş: 1)</a:t>
            </a:r>
            <a:r>
              <a:rPr lang="tr-TR" dirty="0" err="1"/>
              <a:t>roj</a:t>
            </a:r>
            <a:r>
              <a:rPr lang="tr-TR" dirty="0"/>
              <a:t> (n) </a:t>
            </a:r>
            <a:r>
              <a:rPr lang="tr-TR" dirty="0" smtClean="0"/>
              <a:t>2)</a:t>
            </a:r>
            <a:r>
              <a:rPr lang="tr-TR" dirty="0" err="1" smtClean="0"/>
              <a:t>tıje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hoş: </a:t>
            </a:r>
            <a:r>
              <a:rPr lang="tr-TR" dirty="0" err="1"/>
              <a:t>weş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hava: </a:t>
            </a:r>
            <a:r>
              <a:rPr lang="tr-TR" dirty="0" err="1"/>
              <a:t>hewa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açık hava: paka (n), </a:t>
            </a:r>
            <a:r>
              <a:rPr lang="tr-TR" dirty="0" smtClean="0"/>
              <a:t>sayı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Hava açıktır. (Paka yo./</a:t>
            </a:r>
            <a:r>
              <a:rPr lang="tr-TR" dirty="0" smtClean="0"/>
              <a:t>Sayı </a:t>
            </a:r>
            <a:r>
              <a:rPr lang="tr-TR" dirty="0"/>
              <a:t>ya.)</a:t>
            </a:r>
          </a:p>
          <a:p>
            <a:pPr marL="0" indent="0">
              <a:buNone/>
            </a:pPr>
            <a:r>
              <a:rPr lang="tr-TR" dirty="0"/>
              <a:t>yağmur: varan (n), </a:t>
            </a:r>
            <a:r>
              <a:rPr lang="tr-TR" dirty="0" err="1" smtClean="0"/>
              <a:t>şılıye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dıjne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yaxer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yağmurlu: </a:t>
            </a:r>
            <a:r>
              <a:rPr lang="tr-TR" dirty="0" smtClean="0"/>
              <a:t>varanın </a:t>
            </a:r>
            <a:r>
              <a:rPr lang="tr-TR" dirty="0"/>
              <a:t>(n), </a:t>
            </a:r>
            <a:r>
              <a:rPr lang="tr-TR" dirty="0" err="1" smtClean="0"/>
              <a:t>şılıyın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dıjnın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yaxerın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bulut: </a:t>
            </a:r>
            <a:r>
              <a:rPr lang="tr-TR" dirty="0" err="1"/>
              <a:t>hewr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bulutsuz: </a:t>
            </a:r>
            <a:r>
              <a:rPr lang="tr-TR" dirty="0" err="1"/>
              <a:t>bêhewr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bulutsuz hava: paka (n), </a:t>
            </a:r>
            <a:r>
              <a:rPr lang="tr-TR" dirty="0" smtClean="0"/>
              <a:t>sayı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 err="1" smtClean="0"/>
              <a:t>sıs</a:t>
            </a:r>
            <a:r>
              <a:rPr lang="tr-TR" dirty="0"/>
              <a:t>: </a:t>
            </a:r>
            <a:r>
              <a:rPr lang="tr-TR" dirty="0" err="1" smtClean="0"/>
              <a:t>mıj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sıcak: </a:t>
            </a:r>
            <a:r>
              <a:rPr lang="tr-TR" dirty="0" err="1"/>
              <a:t>germ</a:t>
            </a:r>
            <a:r>
              <a:rPr lang="tr-TR" dirty="0"/>
              <a:t>,-e; </a:t>
            </a:r>
            <a:r>
              <a:rPr lang="tr-TR" dirty="0" err="1" smtClean="0"/>
              <a:t>germın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fırtına: </a:t>
            </a:r>
            <a:r>
              <a:rPr lang="tr-TR" dirty="0" err="1" smtClean="0"/>
              <a:t>fırtıne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vaûvırıke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tefûduman</a:t>
            </a:r>
            <a:r>
              <a:rPr lang="tr-TR" dirty="0"/>
              <a:t> (n) </a:t>
            </a:r>
          </a:p>
          <a:p>
            <a:pPr marL="0" indent="0">
              <a:buNone/>
            </a:pPr>
            <a:r>
              <a:rPr lang="tr-TR" dirty="0"/>
              <a:t>rüzgâr: </a:t>
            </a:r>
            <a:r>
              <a:rPr lang="tr-TR" dirty="0" err="1"/>
              <a:t>va</a:t>
            </a:r>
            <a:r>
              <a:rPr lang="tr-TR" dirty="0"/>
              <a:t> (n), </a:t>
            </a:r>
            <a:r>
              <a:rPr lang="tr-TR" dirty="0" err="1"/>
              <a:t>hewa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soğuk: </a:t>
            </a:r>
            <a:r>
              <a:rPr lang="tr-TR" dirty="0" err="1"/>
              <a:t>serd</a:t>
            </a:r>
            <a:r>
              <a:rPr lang="tr-TR" dirty="0"/>
              <a:t>, -e; </a:t>
            </a:r>
            <a:r>
              <a:rPr lang="tr-TR" dirty="0" err="1" smtClean="0"/>
              <a:t>serdın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çok: </a:t>
            </a:r>
            <a:r>
              <a:rPr lang="tr-TR" dirty="0" err="1"/>
              <a:t>zaf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640127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Toshiba\Desktop\telefon\ders anlatım fotoları\IMG-20151103-WA0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933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 numCol="2">
            <a:normAutofit fontScale="85000" lnSpcReduction="20000"/>
          </a:bodyPr>
          <a:lstStyle/>
          <a:p>
            <a:pPr marL="0" indent="0">
              <a:buNone/>
            </a:pPr>
            <a:r>
              <a:rPr lang="tr-TR" b="1" dirty="0"/>
              <a:t>İLİM </a:t>
            </a:r>
            <a:r>
              <a:rPr lang="tr-TR" b="1" dirty="0" err="1"/>
              <a:t>İLİM</a:t>
            </a:r>
            <a:r>
              <a:rPr lang="tr-TR" b="1" dirty="0"/>
              <a:t> ZONAYİŞU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İlım</a:t>
            </a:r>
            <a:r>
              <a:rPr lang="tr-TR" dirty="0" smtClean="0"/>
              <a:t> ılım </a:t>
            </a:r>
            <a:r>
              <a:rPr lang="tr-TR" dirty="0" err="1" smtClean="0"/>
              <a:t>zonayışu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İlım</a:t>
            </a:r>
            <a:r>
              <a:rPr lang="tr-TR" dirty="0" smtClean="0"/>
              <a:t> </a:t>
            </a:r>
            <a:r>
              <a:rPr lang="tr-TR" dirty="0" err="1"/>
              <a:t>xwu</a:t>
            </a:r>
            <a:r>
              <a:rPr lang="tr-TR" dirty="0"/>
              <a:t> </a:t>
            </a:r>
            <a:r>
              <a:rPr lang="tr-TR" dirty="0" err="1" smtClean="0"/>
              <a:t>zonayışu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Tu </a:t>
            </a:r>
            <a:r>
              <a:rPr lang="tr-TR" dirty="0" err="1"/>
              <a:t>xwu</a:t>
            </a:r>
            <a:r>
              <a:rPr lang="tr-TR" dirty="0"/>
              <a:t> </a:t>
            </a:r>
            <a:r>
              <a:rPr lang="tr-TR" dirty="0" err="1"/>
              <a:t>nızon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 smtClean="0"/>
              <a:t>sını</a:t>
            </a:r>
            <a:r>
              <a:rPr lang="tr-TR" dirty="0" smtClean="0"/>
              <a:t> </a:t>
            </a:r>
            <a:r>
              <a:rPr lang="tr-TR" dirty="0" err="1"/>
              <a:t>wendışu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Wendış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murad</a:t>
            </a:r>
            <a:r>
              <a:rPr lang="tr-TR" dirty="0"/>
              <a:t> </a:t>
            </a:r>
            <a:r>
              <a:rPr lang="tr-TR" dirty="0" err="1"/>
              <a:t>çıto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Haqqê</a:t>
            </a:r>
            <a:r>
              <a:rPr lang="tr-TR" dirty="0"/>
              <a:t> </a:t>
            </a:r>
            <a:r>
              <a:rPr lang="tr-TR" dirty="0" err="1"/>
              <a:t>coy</a:t>
            </a:r>
            <a:r>
              <a:rPr lang="tr-TR" dirty="0"/>
              <a:t> </a:t>
            </a:r>
            <a:r>
              <a:rPr lang="tr-TR" dirty="0" err="1" smtClean="0"/>
              <a:t>zonayışu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Eg</a:t>
            </a:r>
            <a:r>
              <a:rPr lang="tr-TR" dirty="0"/>
              <a:t> </a:t>
            </a: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/>
              <a:t>wend</a:t>
            </a:r>
            <a:r>
              <a:rPr lang="tr-TR" dirty="0"/>
              <a:t>, </a:t>
            </a: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/>
              <a:t>nızon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Ha yo </a:t>
            </a:r>
            <a:r>
              <a:rPr lang="tr-TR" dirty="0" err="1"/>
              <a:t>nona</a:t>
            </a:r>
            <a:r>
              <a:rPr lang="tr-TR" dirty="0"/>
              <a:t> </a:t>
            </a:r>
            <a:r>
              <a:rPr lang="tr-TR" dirty="0" err="1"/>
              <a:t>wuşka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Mı </a:t>
            </a:r>
            <a:r>
              <a:rPr lang="tr-TR" dirty="0" err="1"/>
              <a:t>wend</a:t>
            </a:r>
            <a:r>
              <a:rPr lang="tr-TR" dirty="0"/>
              <a:t>, mı zona </a:t>
            </a:r>
            <a:r>
              <a:rPr lang="tr-TR" dirty="0" err="1"/>
              <a:t>mêvaj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Mı </a:t>
            </a:r>
            <a:r>
              <a:rPr lang="tr-TR" dirty="0" err="1"/>
              <a:t>zaf</a:t>
            </a:r>
            <a:r>
              <a:rPr lang="tr-TR" dirty="0"/>
              <a:t> </a:t>
            </a:r>
            <a:r>
              <a:rPr lang="tr-TR" dirty="0" err="1"/>
              <a:t>taat</a:t>
            </a:r>
            <a:r>
              <a:rPr lang="tr-TR" dirty="0"/>
              <a:t> </a:t>
            </a:r>
            <a:r>
              <a:rPr lang="tr-TR" dirty="0" err="1"/>
              <a:t>kerd</a:t>
            </a:r>
            <a:r>
              <a:rPr lang="tr-TR" dirty="0"/>
              <a:t> </a:t>
            </a:r>
            <a:r>
              <a:rPr lang="tr-TR" dirty="0" err="1"/>
              <a:t>mêvaj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Eg</a:t>
            </a:r>
            <a:r>
              <a:rPr lang="tr-TR" dirty="0"/>
              <a:t> </a:t>
            </a: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/>
              <a:t>haq</a:t>
            </a:r>
            <a:r>
              <a:rPr lang="tr-TR" dirty="0"/>
              <a:t> </a:t>
            </a:r>
            <a:r>
              <a:rPr lang="tr-TR" dirty="0" err="1"/>
              <a:t>nızon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Ca</a:t>
            </a:r>
            <a:r>
              <a:rPr lang="tr-TR" dirty="0"/>
              <a:t> </a:t>
            </a:r>
            <a:r>
              <a:rPr lang="tr-TR" dirty="0" err="1" smtClean="0"/>
              <a:t>bılâsev</a:t>
            </a:r>
            <a:r>
              <a:rPr lang="tr-TR" dirty="0" smtClean="0"/>
              <a:t> </a:t>
            </a:r>
            <a:r>
              <a:rPr lang="tr-TR" dirty="0" err="1" smtClean="0"/>
              <a:t>omayışu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Ma'ne</a:t>
            </a:r>
            <a:r>
              <a:rPr lang="tr-TR" dirty="0"/>
              <a:t> çar </a:t>
            </a:r>
            <a:r>
              <a:rPr lang="tr-TR" dirty="0" err="1" smtClean="0"/>
              <a:t>kıtabu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Bellıvu</a:t>
            </a:r>
            <a:r>
              <a:rPr lang="tr-TR" dirty="0" smtClean="0"/>
              <a:t> </a:t>
            </a:r>
            <a:r>
              <a:rPr lang="tr-TR" dirty="0"/>
              <a:t>yo </a:t>
            </a:r>
            <a:r>
              <a:rPr lang="tr-TR" dirty="0" err="1" smtClean="0"/>
              <a:t>elıf'ıd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 err="1"/>
              <a:t>nızon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 smtClean="0"/>
              <a:t>sını</a:t>
            </a:r>
            <a:r>
              <a:rPr lang="tr-TR" dirty="0" smtClean="0"/>
              <a:t> </a:t>
            </a:r>
            <a:r>
              <a:rPr lang="tr-TR" dirty="0" err="1"/>
              <a:t>wendışu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Vıst</a:t>
            </a:r>
            <a:r>
              <a:rPr lang="tr-TR" dirty="0" smtClean="0"/>
              <a:t> </a:t>
            </a:r>
            <a:r>
              <a:rPr lang="tr-TR" dirty="0" err="1"/>
              <a:t>nev</a:t>
            </a:r>
            <a:r>
              <a:rPr lang="tr-TR" dirty="0"/>
              <a:t> </a:t>
            </a:r>
            <a:r>
              <a:rPr lang="tr-TR" dirty="0" err="1"/>
              <a:t>heca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 smtClean="0"/>
              <a:t>wınenê</a:t>
            </a:r>
            <a:r>
              <a:rPr lang="tr-TR" dirty="0" smtClean="0"/>
              <a:t> </a:t>
            </a:r>
            <a:r>
              <a:rPr lang="tr-TR" dirty="0"/>
              <a:t>ser </a:t>
            </a:r>
            <a:r>
              <a:rPr lang="tr-TR" dirty="0" err="1"/>
              <a:t>ra</a:t>
            </a:r>
            <a:r>
              <a:rPr lang="tr-TR" dirty="0"/>
              <a:t> ser</a:t>
            </a:r>
          </a:p>
          <a:p>
            <a:pPr marL="0" indent="0">
              <a:buNone/>
            </a:pPr>
            <a:r>
              <a:rPr lang="tr-TR" dirty="0" err="1"/>
              <a:t>Tı</a:t>
            </a:r>
            <a:r>
              <a:rPr lang="tr-TR" dirty="0"/>
              <a:t> </a:t>
            </a:r>
            <a:r>
              <a:rPr lang="tr-TR" dirty="0" err="1"/>
              <a:t>vone</a:t>
            </a:r>
            <a:r>
              <a:rPr lang="tr-TR" dirty="0"/>
              <a:t> </a:t>
            </a: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 err="1"/>
              <a:t>xoca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Ma'naye</a:t>
            </a:r>
            <a:r>
              <a:rPr lang="tr-TR" dirty="0"/>
              <a:t> </a:t>
            </a:r>
            <a:r>
              <a:rPr lang="tr-TR" dirty="0" err="1"/>
              <a:t>çı</a:t>
            </a:r>
            <a:r>
              <a:rPr lang="tr-TR" dirty="0"/>
              <a:t> </a:t>
            </a:r>
            <a:r>
              <a:rPr lang="tr-TR" dirty="0" err="1"/>
              <a:t>ma'nava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Yunus Emre, </a:t>
            </a:r>
            <a:r>
              <a:rPr lang="tr-TR" dirty="0" err="1"/>
              <a:t>von</a:t>
            </a:r>
            <a:r>
              <a:rPr lang="tr-TR" dirty="0"/>
              <a:t> </a:t>
            </a:r>
            <a:r>
              <a:rPr lang="tr-TR" dirty="0" err="1"/>
              <a:t>xocı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Eg</a:t>
            </a:r>
            <a:r>
              <a:rPr lang="tr-TR" dirty="0"/>
              <a:t> </a:t>
            </a:r>
            <a:r>
              <a:rPr lang="tr-TR" dirty="0" err="1"/>
              <a:t>gerek'ıv</a:t>
            </a:r>
            <a:r>
              <a:rPr lang="tr-TR" dirty="0"/>
              <a:t> </a:t>
            </a:r>
            <a:r>
              <a:rPr lang="tr-TR" dirty="0" err="1"/>
              <a:t>hezar</a:t>
            </a:r>
            <a:r>
              <a:rPr lang="tr-TR" dirty="0"/>
              <a:t> şu haccı</a:t>
            </a:r>
          </a:p>
          <a:p>
            <a:pPr marL="0" indent="0">
              <a:buNone/>
            </a:pPr>
            <a:r>
              <a:rPr lang="tr-TR" dirty="0" err="1"/>
              <a:t>Hemın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tewr</a:t>
            </a:r>
            <a:r>
              <a:rPr lang="tr-TR" dirty="0"/>
              <a:t> hol</a:t>
            </a:r>
          </a:p>
          <a:p>
            <a:pPr marL="0" indent="0">
              <a:buNone/>
            </a:pPr>
            <a:r>
              <a:rPr lang="tr-TR" dirty="0" err="1"/>
              <a:t>Kowtışê</a:t>
            </a:r>
            <a:r>
              <a:rPr lang="tr-TR" dirty="0"/>
              <a:t> yo </a:t>
            </a:r>
            <a:r>
              <a:rPr lang="tr-TR" dirty="0" err="1"/>
              <a:t>zêra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                    (YUNUS EMRE)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509113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836" y="0"/>
            <a:ext cx="9123164" cy="6741368"/>
          </a:xfrm>
        </p:spPr>
        <p:txBody>
          <a:bodyPr numCol="2"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/>
              <a:t>a) A kam a? (O </a:t>
            </a:r>
            <a:r>
              <a:rPr lang="tr-TR" dirty="0" err="1" smtClean="0"/>
              <a:t>kımdır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b) A </a:t>
            </a:r>
            <a:r>
              <a:rPr lang="tr-TR" dirty="0" err="1" smtClean="0"/>
              <a:t>cınıya</a:t>
            </a:r>
            <a:r>
              <a:rPr lang="tr-TR" dirty="0" smtClean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a. (O </a:t>
            </a:r>
            <a:r>
              <a:rPr lang="tr-TR" dirty="0" err="1" smtClean="0"/>
              <a:t>benım</a:t>
            </a:r>
            <a:r>
              <a:rPr lang="tr-TR" dirty="0" smtClean="0"/>
              <a:t> </a:t>
            </a:r>
            <a:r>
              <a:rPr lang="tr-TR" dirty="0"/>
              <a:t>karımdır)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A kamca </a:t>
            </a:r>
            <a:r>
              <a:rPr lang="tr-TR" dirty="0" err="1"/>
              <a:t>ra</a:t>
            </a:r>
            <a:r>
              <a:rPr lang="tr-TR" dirty="0"/>
              <a:t> ya? (O </a:t>
            </a:r>
            <a:r>
              <a:rPr lang="tr-TR" dirty="0" err="1" smtClean="0"/>
              <a:t>nerelıdır</a:t>
            </a:r>
            <a:r>
              <a:rPr lang="tr-TR" dirty="0" smtClean="0"/>
              <a:t>/</a:t>
            </a:r>
            <a:r>
              <a:rPr lang="tr-TR" dirty="0" err="1" smtClean="0"/>
              <a:t>neredendır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b) A </a:t>
            </a:r>
            <a:r>
              <a:rPr lang="tr-TR" dirty="0" err="1" smtClean="0"/>
              <a:t>Dêrsım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ya. (O </a:t>
            </a:r>
            <a:r>
              <a:rPr lang="tr-TR" dirty="0" err="1" smtClean="0"/>
              <a:t>Dersım'dendır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/>
              <a:t>aye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 (Onun adı </a:t>
            </a:r>
            <a:r>
              <a:rPr lang="tr-TR" dirty="0" err="1" smtClean="0"/>
              <a:t>nedır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/>
              <a:t>aye</a:t>
            </a:r>
            <a:r>
              <a:rPr lang="tr-TR" dirty="0"/>
              <a:t> </a:t>
            </a:r>
            <a:r>
              <a:rPr lang="tr-TR" dirty="0" err="1"/>
              <a:t>Leyza</a:t>
            </a:r>
            <a:r>
              <a:rPr lang="tr-TR" dirty="0"/>
              <a:t> ya. (Onun adı </a:t>
            </a:r>
            <a:r>
              <a:rPr lang="tr-TR" dirty="0" err="1"/>
              <a:t>Leyza'dır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A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ya? (O kaç yaşındadır?)</a:t>
            </a:r>
          </a:p>
          <a:p>
            <a:pPr marL="0" indent="0">
              <a:buNone/>
            </a:pPr>
            <a:r>
              <a:rPr lang="tr-TR" dirty="0"/>
              <a:t>b) A </a:t>
            </a:r>
            <a:r>
              <a:rPr lang="tr-TR" dirty="0" err="1" smtClean="0"/>
              <a:t>hırıs</a:t>
            </a:r>
            <a:r>
              <a:rPr lang="tr-TR" dirty="0" smtClean="0"/>
              <a:t> </a:t>
            </a:r>
            <a:r>
              <a:rPr lang="tr-TR" dirty="0"/>
              <a:t>û </a:t>
            </a:r>
            <a:r>
              <a:rPr lang="tr-TR" dirty="0" err="1"/>
              <a:t>panc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ya. (O otuz beş yaşındadır)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**2**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 (</a:t>
            </a:r>
            <a:r>
              <a:rPr lang="tr-TR" dirty="0" err="1" smtClean="0"/>
              <a:t>Senın</a:t>
            </a:r>
            <a:r>
              <a:rPr lang="tr-TR" dirty="0" smtClean="0"/>
              <a:t> </a:t>
            </a:r>
            <a:r>
              <a:rPr lang="tr-TR" dirty="0"/>
              <a:t>adın </a:t>
            </a:r>
            <a:r>
              <a:rPr lang="tr-TR" dirty="0" err="1" smtClean="0"/>
              <a:t>nedır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rê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! </a:t>
            </a:r>
            <a:r>
              <a:rPr lang="tr-TR" dirty="0"/>
              <a:t>(Sana ne!)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**3**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 smtClean="0"/>
              <a:t>Selım</a:t>
            </a:r>
            <a:r>
              <a:rPr lang="tr-TR" dirty="0" smtClean="0"/>
              <a:t> </a:t>
            </a:r>
            <a:r>
              <a:rPr lang="tr-TR" dirty="0"/>
              <a:t>o.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O kam o? </a:t>
            </a:r>
          </a:p>
          <a:p>
            <a:pPr marL="0" indent="0">
              <a:buNone/>
            </a:pPr>
            <a:r>
              <a:rPr lang="tr-TR" dirty="0"/>
              <a:t>b) O </a:t>
            </a:r>
            <a:r>
              <a:rPr lang="tr-TR" dirty="0" err="1" smtClean="0"/>
              <a:t>bırayê</a:t>
            </a:r>
            <a:r>
              <a:rPr lang="tr-TR" dirty="0" smtClean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o.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A kam a? </a:t>
            </a:r>
          </a:p>
          <a:p>
            <a:pPr marL="0" indent="0">
              <a:buNone/>
            </a:pPr>
            <a:r>
              <a:rPr lang="tr-TR" dirty="0"/>
              <a:t>b) A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a.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 smtClean="0"/>
              <a:t>bırayê</a:t>
            </a:r>
            <a:r>
              <a:rPr lang="tr-TR" dirty="0" smtClean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estê</a:t>
            </a:r>
            <a:r>
              <a:rPr lang="tr-TR" dirty="0"/>
              <a:t>? 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 smtClean="0"/>
              <a:t>Dı</a:t>
            </a:r>
            <a:r>
              <a:rPr lang="tr-TR" dirty="0" smtClean="0"/>
              <a:t> </a:t>
            </a:r>
            <a:r>
              <a:rPr lang="tr-TR" dirty="0" err="1" smtClean="0"/>
              <a:t>bırayê</a:t>
            </a:r>
            <a:r>
              <a:rPr lang="tr-TR" dirty="0" smtClean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/>
              <a:t>estê</a:t>
            </a:r>
            <a:r>
              <a:rPr lang="tr-TR" dirty="0"/>
              <a:t>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wayê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estê</a:t>
            </a:r>
            <a:r>
              <a:rPr lang="tr-TR" dirty="0"/>
              <a:t>? 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Yew</a:t>
            </a:r>
            <a:r>
              <a:rPr lang="tr-TR" dirty="0"/>
              <a:t>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/>
              <a:t>esta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/>
              <a:t>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Amed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ya? 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20 (</a:t>
            </a:r>
            <a:r>
              <a:rPr lang="tr-TR" dirty="0" err="1" smtClean="0"/>
              <a:t>vıst</a:t>
            </a:r>
            <a:r>
              <a:rPr lang="tr-TR" dirty="0"/>
              <a:t>) </a:t>
            </a:r>
            <a:r>
              <a:rPr lang="tr-TR" dirty="0" err="1"/>
              <a:t>serre</a:t>
            </a:r>
            <a:r>
              <a:rPr lang="tr-TR" dirty="0"/>
              <a:t> ya.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ezeb</a:t>
            </a:r>
            <a:r>
              <a:rPr lang="tr-TR" dirty="0"/>
              <a:t> a? </a:t>
            </a:r>
          </a:p>
          <a:p>
            <a:pPr marL="0" indent="0">
              <a:buNone/>
            </a:pPr>
            <a:r>
              <a:rPr lang="tr-TR" dirty="0"/>
              <a:t>b) E,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/>
              <a:t>ezeb</a:t>
            </a:r>
            <a:r>
              <a:rPr lang="tr-TR" dirty="0"/>
              <a:t> a.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</a:t>
            </a:r>
          </a:p>
          <a:p>
            <a:pPr marL="0" indent="0">
              <a:buNone/>
            </a:pPr>
            <a:r>
              <a:rPr lang="tr-TR" dirty="0"/>
              <a:t>b)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rê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! </a:t>
            </a:r>
            <a:r>
              <a:rPr lang="tr-TR" dirty="0" err="1"/>
              <a:t>Laj</a:t>
            </a:r>
            <a:r>
              <a:rPr lang="tr-TR" dirty="0"/>
              <a:t> </a:t>
            </a:r>
            <a:r>
              <a:rPr lang="tr-TR" dirty="0" err="1" smtClean="0"/>
              <a:t>kutık</a:t>
            </a:r>
            <a:r>
              <a:rPr lang="tr-TR" dirty="0"/>
              <a:t>! (</a:t>
            </a:r>
            <a:r>
              <a:rPr lang="tr-TR" dirty="0" err="1"/>
              <a:t>lajê</a:t>
            </a:r>
            <a:r>
              <a:rPr lang="tr-TR" dirty="0"/>
              <a:t> </a:t>
            </a:r>
            <a:r>
              <a:rPr lang="tr-TR" dirty="0" err="1" smtClean="0"/>
              <a:t>kutıkı</a:t>
            </a:r>
            <a:r>
              <a:rPr lang="tr-TR" dirty="0" smtClean="0"/>
              <a:t>)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002267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548680"/>
            <a:ext cx="8568952" cy="5832648"/>
          </a:xfrm>
        </p:spPr>
        <p:txBody>
          <a:bodyPr numCol="2"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kalkmak: </a:t>
            </a:r>
            <a:r>
              <a:rPr lang="tr-TR" dirty="0" err="1" smtClean="0"/>
              <a:t>werıştene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yatmak: </a:t>
            </a:r>
            <a:r>
              <a:rPr lang="tr-TR" dirty="0" err="1"/>
              <a:t>rakewtene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bıtmek</a:t>
            </a:r>
            <a:r>
              <a:rPr lang="tr-TR" dirty="0"/>
              <a:t>: </a:t>
            </a:r>
            <a:r>
              <a:rPr lang="tr-TR" dirty="0" err="1" smtClean="0"/>
              <a:t>qedıyayene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kahvaltı: </a:t>
            </a:r>
            <a:r>
              <a:rPr lang="tr-TR" dirty="0" smtClean="0"/>
              <a:t>1)arayı </a:t>
            </a:r>
            <a:r>
              <a:rPr lang="tr-TR" dirty="0"/>
              <a:t>(m) 2)</a:t>
            </a:r>
            <a:r>
              <a:rPr lang="tr-TR" dirty="0" err="1"/>
              <a:t>sêpare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kahvaltı etmek: </a:t>
            </a:r>
            <a:r>
              <a:rPr lang="tr-TR" dirty="0" smtClean="0"/>
              <a:t>1)</a:t>
            </a:r>
            <a:r>
              <a:rPr lang="tr-TR" dirty="0" err="1" smtClean="0"/>
              <a:t>arayıya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kerdene</a:t>
            </a:r>
            <a:r>
              <a:rPr lang="tr-TR" dirty="0"/>
              <a:t> 2)</a:t>
            </a:r>
            <a:r>
              <a:rPr lang="tr-TR" dirty="0" err="1"/>
              <a:t>sêpare</a:t>
            </a:r>
            <a:r>
              <a:rPr lang="tr-TR" dirty="0"/>
              <a:t> </a:t>
            </a:r>
            <a:r>
              <a:rPr lang="tr-TR" dirty="0" err="1"/>
              <a:t>werdene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öğle </a:t>
            </a:r>
            <a:r>
              <a:rPr lang="tr-TR" dirty="0" err="1" smtClean="0"/>
              <a:t>yemeğı</a:t>
            </a:r>
            <a:r>
              <a:rPr lang="tr-TR" dirty="0" smtClean="0"/>
              <a:t>: taştı </a:t>
            </a:r>
            <a:r>
              <a:rPr lang="tr-TR" dirty="0"/>
              <a:t>(m), </a:t>
            </a:r>
            <a:r>
              <a:rPr lang="tr-TR" dirty="0" err="1" smtClean="0"/>
              <a:t>perojıye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sêpare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akşam </a:t>
            </a:r>
            <a:r>
              <a:rPr lang="tr-TR" dirty="0" err="1" smtClean="0"/>
              <a:t>yemeğı</a:t>
            </a:r>
            <a:r>
              <a:rPr lang="tr-TR" dirty="0" smtClean="0"/>
              <a:t>: </a:t>
            </a:r>
            <a:r>
              <a:rPr lang="tr-TR" dirty="0" err="1" smtClean="0"/>
              <a:t>şamı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sabah: </a:t>
            </a:r>
            <a:r>
              <a:rPr lang="tr-TR" dirty="0" err="1" smtClean="0"/>
              <a:t>nımaj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şodır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şewdır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sıpêde</a:t>
            </a:r>
            <a:r>
              <a:rPr lang="tr-TR" dirty="0" smtClean="0"/>
              <a:t> </a:t>
            </a:r>
            <a:r>
              <a:rPr lang="tr-TR" dirty="0"/>
              <a:t>(n), </a:t>
            </a:r>
            <a:r>
              <a:rPr lang="tr-TR" dirty="0" err="1" smtClean="0"/>
              <a:t>sıba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öğle: </a:t>
            </a:r>
            <a:r>
              <a:rPr lang="tr-TR" dirty="0" err="1"/>
              <a:t>teştare</a:t>
            </a:r>
            <a:r>
              <a:rPr lang="tr-TR" dirty="0"/>
              <a:t> (n), </a:t>
            </a:r>
            <a:r>
              <a:rPr lang="tr-TR" dirty="0" err="1"/>
              <a:t>peroj</a:t>
            </a:r>
            <a:r>
              <a:rPr lang="tr-TR" dirty="0"/>
              <a:t> (n), </a:t>
            </a:r>
            <a:r>
              <a:rPr lang="tr-TR" dirty="0" err="1"/>
              <a:t>nêmroje</a:t>
            </a:r>
            <a:r>
              <a:rPr lang="tr-TR" dirty="0"/>
              <a:t> (m), </a:t>
            </a:r>
            <a:r>
              <a:rPr lang="tr-TR" dirty="0" err="1" smtClean="0"/>
              <a:t>dıhıre</a:t>
            </a:r>
            <a:r>
              <a:rPr lang="tr-TR" dirty="0" smtClean="0"/>
              <a:t> </a:t>
            </a:r>
            <a:r>
              <a:rPr lang="tr-TR" dirty="0"/>
              <a:t>(m), hele (m)</a:t>
            </a:r>
          </a:p>
          <a:p>
            <a:pPr marL="0" indent="0">
              <a:buNone/>
            </a:pPr>
            <a:r>
              <a:rPr lang="tr-TR" dirty="0"/>
              <a:t>öğleden sonra: </a:t>
            </a:r>
            <a:r>
              <a:rPr lang="tr-TR" dirty="0" err="1"/>
              <a:t>badê</a:t>
            </a:r>
            <a:r>
              <a:rPr lang="tr-TR" dirty="0"/>
              <a:t> </a:t>
            </a:r>
            <a:r>
              <a:rPr lang="tr-TR" dirty="0" err="1" smtClean="0"/>
              <a:t>teştareyı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smtClean="0"/>
              <a:t>ıkındı: </a:t>
            </a:r>
            <a:r>
              <a:rPr lang="tr-TR" dirty="0" err="1"/>
              <a:t>êre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akşam: şan (n), </a:t>
            </a:r>
            <a:r>
              <a:rPr lang="tr-TR" dirty="0" err="1"/>
              <a:t>êvar</a:t>
            </a:r>
            <a:r>
              <a:rPr lang="tr-TR" dirty="0"/>
              <a:t> (n), </a:t>
            </a:r>
            <a:r>
              <a:rPr lang="tr-TR" dirty="0" err="1"/>
              <a:t>mexreb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gece: </a:t>
            </a:r>
            <a:r>
              <a:rPr lang="tr-TR" dirty="0" err="1"/>
              <a:t>şewe</a:t>
            </a:r>
            <a:r>
              <a:rPr lang="tr-TR" dirty="0"/>
              <a:t> (m) bu gece: </a:t>
            </a:r>
            <a:r>
              <a:rPr lang="tr-TR" dirty="0" err="1"/>
              <a:t>emşo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sabahleyın</a:t>
            </a:r>
            <a:r>
              <a:rPr lang="tr-TR" dirty="0"/>
              <a:t>: </a:t>
            </a:r>
            <a:r>
              <a:rPr lang="tr-TR" dirty="0" err="1" smtClean="0"/>
              <a:t>nımajê</a:t>
            </a:r>
            <a:r>
              <a:rPr lang="tr-TR" dirty="0"/>
              <a:t>, </a:t>
            </a:r>
            <a:r>
              <a:rPr lang="tr-TR" dirty="0" err="1" smtClean="0"/>
              <a:t>şodır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, </a:t>
            </a:r>
            <a:r>
              <a:rPr lang="tr-TR" dirty="0" err="1" smtClean="0"/>
              <a:t>şewdır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, </a:t>
            </a:r>
            <a:r>
              <a:rPr lang="tr-TR" dirty="0" err="1" smtClean="0"/>
              <a:t>sıpêde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, </a:t>
            </a:r>
            <a:r>
              <a:rPr lang="tr-TR" dirty="0" err="1" smtClean="0"/>
              <a:t>sıba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, </a:t>
            </a:r>
            <a:r>
              <a:rPr lang="tr-TR" dirty="0" err="1"/>
              <a:t>serê</a:t>
            </a:r>
            <a:r>
              <a:rPr lang="tr-TR" dirty="0"/>
              <a:t> </a:t>
            </a:r>
            <a:r>
              <a:rPr lang="tr-TR" dirty="0" err="1" smtClean="0"/>
              <a:t>sıbayı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her: her, </a:t>
            </a:r>
            <a:r>
              <a:rPr lang="tr-TR" dirty="0" err="1"/>
              <a:t>heme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her gün: her </a:t>
            </a:r>
            <a:r>
              <a:rPr lang="tr-TR" dirty="0" err="1"/>
              <a:t>roje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erken: </a:t>
            </a:r>
            <a:r>
              <a:rPr lang="tr-TR" dirty="0" err="1"/>
              <a:t>rew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geç: </a:t>
            </a:r>
            <a:r>
              <a:rPr lang="tr-TR" dirty="0" err="1"/>
              <a:t>berey</a:t>
            </a:r>
            <a:r>
              <a:rPr lang="tr-TR" dirty="0"/>
              <a:t> (n), erey (n)</a:t>
            </a:r>
          </a:p>
          <a:p>
            <a:pPr marL="0" indent="0">
              <a:buNone/>
            </a:pPr>
            <a:r>
              <a:rPr lang="tr-TR" dirty="0"/>
              <a:t>ne zaman: </a:t>
            </a:r>
            <a:r>
              <a:rPr lang="tr-TR" dirty="0" err="1"/>
              <a:t>key</a:t>
            </a:r>
            <a:r>
              <a:rPr lang="tr-TR" dirty="0"/>
              <a:t>;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taw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wext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çax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mehal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zeman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dem, kam hele, kam </a:t>
            </a:r>
            <a:r>
              <a:rPr lang="tr-TR" dirty="0" err="1"/>
              <a:t>game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3035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Toshiba\Desktop\telefon\ders anlatım fotoları\IMG-20151103-WA00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7" y="0"/>
            <a:ext cx="9164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50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err="1" smtClean="0"/>
              <a:t>Şımdı</a:t>
            </a:r>
            <a:r>
              <a:rPr lang="tr-TR" dirty="0" smtClean="0"/>
              <a:t> </a:t>
            </a:r>
            <a:r>
              <a:rPr lang="tr-TR" dirty="0"/>
              <a:t>sıra </a:t>
            </a:r>
            <a:r>
              <a:rPr lang="tr-TR" dirty="0" err="1" smtClean="0"/>
              <a:t>sızde</a:t>
            </a:r>
            <a:r>
              <a:rPr lang="tr-TR" dirty="0" smtClean="0"/>
              <a:t> </a:t>
            </a:r>
            <a:r>
              <a:rPr lang="tr-TR" dirty="0" err="1" smtClean="0"/>
              <a:t>aşağıdakı</a:t>
            </a:r>
            <a:r>
              <a:rPr lang="tr-TR" dirty="0" smtClean="0"/>
              <a:t> </a:t>
            </a:r>
            <a:r>
              <a:rPr lang="tr-TR" dirty="0"/>
              <a:t>soruları Zazaca cevaplayınız ve cevabınızı yazınız.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smtClean="0"/>
              <a:t>-</a:t>
            </a:r>
            <a:r>
              <a:rPr lang="tr-TR" dirty="0" err="1" smtClean="0"/>
              <a:t>ısmınız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-kaç yaşındasınız?</a:t>
            </a:r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err="1" smtClean="0"/>
              <a:t>nerelısınız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err="1" smtClean="0"/>
              <a:t>annenızın</a:t>
            </a:r>
            <a:r>
              <a:rPr lang="tr-TR" dirty="0" smtClean="0"/>
              <a:t> </a:t>
            </a:r>
            <a:r>
              <a:rPr lang="tr-TR" dirty="0" err="1" smtClean="0"/>
              <a:t>ısmı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-babanızın </a:t>
            </a:r>
            <a:r>
              <a:rPr lang="tr-TR" dirty="0" err="1" smtClean="0"/>
              <a:t>ısmı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-kaç erkek </a:t>
            </a:r>
            <a:r>
              <a:rPr lang="tr-TR" dirty="0" err="1" smtClean="0"/>
              <a:t>kardeşınız</a:t>
            </a:r>
            <a:r>
              <a:rPr lang="tr-TR" dirty="0" smtClean="0"/>
              <a:t> </a:t>
            </a:r>
            <a:r>
              <a:rPr lang="tr-TR" dirty="0"/>
              <a:t>var?</a:t>
            </a:r>
          </a:p>
          <a:p>
            <a:pPr marL="0" indent="0">
              <a:buNone/>
            </a:pPr>
            <a:r>
              <a:rPr lang="tr-TR" dirty="0"/>
              <a:t>-kaç kız </a:t>
            </a:r>
            <a:r>
              <a:rPr lang="tr-TR" dirty="0" err="1" smtClean="0"/>
              <a:t>kardeşınız</a:t>
            </a:r>
            <a:r>
              <a:rPr lang="tr-TR" dirty="0" smtClean="0"/>
              <a:t> </a:t>
            </a:r>
            <a:r>
              <a:rPr lang="tr-TR" dirty="0"/>
              <a:t>var?</a:t>
            </a:r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err="1" smtClean="0"/>
              <a:t>öğrencı</a:t>
            </a:r>
            <a:r>
              <a:rPr lang="tr-TR" dirty="0" smtClean="0"/>
              <a:t> mısınız</a:t>
            </a:r>
            <a:r>
              <a:rPr lang="tr-TR" dirty="0"/>
              <a:t>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322553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numCol="2">
            <a:normAutofit fontScale="92500"/>
          </a:bodyPr>
          <a:lstStyle/>
          <a:p>
            <a:pPr marL="0" indent="0">
              <a:buNone/>
            </a:pPr>
            <a:r>
              <a:rPr lang="tr-TR" b="1" dirty="0"/>
              <a:t>DEYÎRA ÇEWLÎGÊ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DEMIRVAJ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Zewajo</a:t>
            </a:r>
            <a:r>
              <a:rPr lang="tr-TR" b="1" dirty="0"/>
              <a:t> </a:t>
            </a:r>
            <a:r>
              <a:rPr lang="tr-TR" b="1" dirty="0" err="1"/>
              <a:t>bézer</a:t>
            </a:r>
            <a:r>
              <a:rPr lang="tr-TR" b="1" dirty="0"/>
              <a:t> </a:t>
            </a:r>
            <a:r>
              <a:rPr lang="tr-TR" b="1" dirty="0" err="1" smtClean="0"/>
              <a:t>zeremın</a:t>
            </a:r>
            <a:r>
              <a:rPr lang="tr-TR" b="1" dirty="0"/>
              <a:t> </a:t>
            </a:r>
            <a:br>
              <a:rPr lang="tr-TR" b="1" dirty="0"/>
            </a:br>
            <a:r>
              <a:rPr lang="tr-TR" b="1" dirty="0" err="1"/>
              <a:t>Derdé</a:t>
            </a:r>
            <a:r>
              <a:rPr lang="tr-TR" b="1" dirty="0"/>
              <a:t> kule </a:t>
            </a:r>
            <a:r>
              <a:rPr lang="tr-TR" b="1" dirty="0" err="1"/>
              <a:t>keynun</a:t>
            </a:r>
            <a:r>
              <a:rPr lang="tr-TR" b="1" dirty="0"/>
              <a:t> </a:t>
            </a:r>
            <a:r>
              <a:rPr lang="tr-TR" b="1" dirty="0" err="1"/>
              <a:t>yolado</a:t>
            </a:r>
            <a:r>
              <a:rPr lang="tr-TR" b="1" dirty="0"/>
              <a:t> </a:t>
            </a:r>
            <a:br>
              <a:rPr lang="tr-TR" b="1" dirty="0"/>
            </a:b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Rıye</a:t>
            </a:r>
            <a:r>
              <a:rPr lang="tr-TR" b="1" dirty="0" smtClean="0"/>
              <a:t> </a:t>
            </a:r>
            <a:r>
              <a:rPr lang="tr-TR" b="1" dirty="0" err="1" smtClean="0"/>
              <a:t>colıg</a:t>
            </a:r>
            <a:r>
              <a:rPr lang="tr-TR" b="1" dirty="0" smtClean="0"/>
              <a:t> </a:t>
            </a:r>
            <a:r>
              <a:rPr lang="tr-TR" b="1" dirty="0" err="1" smtClean="0"/>
              <a:t>vırajo</a:t>
            </a:r>
            <a:r>
              <a:rPr lang="tr-TR" b="1" dirty="0"/>
              <a:t> </a:t>
            </a:r>
            <a:br>
              <a:rPr lang="tr-TR" b="1" dirty="0"/>
            </a:b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Rıye</a:t>
            </a:r>
            <a:r>
              <a:rPr lang="tr-TR" b="1" dirty="0" smtClean="0"/>
              <a:t> </a:t>
            </a:r>
            <a:r>
              <a:rPr lang="tr-TR" b="1" dirty="0" err="1" smtClean="0"/>
              <a:t>colıg</a:t>
            </a:r>
            <a:r>
              <a:rPr lang="tr-TR" b="1" dirty="0" smtClean="0"/>
              <a:t> </a:t>
            </a:r>
            <a:r>
              <a:rPr lang="tr-TR" b="1" dirty="0" err="1" smtClean="0"/>
              <a:t>vırajo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Zewajo</a:t>
            </a:r>
            <a:r>
              <a:rPr lang="tr-TR" b="1" dirty="0"/>
              <a:t> </a:t>
            </a:r>
            <a:r>
              <a:rPr lang="tr-TR" b="1" dirty="0" err="1"/>
              <a:t>bézer</a:t>
            </a:r>
            <a:r>
              <a:rPr lang="tr-TR" b="1" dirty="0"/>
              <a:t> </a:t>
            </a:r>
            <a:r>
              <a:rPr lang="tr-TR" b="1" dirty="0" err="1"/>
              <a:t>kémevajo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Derdé</a:t>
            </a:r>
            <a:r>
              <a:rPr lang="tr-TR" b="1" dirty="0"/>
              <a:t> </a:t>
            </a:r>
            <a:r>
              <a:rPr lang="tr-TR" b="1" dirty="0" err="1"/>
              <a:t>kurde</a:t>
            </a:r>
            <a:r>
              <a:rPr lang="tr-TR" b="1" dirty="0"/>
              <a:t> </a:t>
            </a:r>
            <a:r>
              <a:rPr lang="tr-TR" b="1" dirty="0" err="1"/>
              <a:t>lajo</a:t>
            </a:r>
            <a:r>
              <a:rPr lang="tr-TR" b="1" dirty="0"/>
              <a:t> </a:t>
            </a:r>
            <a:r>
              <a:rPr lang="tr-TR" b="1" dirty="0" err="1"/>
              <a:t>zewajo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Derdé</a:t>
            </a:r>
            <a:r>
              <a:rPr lang="tr-TR" b="1" dirty="0"/>
              <a:t> kule </a:t>
            </a:r>
            <a:r>
              <a:rPr lang="tr-TR" b="1" dirty="0" err="1"/>
              <a:t>lajo</a:t>
            </a:r>
            <a:r>
              <a:rPr lang="tr-TR" b="1" dirty="0"/>
              <a:t> </a:t>
            </a:r>
            <a:r>
              <a:rPr lang="tr-TR" b="1" dirty="0" err="1"/>
              <a:t>zewajo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Zewajo</a:t>
            </a:r>
            <a:r>
              <a:rPr lang="tr-TR" b="1" dirty="0"/>
              <a:t> bezer </a:t>
            </a:r>
            <a:r>
              <a:rPr lang="tr-TR" b="1" dirty="0" err="1"/>
              <a:t>kémevajo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Çolıg</a:t>
            </a:r>
            <a:r>
              <a:rPr lang="tr-TR" b="1" dirty="0" smtClean="0"/>
              <a:t> </a:t>
            </a:r>
            <a:r>
              <a:rPr lang="tr-TR" b="1" dirty="0" err="1" smtClean="0"/>
              <a:t>raşın</a:t>
            </a:r>
            <a:r>
              <a:rPr lang="tr-TR" b="1" dirty="0" smtClean="0"/>
              <a:t> </a:t>
            </a:r>
            <a:r>
              <a:rPr lang="tr-TR" b="1" dirty="0" err="1"/>
              <a:t>qerajo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</a:t>
            </a:r>
            <a:r>
              <a:rPr lang="tr-TR" b="1" dirty="0" smtClean="0"/>
              <a:t> </a:t>
            </a:r>
            <a:r>
              <a:rPr lang="tr-TR" b="1" dirty="0" err="1" smtClean="0"/>
              <a:t>demırvajo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Çolıg</a:t>
            </a:r>
            <a:r>
              <a:rPr lang="tr-TR" b="1" dirty="0" smtClean="0"/>
              <a:t> </a:t>
            </a:r>
            <a:r>
              <a:rPr lang="tr-TR" b="1" dirty="0" err="1" smtClean="0"/>
              <a:t>raşın</a:t>
            </a:r>
            <a:r>
              <a:rPr lang="tr-TR" b="1" dirty="0" smtClean="0"/>
              <a:t> </a:t>
            </a:r>
            <a:r>
              <a:rPr lang="tr-TR" b="1" dirty="0" err="1"/>
              <a:t>qerajo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Zewajo</a:t>
            </a:r>
            <a:r>
              <a:rPr lang="tr-TR" b="1" dirty="0"/>
              <a:t> </a:t>
            </a:r>
            <a:r>
              <a:rPr lang="tr-TR" b="1" dirty="0" err="1"/>
              <a:t>bézer</a:t>
            </a:r>
            <a:r>
              <a:rPr lang="tr-TR" b="1" dirty="0"/>
              <a:t> </a:t>
            </a:r>
            <a:r>
              <a:rPr lang="tr-TR" b="1" dirty="0" err="1"/>
              <a:t>kémevajo</a:t>
            </a: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914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C:\Users\Toshiba\Desktop\telefon\ders anlatım fotoları\20160418_1043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75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 descr="C:\Users\Toshiba\Desktop\telefon\ders anlatım fotoları\20151222_085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720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 descr="C:\Users\Toshiba\Desktop\telefon\ders anlatım fotoları\20160328_0942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694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kar </a:t>
            </a:r>
            <a:r>
              <a:rPr lang="tr-TR" dirty="0" err="1" smtClean="0"/>
              <a:t>kenı</a:t>
            </a:r>
            <a:r>
              <a:rPr lang="tr-TR" dirty="0" smtClean="0"/>
              <a:t>? </a:t>
            </a:r>
            <a:r>
              <a:rPr lang="tr-TR" dirty="0"/>
              <a:t>/ 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yapıyorsun?</a:t>
            </a:r>
          </a:p>
          <a:p>
            <a:pPr marL="0" indent="0">
              <a:buNone/>
            </a:pPr>
            <a:r>
              <a:rPr lang="tr-TR" dirty="0"/>
              <a:t>meslek: meslek (n), kar (n), </a:t>
            </a:r>
            <a:r>
              <a:rPr lang="tr-TR" dirty="0" err="1"/>
              <a:t>gure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 err="1" smtClean="0"/>
              <a:t>ış</a:t>
            </a:r>
            <a:r>
              <a:rPr lang="tr-TR" dirty="0"/>
              <a:t>: kar (n), </a:t>
            </a:r>
            <a:r>
              <a:rPr lang="tr-TR" dirty="0" err="1"/>
              <a:t>xebate</a:t>
            </a:r>
            <a:r>
              <a:rPr lang="tr-TR" dirty="0"/>
              <a:t> (m), </a:t>
            </a:r>
            <a:r>
              <a:rPr lang="tr-TR" dirty="0" err="1"/>
              <a:t>gure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 err="1" smtClean="0"/>
              <a:t>hemşıre</a:t>
            </a:r>
            <a:r>
              <a:rPr lang="tr-TR" dirty="0"/>
              <a:t>: </a:t>
            </a:r>
            <a:r>
              <a:rPr lang="tr-TR" dirty="0" err="1" smtClean="0"/>
              <a:t>hemşıra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bankacı: banker, -e</a:t>
            </a:r>
          </a:p>
          <a:p>
            <a:pPr marL="0" indent="0">
              <a:buNone/>
            </a:pPr>
            <a:r>
              <a:rPr lang="tr-TR" dirty="0"/>
              <a:t>müdür: </a:t>
            </a:r>
            <a:r>
              <a:rPr lang="tr-TR" dirty="0" err="1" smtClean="0"/>
              <a:t>mudır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yönetıcı</a:t>
            </a:r>
            <a:r>
              <a:rPr lang="tr-TR" dirty="0" smtClean="0"/>
              <a:t>: </a:t>
            </a:r>
            <a:r>
              <a:rPr lang="tr-TR" dirty="0" err="1" smtClean="0"/>
              <a:t>ıdareker</a:t>
            </a:r>
            <a:r>
              <a:rPr lang="tr-TR" dirty="0"/>
              <a:t>, -e; </a:t>
            </a:r>
            <a:r>
              <a:rPr lang="tr-TR" dirty="0" err="1" smtClean="0"/>
              <a:t>sermıyan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öğretmen: </a:t>
            </a:r>
            <a:r>
              <a:rPr lang="tr-TR" dirty="0" err="1"/>
              <a:t>mamosta</a:t>
            </a:r>
            <a:r>
              <a:rPr lang="tr-TR" dirty="0"/>
              <a:t> (n, m), </a:t>
            </a:r>
            <a:r>
              <a:rPr lang="tr-TR" dirty="0" smtClean="0"/>
              <a:t>malım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öğrencı</a:t>
            </a:r>
            <a:r>
              <a:rPr lang="tr-TR" dirty="0" smtClean="0"/>
              <a:t>: </a:t>
            </a:r>
            <a:r>
              <a:rPr lang="tr-TR" dirty="0" err="1"/>
              <a:t>wendekar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doktor: doktor, -e; </a:t>
            </a:r>
            <a:r>
              <a:rPr lang="tr-TR" dirty="0" err="1" smtClean="0"/>
              <a:t>hekım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garson: garson (n)</a:t>
            </a:r>
          </a:p>
          <a:p>
            <a:pPr marL="0" indent="0">
              <a:buNone/>
            </a:pPr>
            <a:r>
              <a:rPr lang="tr-TR" dirty="0"/>
              <a:t>şoför: </a:t>
            </a:r>
            <a:r>
              <a:rPr lang="tr-TR" dirty="0" err="1"/>
              <a:t>şofor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seyyar satıcı: </a:t>
            </a:r>
            <a:r>
              <a:rPr lang="tr-TR" dirty="0" err="1"/>
              <a:t>rotoxo</a:t>
            </a:r>
            <a:r>
              <a:rPr lang="tr-TR" dirty="0"/>
              <a:t> </a:t>
            </a:r>
            <a:r>
              <a:rPr lang="tr-TR" dirty="0" err="1"/>
              <a:t>gêrok</a:t>
            </a:r>
            <a:r>
              <a:rPr lang="tr-TR" dirty="0"/>
              <a:t> (n), </a:t>
            </a:r>
            <a:r>
              <a:rPr lang="tr-TR" dirty="0" err="1"/>
              <a:t>rotoxa</a:t>
            </a:r>
            <a:r>
              <a:rPr lang="tr-TR" dirty="0"/>
              <a:t> </a:t>
            </a:r>
            <a:r>
              <a:rPr lang="tr-TR" dirty="0" err="1"/>
              <a:t>gêroke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sanatçı: </a:t>
            </a:r>
            <a:r>
              <a:rPr lang="tr-TR" dirty="0" err="1"/>
              <a:t>hunermend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yazar: </a:t>
            </a:r>
            <a:r>
              <a:rPr lang="tr-TR" dirty="0" err="1"/>
              <a:t>nuştox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yönetmen: </a:t>
            </a:r>
            <a:r>
              <a:rPr lang="tr-TR" dirty="0" err="1" smtClean="0"/>
              <a:t>rejısor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fılm</a:t>
            </a:r>
            <a:r>
              <a:rPr lang="tr-TR" dirty="0" smtClean="0"/>
              <a:t> </a:t>
            </a:r>
            <a:r>
              <a:rPr lang="tr-TR" dirty="0" err="1" smtClean="0"/>
              <a:t>yönetmenı</a:t>
            </a:r>
            <a:r>
              <a:rPr lang="tr-TR" dirty="0" smtClean="0"/>
              <a:t>: </a:t>
            </a:r>
            <a:r>
              <a:rPr lang="tr-TR" dirty="0" err="1" smtClean="0"/>
              <a:t>rejısora</a:t>
            </a:r>
            <a:r>
              <a:rPr lang="tr-TR" dirty="0" smtClean="0"/>
              <a:t> </a:t>
            </a:r>
            <a:r>
              <a:rPr lang="tr-TR" dirty="0" err="1" smtClean="0"/>
              <a:t>fılmı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 smtClean="0"/>
              <a:t>rejısorê</a:t>
            </a:r>
            <a:r>
              <a:rPr lang="tr-TR" dirty="0" smtClean="0"/>
              <a:t> </a:t>
            </a:r>
            <a:r>
              <a:rPr lang="tr-TR" dirty="0" err="1" smtClean="0"/>
              <a:t>fılmı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şarkıcı: </a:t>
            </a:r>
            <a:r>
              <a:rPr lang="tr-TR" dirty="0" err="1" smtClean="0"/>
              <a:t>deyırbaz</a:t>
            </a:r>
            <a:r>
              <a:rPr lang="tr-TR" dirty="0"/>
              <a:t>, -e; </a:t>
            </a:r>
            <a:r>
              <a:rPr lang="tr-TR" dirty="0" err="1"/>
              <a:t>dengbêj</a:t>
            </a:r>
            <a:r>
              <a:rPr lang="tr-TR" dirty="0"/>
              <a:t>, -e </a:t>
            </a:r>
          </a:p>
          <a:p>
            <a:pPr marL="0" indent="0">
              <a:buNone/>
            </a:pPr>
            <a:r>
              <a:rPr lang="tr-TR" dirty="0"/>
              <a:t>avukat: </a:t>
            </a:r>
            <a:r>
              <a:rPr lang="tr-TR" dirty="0" err="1"/>
              <a:t>avûkat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kameraman: kameraman, -e</a:t>
            </a:r>
          </a:p>
          <a:p>
            <a:pPr marL="0" indent="0">
              <a:buNone/>
            </a:pPr>
            <a:r>
              <a:rPr lang="tr-TR" dirty="0" err="1" smtClean="0"/>
              <a:t>ışçı</a:t>
            </a:r>
            <a:r>
              <a:rPr lang="tr-TR" dirty="0" smtClean="0"/>
              <a:t>: </a:t>
            </a:r>
            <a:r>
              <a:rPr lang="tr-TR" dirty="0" err="1"/>
              <a:t>karker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veterıner</a:t>
            </a:r>
            <a:r>
              <a:rPr lang="tr-TR" dirty="0"/>
              <a:t>: </a:t>
            </a:r>
            <a:r>
              <a:rPr lang="tr-TR" dirty="0" err="1" smtClean="0"/>
              <a:t>veterıner</a:t>
            </a:r>
            <a:r>
              <a:rPr lang="tr-TR" dirty="0"/>
              <a:t>, -e; baytar, -e</a:t>
            </a:r>
          </a:p>
          <a:p>
            <a:pPr marL="0" indent="0">
              <a:buNone/>
            </a:pPr>
            <a:r>
              <a:rPr lang="tr-TR" dirty="0"/>
              <a:t>aktör: </a:t>
            </a:r>
            <a:r>
              <a:rPr lang="tr-TR" dirty="0" err="1"/>
              <a:t>aktor</a:t>
            </a:r>
            <a:r>
              <a:rPr lang="tr-TR" dirty="0"/>
              <a:t> (n), </a:t>
            </a:r>
            <a:r>
              <a:rPr lang="tr-TR" dirty="0" err="1"/>
              <a:t>kaybaz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 err="1" smtClean="0"/>
              <a:t>aktrıs</a:t>
            </a:r>
            <a:r>
              <a:rPr lang="tr-TR" dirty="0"/>
              <a:t>: </a:t>
            </a:r>
            <a:r>
              <a:rPr lang="tr-TR" dirty="0" err="1" smtClean="0"/>
              <a:t>aktrıse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kaybaze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 err="1" smtClean="0"/>
              <a:t>asıstan</a:t>
            </a:r>
            <a:r>
              <a:rPr lang="tr-TR" dirty="0"/>
              <a:t>: </a:t>
            </a:r>
            <a:r>
              <a:rPr lang="tr-TR" dirty="0" err="1"/>
              <a:t>hetkar</a:t>
            </a:r>
            <a:r>
              <a:rPr lang="tr-TR" dirty="0"/>
              <a:t>, -e; </a:t>
            </a:r>
            <a:r>
              <a:rPr lang="tr-TR" dirty="0" err="1" smtClean="0"/>
              <a:t>ardımkar</a:t>
            </a:r>
            <a:r>
              <a:rPr lang="tr-TR" dirty="0"/>
              <a:t>, -e; </a:t>
            </a:r>
            <a:r>
              <a:rPr lang="tr-TR" dirty="0" err="1" smtClean="0"/>
              <a:t>asıstan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koordınatör</a:t>
            </a:r>
            <a:r>
              <a:rPr lang="tr-TR" dirty="0"/>
              <a:t>: </a:t>
            </a:r>
            <a:r>
              <a:rPr lang="tr-TR" dirty="0" err="1" smtClean="0"/>
              <a:t>koordınator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oyuncu: </a:t>
            </a:r>
            <a:r>
              <a:rPr lang="tr-TR" dirty="0" err="1"/>
              <a:t>kaybaz</a:t>
            </a:r>
            <a:r>
              <a:rPr lang="tr-TR" dirty="0"/>
              <a:t>, -e; </a:t>
            </a:r>
            <a:r>
              <a:rPr lang="tr-TR" dirty="0" err="1"/>
              <a:t>kaykerdox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yapımcı: </a:t>
            </a:r>
            <a:r>
              <a:rPr lang="tr-TR" dirty="0" err="1" smtClean="0"/>
              <a:t>vıraştox</a:t>
            </a:r>
            <a:r>
              <a:rPr lang="tr-TR" dirty="0"/>
              <a:t>, -e; </a:t>
            </a:r>
            <a:r>
              <a:rPr lang="tr-TR" dirty="0" err="1"/>
              <a:t>produktor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muhasebecı</a:t>
            </a:r>
            <a:r>
              <a:rPr lang="tr-TR" dirty="0" smtClean="0"/>
              <a:t>: </a:t>
            </a:r>
            <a:r>
              <a:rPr lang="tr-TR" dirty="0" err="1"/>
              <a:t>hesabdar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futbolcu: </a:t>
            </a:r>
            <a:r>
              <a:rPr lang="tr-TR" dirty="0" err="1"/>
              <a:t>futbolbaz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dışçı</a:t>
            </a:r>
            <a:r>
              <a:rPr lang="tr-TR" dirty="0" smtClean="0"/>
              <a:t>: </a:t>
            </a:r>
            <a:r>
              <a:rPr lang="tr-TR" dirty="0" err="1" smtClean="0"/>
              <a:t>dıdansaz</a:t>
            </a:r>
            <a:r>
              <a:rPr lang="tr-TR" dirty="0"/>
              <a:t>, -e; doktora </a:t>
            </a:r>
            <a:r>
              <a:rPr lang="tr-TR" dirty="0" err="1" smtClean="0"/>
              <a:t>dıdanan</a:t>
            </a:r>
            <a:r>
              <a:rPr lang="tr-TR" dirty="0" smtClean="0"/>
              <a:t> </a:t>
            </a:r>
            <a:r>
              <a:rPr lang="tr-TR" dirty="0"/>
              <a:t>(m), </a:t>
            </a:r>
            <a:r>
              <a:rPr lang="tr-TR" dirty="0" err="1"/>
              <a:t>doktorê</a:t>
            </a:r>
            <a:r>
              <a:rPr lang="tr-TR" dirty="0"/>
              <a:t> </a:t>
            </a:r>
            <a:r>
              <a:rPr lang="tr-TR" dirty="0" err="1" smtClean="0"/>
              <a:t>dıdanan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psıkolog</a:t>
            </a:r>
            <a:r>
              <a:rPr lang="tr-TR" dirty="0"/>
              <a:t>: </a:t>
            </a:r>
            <a:r>
              <a:rPr lang="tr-TR" dirty="0" err="1" smtClean="0"/>
              <a:t>psıkolog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berber: berber, -e</a:t>
            </a:r>
          </a:p>
          <a:p>
            <a:pPr marL="0" indent="0">
              <a:buNone/>
            </a:pPr>
            <a:r>
              <a:rPr lang="tr-TR" dirty="0"/>
              <a:t>kasap: </a:t>
            </a:r>
            <a:r>
              <a:rPr lang="tr-TR" dirty="0" err="1"/>
              <a:t>goştroş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fırıncı: </a:t>
            </a:r>
            <a:r>
              <a:rPr lang="tr-TR" dirty="0" err="1" smtClean="0"/>
              <a:t>fırındar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çıftçı</a:t>
            </a:r>
            <a:r>
              <a:rPr lang="tr-TR" dirty="0" smtClean="0"/>
              <a:t>: </a:t>
            </a:r>
            <a:r>
              <a:rPr lang="tr-TR" dirty="0" err="1" smtClean="0"/>
              <a:t>cıtkar</a:t>
            </a:r>
            <a:r>
              <a:rPr lang="tr-TR" dirty="0"/>
              <a:t>, -e; </a:t>
            </a:r>
            <a:r>
              <a:rPr lang="tr-TR" dirty="0" err="1" smtClean="0"/>
              <a:t>cıtyer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ıthalatçı</a:t>
            </a:r>
            <a:r>
              <a:rPr lang="tr-TR" dirty="0"/>
              <a:t>: </a:t>
            </a:r>
            <a:r>
              <a:rPr lang="tr-TR" dirty="0" err="1" smtClean="0"/>
              <a:t>ıdxalatkar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elektrıkçı</a:t>
            </a:r>
            <a:r>
              <a:rPr lang="tr-TR" dirty="0" smtClean="0"/>
              <a:t>: </a:t>
            </a:r>
            <a:r>
              <a:rPr lang="tr-TR" dirty="0" err="1" smtClean="0"/>
              <a:t>elektrıkkar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eleştırmen</a:t>
            </a:r>
            <a:r>
              <a:rPr lang="tr-TR" dirty="0"/>
              <a:t>: </a:t>
            </a:r>
            <a:r>
              <a:rPr lang="tr-TR" dirty="0" err="1" smtClean="0"/>
              <a:t>rexnegır</a:t>
            </a:r>
            <a:r>
              <a:rPr lang="tr-TR" dirty="0"/>
              <a:t>, -e; </a:t>
            </a:r>
            <a:r>
              <a:rPr lang="tr-TR" dirty="0" err="1"/>
              <a:t>vatesenc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bakkal: </a:t>
            </a:r>
            <a:r>
              <a:rPr lang="tr-TR" dirty="0" err="1"/>
              <a:t>beqal</a:t>
            </a:r>
            <a:r>
              <a:rPr lang="tr-TR" dirty="0"/>
              <a:t>, -e; </a:t>
            </a:r>
            <a:r>
              <a:rPr lang="tr-TR" dirty="0" err="1" smtClean="0"/>
              <a:t>dıkandar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/>
              <a:t>bakıcı: </a:t>
            </a:r>
            <a:r>
              <a:rPr lang="tr-TR" dirty="0" err="1" smtClean="0"/>
              <a:t>mıqatkerdox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ımam</a:t>
            </a:r>
            <a:r>
              <a:rPr lang="tr-TR" dirty="0"/>
              <a:t>: </a:t>
            </a:r>
            <a:r>
              <a:rPr lang="tr-TR" dirty="0" err="1" smtClean="0"/>
              <a:t>ımam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ıstatıstıkçı</a:t>
            </a:r>
            <a:r>
              <a:rPr lang="tr-TR" dirty="0" smtClean="0"/>
              <a:t>: </a:t>
            </a:r>
            <a:r>
              <a:rPr lang="tr-TR" dirty="0" err="1" smtClean="0"/>
              <a:t>statıstıkkar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ışportacı</a:t>
            </a:r>
            <a:r>
              <a:rPr lang="tr-TR" dirty="0"/>
              <a:t>: </a:t>
            </a:r>
            <a:r>
              <a:rPr lang="tr-TR" dirty="0" err="1" smtClean="0"/>
              <a:t>ışportakar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ıtfaıyecı</a:t>
            </a:r>
            <a:r>
              <a:rPr lang="tr-TR" dirty="0" smtClean="0"/>
              <a:t>: </a:t>
            </a:r>
            <a:r>
              <a:rPr lang="tr-TR" dirty="0" err="1"/>
              <a:t>şewatkar</a:t>
            </a:r>
            <a:r>
              <a:rPr lang="tr-TR" dirty="0"/>
              <a:t>, -e; </a:t>
            </a:r>
            <a:r>
              <a:rPr lang="tr-TR" dirty="0" err="1" smtClean="0"/>
              <a:t>ıtfaıyakar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jımnastıkçı</a:t>
            </a:r>
            <a:r>
              <a:rPr lang="tr-TR" dirty="0" smtClean="0"/>
              <a:t>: </a:t>
            </a:r>
            <a:r>
              <a:rPr lang="tr-TR" dirty="0" err="1" smtClean="0"/>
              <a:t>jımnastıkker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demırcı</a:t>
            </a:r>
            <a:r>
              <a:rPr lang="tr-TR" dirty="0" smtClean="0"/>
              <a:t>: </a:t>
            </a:r>
            <a:r>
              <a:rPr lang="tr-TR" dirty="0" err="1" smtClean="0"/>
              <a:t>asınkar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dıplomat</a:t>
            </a:r>
            <a:r>
              <a:rPr lang="tr-TR" dirty="0"/>
              <a:t>: </a:t>
            </a:r>
            <a:r>
              <a:rPr lang="tr-TR" dirty="0" err="1" smtClean="0"/>
              <a:t>dıplomat</a:t>
            </a:r>
            <a:r>
              <a:rPr lang="tr-TR" dirty="0"/>
              <a:t>, -e</a:t>
            </a:r>
          </a:p>
          <a:p>
            <a:pPr marL="0" indent="0">
              <a:buNone/>
            </a:pPr>
            <a:r>
              <a:rPr lang="tr-TR" dirty="0" err="1" smtClean="0"/>
              <a:t>bılgısayar</a:t>
            </a:r>
            <a:r>
              <a:rPr lang="tr-TR" dirty="0" smtClean="0"/>
              <a:t> </a:t>
            </a:r>
            <a:r>
              <a:rPr lang="tr-TR" dirty="0"/>
              <a:t>programcısı: </a:t>
            </a:r>
            <a:r>
              <a:rPr lang="tr-TR" dirty="0" err="1" smtClean="0"/>
              <a:t>programvıraştoxê</a:t>
            </a:r>
            <a:r>
              <a:rPr lang="tr-TR" dirty="0" smtClean="0"/>
              <a:t> </a:t>
            </a:r>
            <a:r>
              <a:rPr lang="tr-TR" dirty="0" err="1"/>
              <a:t>komputure</a:t>
            </a:r>
            <a:r>
              <a:rPr lang="tr-TR" dirty="0"/>
              <a:t> (n), </a:t>
            </a:r>
            <a:r>
              <a:rPr lang="tr-TR" dirty="0" err="1" smtClean="0"/>
              <a:t>programvıraştoxa</a:t>
            </a:r>
            <a:r>
              <a:rPr lang="tr-TR" dirty="0" smtClean="0"/>
              <a:t> </a:t>
            </a:r>
            <a:r>
              <a:rPr lang="tr-TR" dirty="0" err="1"/>
              <a:t>komputure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 err="1"/>
              <a:t>Meslekê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 / </a:t>
            </a:r>
            <a:r>
              <a:rPr lang="tr-TR" dirty="0" err="1" smtClean="0"/>
              <a:t>Mesleğınız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099149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832"/>
            <a:ext cx="9144000" cy="6846168"/>
          </a:xfrm>
        </p:spPr>
        <p:txBody>
          <a:bodyPr numCol="2">
            <a:normAutofit fontScale="85000" lnSpcReduction="20000"/>
          </a:bodyPr>
          <a:lstStyle/>
          <a:p>
            <a:pPr marL="0" indent="0">
              <a:buNone/>
            </a:pPr>
            <a:r>
              <a:rPr lang="tr-TR" b="1" dirty="0"/>
              <a:t>meslek: </a:t>
            </a:r>
            <a:r>
              <a:rPr lang="tr-TR" dirty="0"/>
              <a:t>meslek(n), kar(n), </a:t>
            </a:r>
            <a:r>
              <a:rPr lang="tr-TR" dirty="0" err="1"/>
              <a:t>gure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ış</a:t>
            </a:r>
            <a:r>
              <a:rPr lang="tr-TR" dirty="0"/>
              <a:t>: kar(n), </a:t>
            </a:r>
            <a:r>
              <a:rPr lang="tr-TR" dirty="0" err="1"/>
              <a:t>xebate</a:t>
            </a:r>
            <a:r>
              <a:rPr lang="tr-TR" dirty="0"/>
              <a:t>(m), </a:t>
            </a:r>
            <a:r>
              <a:rPr lang="tr-TR" dirty="0" err="1"/>
              <a:t>gure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ne: </a:t>
            </a:r>
            <a:r>
              <a:rPr lang="tr-TR" dirty="0" smtClean="0"/>
              <a:t>1)</a:t>
            </a:r>
            <a:r>
              <a:rPr lang="tr-TR" dirty="0" err="1" smtClean="0"/>
              <a:t>çı</a:t>
            </a:r>
            <a:r>
              <a:rPr lang="tr-TR" dirty="0" smtClean="0"/>
              <a:t>, </a:t>
            </a:r>
            <a:r>
              <a:rPr lang="tr-TR" dirty="0" err="1" smtClean="0"/>
              <a:t>çık,çına</a:t>
            </a:r>
            <a:r>
              <a:rPr lang="tr-TR" dirty="0"/>
              <a:t>, 2)se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kar </a:t>
            </a:r>
            <a:r>
              <a:rPr lang="tr-TR" dirty="0" err="1" smtClean="0"/>
              <a:t>kenı</a:t>
            </a:r>
            <a:r>
              <a:rPr lang="tr-TR" dirty="0" smtClean="0"/>
              <a:t>? </a:t>
            </a:r>
            <a:r>
              <a:rPr lang="tr-TR" dirty="0"/>
              <a:t>(Ne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yapıyorsun?)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mamosta</a:t>
            </a:r>
            <a:r>
              <a:rPr lang="tr-TR" dirty="0"/>
              <a:t> ya. (</a:t>
            </a:r>
            <a:r>
              <a:rPr lang="tr-TR" dirty="0" err="1" smtClean="0"/>
              <a:t>Öğretmenım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Gureyê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 (</a:t>
            </a:r>
            <a:r>
              <a:rPr lang="tr-TR" dirty="0" err="1" smtClean="0"/>
              <a:t>İşın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mamosta</a:t>
            </a:r>
            <a:r>
              <a:rPr lang="tr-TR" dirty="0"/>
              <a:t> ya. (</a:t>
            </a:r>
            <a:r>
              <a:rPr lang="tr-TR" dirty="0" err="1" smtClean="0"/>
              <a:t>Öğretmenım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gure</a:t>
            </a:r>
            <a:r>
              <a:rPr lang="tr-TR" dirty="0"/>
              <a:t> </a:t>
            </a:r>
            <a:r>
              <a:rPr lang="tr-TR" dirty="0" err="1" smtClean="0"/>
              <a:t>kenı</a:t>
            </a:r>
            <a:r>
              <a:rPr lang="tr-TR" dirty="0" smtClean="0"/>
              <a:t>? </a:t>
            </a:r>
            <a:r>
              <a:rPr lang="tr-TR" dirty="0"/>
              <a:t>(Ne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yapıyorsun?)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cıtkar</a:t>
            </a:r>
            <a:r>
              <a:rPr lang="tr-TR" dirty="0" smtClean="0"/>
              <a:t> </a:t>
            </a:r>
            <a:r>
              <a:rPr lang="tr-TR" dirty="0"/>
              <a:t>a. (Ben </a:t>
            </a:r>
            <a:r>
              <a:rPr lang="tr-TR" dirty="0" err="1" smtClean="0"/>
              <a:t>çıftçıyım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Xebata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ya? (Ne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yapıyorsun?/</a:t>
            </a:r>
            <a:r>
              <a:rPr lang="tr-TR" dirty="0" err="1" smtClean="0"/>
              <a:t>İşın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ışportakar</a:t>
            </a:r>
            <a:r>
              <a:rPr lang="tr-TR" dirty="0" smtClean="0"/>
              <a:t> </a:t>
            </a:r>
            <a:r>
              <a:rPr lang="tr-TR" dirty="0"/>
              <a:t>a. (İşportacıyım.)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Meslekê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yo? (</a:t>
            </a:r>
            <a:r>
              <a:rPr lang="tr-TR" dirty="0" err="1" smtClean="0"/>
              <a:t>Mesleğın</a:t>
            </a:r>
            <a:r>
              <a:rPr lang="tr-TR" dirty="0" smtClean="0"/>
              <a:t> </a:t>
            </a:r>
            <a:r>
              <a:rPr lang="tr-TR" dirty="0" err="1" smtClean="0"/>
              <a:t>nedır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avûkat</a:t>
            </a:r>
            <a:r>
              <a:rPr lang="tr-TR" dirty="0"/>
              <a:t> a. (Avukatım.)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[</a:t>
            </a:r>
            <a:r>
              <a:rPr lang="tr-TR" dirty="0" err="1" smtClean="0"/>
              <a:t>nıka</a:t>
            </a:r>
            <a:r>
              <a:rPr lang="tr-TR" dirty="0"/>
              <a:t>] se </a:t>
            </a:r>
            <a:r>
              <a:rPr lang="tr-TR" dirty="0" err="1" smtClean="0"/>
              <a:t>kenı</a:t>
            </a:r>
            <a:r>
              <a:rPr lang="tr-TR" dirty="0" smtClean="0"/>
              <a:t>? </a:t>
            </a:r>
            <a:r>
              <a:rPr lang="tr-TR" dirty="0"/>
              <a:t>(Sen [</a:t>
            </a:r>
            <a:r>
              <a:rPr lang="tr-TR" dirty="0" err="1" smtClean="0"/>
              <a:t>şımdı</a:t>
            </a:r>
            <a:r>
              <a:rPr lang="tr-TR" dirty="0" smtClean="0"/>
              <a:t>] </a:t>
            </a:r>
            <a:r>
              <a:rPr lang="tr-TR" dirty="0"/>
              <a:t>ne yapıyorsun?)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wendekar</a:t>
            </a:r>
            <a:r>
              <a:rPr lang="tr-TR" dirty="0"/>
              <a:t> a. (Ben </a:t>
            </a:r>
            <a:r>
              <a:rPr lang="tr-TR" dirty="0" err="1" smtClean="0"/>
              <a:t>öğrencıyım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Aye</a:t>
            </a:r>
            <a:r>
              <a:rPr lang="tr-TR" dirty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kar </a:t>
            </a:r>
            <a:r>
              <a:rPr lang="tr-TR" dirty="0" err="1"/>
              <a:t>kena</a:t>
            </a:r>
            <a:r>
              <a:rPr lang="tr-TR" dirty="0"/>
              <a:t>? (O 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yapıyor?)</a:t>
            </a:r>
          </a:p>
          <a:p>
            <a:pPr marL="0" indent="0">
              <a:buNone/>
            </a:pPr>
            <a:r>
              <a:rPr lang="tr-TR" dirty="0" err="1"/>
              <a:t>Aye</a:t>
            </a:r>
            <a:r>
              <a:rPr lang="tr-TR" dirty="0"/>
              <a:t> </a:t>
            </a:r>
            <a:r>
              <a:rPr lang="tr-TR" dirty="0" err="1" smtClean="0"/>
              <a:t>deyırbaz</a:t>
            </a:r>
            <a:r>
              <a:rPr lang="tr-TR" dirty="0" smtClean="0"/>
              <a:t> </a:t>
            </a:r>
            <a:r>
              <a:rPr lang="tr-TR" dirty="0"/>
              <a:t>a. (O şarkıcıdır.)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kar </a:t>
            </a:r>
            <a:r>
              <a:rPr lang="tr-TR" dirty="0" err="1"/>
              <a:t>keno</a:t>
            </a:r>
            <a:r>
              <a:rPr lang="tr-TR" dirty="0"/>
              <a:t>? (</a:t>
            </a: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/>
              <a:t>ne </a:t>
            </a:r>
            <a:r>
              <a:rPr lang="tr-TR" dirty="0" err="1" smtClean="0"/>
              <a:t>ış</a:t>
            </a:r>
            <a:r>
              <a:rPr lang="tr-TR" dirty="0" smtClean="0"/>
              <a:t> </a:t>
            </a:r>
            <a:r>
              <a:rPr lang="tr-TR" dirty="0"/>
              <a:t>yapıyor?)</a:t>
            </a:r>
          </a:p>
          <a:p>
            <a:pPr marL="0" indent="0">
              <a:buNone/>
            </a:pP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/>
              <a:t>banker o. (</a:t>
            </a: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/>
              <a:t>bankacıdır.)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Yaşar Kemal </a:t>
            </a:r>
            <a:r>
              <a:rPr lang="tr-TR" dirty="0" err="1"/>
              <a:t>nuştox</a:t>
            </a:r>
            <a:r>
              <a:rPr lang="tr-TR" dirty="0"/>
              <a:t> o. (Yaşar Kemal yazardır.)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Bıwanın</a:t>
            </a:r>
            <a:r>
              <a:rPr lang="tr-TR" dirty="0" smtClean="0"/>
              <a:t> </a:t>
            </a:r>
            <a:r>
              <a:rPr lang="tr-TR" dirty="0"/>
              <a:t>û </a:t>
            </a:r>
            <a:r>
              <a:rPr lang="tr-TR" dirty="0" err="1" smtClean="0"/>
              <a:t>bınusın</a:t>
            </a:r>
            <a:r>
              <a:rPr lang="tr-TR" dirty="0"/>
              <a:t>! / Okuyun ve yazın!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500361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err="1"/>
              <a:t>Cewabanê</a:t>
            </a:r>
            <a:r>
              <a:rPr lang="tr-TR" dirty="0"/>
              <a:t> </a:t>
            </a:r>
            <a:r>
              <a:rPr lang="tr-TR" dirty="0" err="1"/>
              <a:t>persan</a:t>
            </a:r>
            <a:r>
              <a:rPr lang="tr-TR" dirty="0"/>
              <a:t> </a:t>
            </a:r>
            <a:r>
              <a:rPr lang="tr-TR" dirty="0" err="1" smtClean="0"/>
              <a:t>bıdın</a:t>
            </a:r>
            <a:r>
              <a:rPr lang="tr-TR" dirty="0" smtClean="0"/>
              <a:t> </a:t>
            </a:r>
            <a:r>
              <a:rPr lang="tr-TR" dirty="0"/>
              <a:t>/ Soruları cevaplayınız</a:t>
            </a:r>
          </a:p>
          <a:p>
            <a:pPr marL="0" indent="0">
              <a:buNone/>
            </a:pPr>
            <a:r>
              <a:rPr lang="tr-TR" dirty="0"/>
              <a:t>Azad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kar </a:t>
            </a:r>
            <a:r>
              <a:rPr lang="tr-TR" dirty="0" err="1"/>
              <a:t>keno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Azad kamca de </a:t>
            </a:r>
            <a:r>
              <a:rPr lang="tr-TR" dirty="0" err="1" smtClean="0"/>
              <a:t>şuxulıyeno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Azad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yo?</a:t>
            </a:r>
          </a:p>
          <a:p>
            <a:pPr marL="0" indent="0">
              <a:buNone/>
            </a:pPr>
            <a:r>
              <a:rPr lang="tr-TR" dirty="0" err="1"/>
              <a:t>Rojda</a:t>
            </a:r>
            <a:r>
              <a:rPr lang="tr-TR" dirty="0"/>
              <a:t>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ya?</a:t>
            </a:r>
          </a:p>
          <a:p>
            <a:pPr marL="0" indent="0">
              <a:buNone/>
            </a:pPr>
            <a:r>
              <a:rPr lang="tr-TR" dirty="0"/>
              <a:t>(</a:t>
            </a:r>
            <a:r>
              <a:rPr lang="tr-TR" dirty="0" err="1"/>
              <a:t>Rojda</a:t>
            </a:r>
            <a:r>
              <a:rPr lang="tr-TR" dirty="0"/>
              <a:t>) A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gure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(</a:t>
            </a:r>
            <a:r>
              <a:rPr lang="tr-TR" dirty="0" err="1"/>
              <a:t>Rojda</a:t>
            </a:r>
            <a:r>
              <a:rPr lang="tr-TR" dirty="0"/>
              <a:t>) A kamca de </a:t>
            </a:r>
            <a:r>
              <a:rPr lang="tr-TR" dirty="0" err="1" smtClean="0"/>
              <a:t>xebıtıyena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 err="1"/>
              <a:t>Eyelê</a:t>
            </a:r>
            <a:r>
              <a:rPr lang="tr-TR" dirty="0"/>
              <a:t> </a:t>
            </a:r>
            <a:r>
              <a:rPr lang="tr-TR" dirty="0" err="1" smtClean="0"/>
              <a:t>ınan</a:t>
            </a:r>
            <a:r>
              <a:rPr lang="tr-TR" dirty="0" smtClean="0"/>
              <a:t> </a:t>
            </a:r>
            <a:r>
              <a:rPr lang="tr-TR" dirty="0" err="1"/>
              <a:t>çend</a:t>
            </a:r>
            <a:r>
              <a:rPr lang="tr-TR" dirty="0"/>
              <a:t> </a:t>
            </a:r>
            <a:r>
              <a:rPr lang="tr-TR" dirty="0" err="1"/>
              <a:t>serre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Ê kamca de </a:t>
            </a:r>
            <a:r>
              <a:rPr lang="tr-TR" dirty="0" err="1" smtClean="0"/>
              <a:t>cıwıyenê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 smtClean="0"/>
              <a:t>tırk</a:t>
            </a:r>
            <a:r>
              <a:rPr lang="tr-TR" dirty="0" smtClean="0"/>
              <a:t> </a:t>
            </a:r>
            <a:r>
              <a:rPr lang="tr-TR" dirty="0"/>
              <a:t>ê?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 smtClean="0"/>
              <a:t>tırkı</a:t>
            </a:r>
            <a:r>
              <a:rPr lang="tr-TR" dirty="0" smtClean="0"/>
              <a:t> </a:t>
            </a:r>
            <a:r>
              <a:rPr lang="tr-TR" dirty="0" err="1" smtClean="0"/>
              <a:t>qısey</a:t>
            </a:r>
            <a:r>
              <a:rPr lang="tr-TR" dirty="0" smtClean="0"/>
              <a:t> </a:t>
            </a:r>
            <a:r>
              <a:rPr lang="tr-TR" dirty="0" err="1" smtClean="0"/>
              <a:t>kenı</a:t>
            </a:r>
            <a:r>
              <a:rPr lang="tr-TR" dirty="0" smtClean="0"/>
              <a:t>?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682628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4156" y="-868"/>
            <a:ext cx="9178156" cy="6958260"/>
          </a:xfrm>
        </p:spPr>
        <p:txBody>
          <a:bodyPr numCol="2"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err="1"/>
              <a:t>Waya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 smtClean="0"/>
              <a:t>hemşıra</a:t>
            </a:r>
            <a:r>
              <a:rPr lang="tr-TR" dirty="0" smtClean="0"/>
              <a:t> </a:t>
            </a:r>
            <a:r>
              <a:rPr lang="tr-TR" dirty="0"/>
              <a:t>ya. (Kız </a:t>
            </a:r>
            <a:r>
              <a:rPr lang="tr-TR" dirty="0" err="1" smtClean="0"/>
              <a:t>kardeşım</a:t>
            </a:r>
            <a:r>
              <a:rPr lang="tr-TR" dirty="0" smtClean="0"/>
              <a:t> </a:t>
            </a:r>
            <a:r>
              <a:rPr lang="tr-TR" dirty="0" err="1" smtClean="0"/>
              <a:t>hemşıredır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/>
              <a:t>nêweşxane</a:t>
            </a:r>
            <a:r>
              <a:rPr lang="tr-TR" dirty="0"/>
              <a:t> de </a:t>
            </a:r>
            <a:r>
              <a:rPr lang="tr-TR" dirty="0" err="1" smtClean="0"/>
              <a:t>şuxulıyena</a:t>
            </a:r>
            <a:r>
              <a:rPr lang="tr-TR" dirty="0"/>
              <a:t>. (O hastanede çalışıyor.)</a:t>
            </a:r>
          </a:p>
          <a:p>
            <a:pPr marL="0" indent="0">
              <a:buNone/>
            </a:pPr>
            <a:r>
              <a:rPr lang="tr-TR" dirty="0" err="1" smtClean="0"/>
              <a:t>Bırayê</a:t>
            </a:r>
            <a:r>
              <a:rPr lang="tr-TR" dirty="0" smtClean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/>
              <a:t>avûkat</a:t>
            </a:r>
            <a:r>
              <a:rPr lang="tr-TR" dirty="0"/>
              <a:t> o. (Erkek </a:t>
            </a:r>
            <a:r>
              <a:rPr lang="tr-TR" dirty="0" err="1" smtClean="0"/>
              <a:t>kardeşım</a:t>
            </a:r>
            <a:r>
              <a:rPr lang="tr-TR" dirty="0" smtClean="0"/>
              <a:t> </a:t>
            </a:r>
            <a:r>
              <a:rPr lang="tr-TR" dirty="0"/>
              <a:t>avukattır.)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buro</a:t>
            </a:r>
            <a:r>
              <a:rPr lang="tr-TR" dirty="0"/>
              <a:t> de </a:t>
            </a:r>
            <a:r>
              <a:rPr lang="tr-TR" dirty="0" err="1" smtClean="0"/>
              <a:t>şuxulıyeno</a:t>
            </a:r>
            <a:r>
              <a:rPr lang="tr-TR" dirty="0"/>
              <a:t>. (O büroda çalışıyor.)</a:t>
            </a:r>
          </a:p>
          <a:p>
            <a:pPr marL="0" indent="0">
              <a:buNone/>
            </a:pPr>
            <a:r>
              <a:rPr lang="tr-TR" dirty="0" err="1" smtClean="0"/>
              <a:t>Bırayê</a:t>
            </a:r>
            <a:r>
              <a:rPr lang="tr-TR" dirty="0" smtClean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 smtClean="0"/>
              <a:t>programvıraştoxê</a:t>
            </a:r>
            <a:r>
              <a:rPr lang="tr-TR" dirty="0" smtClean="0"/>
              <a:t> </a:t>
            </a:r>
            <a:r>
              <a:rPr lang="tr-TR" dirty="0" err="1"/>
              <a:t>komputure</a:t>
            </a:r>
            <a:r>
              <a:rPr lang="tr-TR" dirty="0"/>
              <a:t> yo. (Erkek </a:t>
            </a:r>
            <a:r>
              <a:rPr lang="tr-TR" dirty="0" err="1" smtClean="0"/>
              <a:t>kardeşım</a:t>
            </a:r>
            <a:r>
              <a:rPr lang="tr-TR" dirty="0" smtClean="0"/>
              <a:t> </a:t>
            </a:r>
            <a:r>
              <a:rPr lang="tr-TR" dirty="0" err="1" smtClean="0"/>
              <a:t>bılgısayar</a:t>
            </a:r>
            <a:r>
              <a:rPr lang="tr-TR" dirty="0" smtClean="0"/>
              <a:t> </a:t>
            </a:r>
            <a:r>
              <a:rPr lang="tr-TR" dirty="0"/>
              <a:t>programcısıdır.)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loqante</a:t>
            </a:r>
            <a:r>
              <a:rPr lang="tr-TR" dirty="0"/>
              <a:t> de </a:t>
            </a:r>
            <a:r>
              <a:rPr lang="tr-TR" dirty="0" err="1" smtClean="0"/>
              <a:t>xebıtıyeno</a:t>
            </a:r>
            <a:r>
              <a:rPr lang="tr-TR" dirty="0"/>
              <a:t>. (O lokantada çalışıyor.)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mamosta</a:t>
            </a:r>
            <a:r>
              <a:rPr lang="tr-TR" dirty="0"/>
              <a:t> ya. (Ben </a:t>
            </a:r>
            <a:r>
              <a:rPr lang="tr-TR" dirty="0" err="1" smtClean="0"/>
              <a:t>öğretmenım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wendegeh</a:t>
            </a:r>
            <a:r>
              <a:rPr lang="tr-TR" dirty="0"/>
              <a:t> de </a:t>
            </a:r>
            <a:r>
              <a:rPr lang="tr-TR" dirty="0" err="1" smtClean="0"/>
              <a:t>şuxulıyena</a:t>
            </a:r>
            <a:r>
              <a:rPr lang="tr-TR" dirty="0"/>
              <a:t>. (Ben okulda çalışıyorum.)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Baran kamca de </a:t>
            </a:r>
            <a:r>
              <a:rPr lang="tr-TR" dirty="0" err="1" smtClean="0"/>
              <a:t>şuxulıyeno</a:t>
            </a:r>
            <a:r>
              <a:rPr lang="tr-TR" dirty="0"/>
              <a:t>? (Baran nerde çalışıyor?)</a:t>
            </a:r>
          </a:p>
          <a:p>
            <a:pPr marL="0" indent="0">
              <a:buNone/>
            </a:pPr>
            <a:r>
              <a:rPr lang="tr-TR" dirty="0"/>
              <a:t>Baran banka de </a:t>
            </a:r>
            <a:r>
              <a:rPr lang="tr-TR" dirty="0" err="1" smtClean="0"/>
              <a:t>şuxulıyeno</a:t>
            </a:r>
            <a:r>
              <a:rPr lang="tr-TR" dirty="0"/>
              <a:t>. (Baran bankada çalışıyor.)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/>
              <a:t>kamca de </a:t>
            </a:r>
            <a:r>
              <a:rPr lang="tr-TR" dirty="0" err="1" smtClean="0"/>
              <a:t>xebıtıyena</a:t>
            </a:r>
            <a:r>
              <a:rPr lang="tr-TR" dirty="0"/>
              <a:t>. (</a:t>
            </a: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/>
              <a:t>nerde çalışıyor?)</a:t>
            </a:r>
          </a:p>
          <a:p>
            <a:pPr marL="0" indent="0">
              <a:buNone/>
            </a:pP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 err="1"/>
              <a:t>nêweşxane</a:t>
            </a:r>
            <a:r>
              <a:rPr lang="tr-TR" dirty="0"/>
              <a:t> de </a:t>
            </a:r>
            <a:r>
              <a:rPr lang="tr-TR" dirty="0" err="1" smtClean="0"/>
              <a:t>xebıtıyena</a:t>
            </a:r>
            <a:r>
              <a:rPr lang="tr-TR" dirty="0"/>
              <a:t>. (</a:t>
            </a:r>
            <a:r>
              <a:rPr lang="tr-TR" dirty="0" err="1" smtClean="0"/>
              <a:t>Elıf</a:t>
            </a:r>
            <a:r>
              <a:rPr lang="tr-TR" dirty="0" smtClean="0"/>
              <a:t> </a:t>
            </a:r>
            <a:r>
              <a:rPr lang="tr-TR" dirty="0"/>
              <a:t>hastanede çalışıyor.)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Hemşıra</a:t>
            </a:r>
            <a:r>
              <a:rPr lang="tr-TR" dirty="0" smtClean="0"/>
              <a:t> </a:t>
            </a:r>
            <a:r>
              <a:rPr lang="tr-TR" dirty="0"/>
              <a:t>kamca de </a:t>
            </a:r>
            <a:r>
              <a:rPr lang="tr-TR" dirty="0" err="1" smtClean="0"/>
              <a:t>şuxulıyena</a:t>
            </a:r>
            <a:r>
              <a:rPr lang="tr-TR" dirty="0"/>
              <a:t>? (</a:t>
            </a:r>
            <a:r>
              <a:rPr lang="tr-TR" dirty="0" err="1" smtClean="0"/>
              <a:t>Hemşıre</a:t>
            </a:r>
            <a:r>
              <a:rPr lang="tr-TR" dirty="0" smtClean="0"/>
              <a:t> </a:t>
            </a:r>
            <a:r>
              <a:rPr lang="tr-TR" dirty="0"/>
              <a:t>nerde çalışır?)</a:t>
            </a:r>
          </a:p>
          <a:p>
            <a:pPr marL="0" indent="0">
              <a:buNone/>
            </a:pPr>
            <a:r>
              <a:rPr lang="tr-TR" dirty="0" err="1" smtClean="0"/>
              <a:t>Hemşıra</a:t>
            </a:r>
            <a:r>
              <a:rPr lang="tr-TR" dirty="0" smtClean="0"/>
              <a:t> </a:t>
            </a:r>
            <a:r>
              <a:rPr lang="tr-TR" dirty="0" err="1"/>
              <a:t>nêweşxane</a:t>
            </a:r>
            <a:r>
              <a:rPr lang="tr-TR" dirty="0"/>
              <a:t> de </a:t>
            </a:r>
            <a:r>
              <a:rPr lang="tr-TR" dirty="0" err="1" smtClean="0"/>
              <a:t>şuxulıyena</a:t>
            </a:r>
            <a:r>
              <a:rPr lang="tr-TR" dirty="0"/>
              <a:t>. (</a:t>
            </a:r>
            <a:r>
              <a:rPr lang="tr-TR" dirty="0" err="1" smtClean="0"/>
              <a:t>Hemşıre</a:t>
            </a:r>
            <a:r>
              <a:rPr lang="tr-TR" dirty="0" smtClean="0"/>
              <a:t> </a:t>
            </a:r>
            <a:r>
              <a:rPr lang="tr-TR" dirty="0"/>
              <a:t>hastanede çalışır.)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kamca de yo? (</a:t>
            </a:r>
            <a:r>
              <a:rPr lang="tr-TR" dirty="0" err="1"/>
              <a:t>Velat</a:t>
            </a:r>
            <a:r>
              <a:rPr lang="tr-TR" dirty="0"/>
              <a:t> nerde?)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</a:t>
            </a:r>
            <a:r>
              <a:rPr lang="tr-TR" dirty="0" err="1"/>
              <a:t>buro</a:t>
            </a:r>
            <a:r>
              <a:rPr lang="tr-TR" dirty="0"/>
              <a:t> de yo. (</a:t>
            </a:r>
            <a:r>
              <a:rPr lang="tr-TR" dirty="0" err="1"/>
              <a:t>Velat</a:t>
            </a:r>
            <a:r>
              <a:rPr lang="tr-TR" dirty="0"/>
              <a:t> büroda.)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898027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err="1" smtClean="0"/>
              <a:t>Dığer</a:t>
            </a:r>
            <a:r>
              <a:rPr lang="tr-TR" dirty="0" smtClean="0"/>
              <a:t> </a:t>
            </a:r>
            <a:r>
              <a:rPr lang="tr-TR" dirty="0"/>
              <a:t>formları da </a:t>
            </a:r>
            <a:r>
              <a:rPr lang="tr-TR" dirty="0" err="1" smtClean="0"/>
              <a:t>verelım</a:t>
            </a:r>
            <a:r>
              <a:rPr lang="tr-TR" dirty="0"/>
              <a:t>: Baran </a:t>
            </a:r>
            <a:r>
              <a:rPr lang="tr-TR" dirty="0" smtClean="0"/>
              <a:t>kamca/</a:t>
            </a:r>
            <a:r>
              <a:rPr lang="tr-TR" dirty="0" err="1" smtClean="0"/>
              <a:t>kure</a:t>
            </a:r>
            <a:r>
              <a:rPr lang="tr-TR" dirty="0" smtClean="0"/>
              <a:t>/</a:t>
            </a:r>
            <a:r>
              <a:rPr lang="tr-TR" dirty="0" err="1" smtClean="0"/>
              <a:t>ku</a:t>
            </a:r>
            <a:r>
              <a:rPr lang="tr-TR" dirty="0" smtClean="0"/>
              <a:t>/</a:t>
            </a:r>
            <a:r>
              <a:rPr lang="tr-TR" dirty="0" err="1" smtClean="0"/>
              <a:t>ça</a:t>
            </a:r>
            <a:r>
              <a:rPr lang="tr-TR" dirty="0" smtClean="0"/>
              <a:t>/</a:t>
            </a:r>
            <a:r>
              <a:rPr lang="tr-TR" dirty="0" err="1" smtClean="0"/>
              <a:t>kotı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 smtClean="0"/>
              <a:t>şuxulıyeno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banka: banka (m)</a:t>
            </a:r>
          </a:p>
          <a:p>
            <a:pPr marL="0" indent="0">
              <a:buNone/>
            </a:pPr>
            <a:r>
              <a:rPr lang="tr-TR" dirty="0"/>
              <a:t>lokanta: </a:t>
            </a:r>
            <a:r>
              <a:rPr lang="tr-TR" dirty="0" err="1"/>
              <a:t>aşxane</a:t>
            </a:r>
            <a:r>
              <a:rPr lang="tr-TR" dirty="0"/>
              <a:t> (n), </a:t>
            </a:r>
            <a:r>
              <a:rPr lang="tr-TR" dirty="0" err="1"/>
              <a:t>loqante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büro: </a:t>
            </a:r>
            <a:r>
              <a:rPr lang="tr-TR" dirty="0" err="1"/>
              <a:t>buro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okul: </a:t>
            </a:r>
            <a:r>
              <a:rPr lang="tr-TR" dirty="0" err="1"/>
              <a:t>wendegeh</a:t>
            </a:r>
            <a:r>
              <a:rPr lang="tr-TR" dirty="0"/>
              <a:t> (n), </a:t>
            </a:r>
            <a:r>
              <a:rPr lang="tr-TR" dirty="0" err="1"/>
              <a:t>mekteb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 err="1" smtClean="0"/>
              <a:t>ünıversıte</a:t>
            </a:r>
            <a:r>
              <a:rPr lang="tr-TR" dirty="0"/>
              <a:t>: </a:t>
            </a:r>
            <a:r>
              <a:rPr lang="tr-TR" dirty="0" err="1" smtClean="0"/>
              <a:t>unıversıte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hastane: </a:t>
            </a:r>
            <a:r>
              <a:rPr lang="tr-TR" dirty="0" err="1"/>
              <a:t>xestexane</a:t>
            </a:r>
            <a:r>
              <a:rPr lang="tr-TR" dirty="0"/>
              <a:t> (n), </a:t>
            </a:r>
            <a:r>
              <a:rPr lang="tr-TR" dirty="0" err="1"/>
              <a:t>nêweşxane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bakkal: </a:t>
            </a:r>
            <a:r>
              <a:rPr lang="tr-TR" dirty="0" err="1"/>
              <a:t>beqal</a:t>
            </a:r>
            <a:r>
              <a:rPr lang="tr-TR" dirty="0"/>
              <a:t> (n), </a:t>
            </a:r>
            <a:r>
              <a:rPr lang="tr-TR" dirty="0" err="1" smtClean="0"/>
              <a:t>dıkan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ışyerı</a:t>
            </a:r>
            <a:r>
              <a:rPr lang="tr-TR" dirty="0" smtClean="0"/>
              <a:t>: </a:t>
            </a:r>
            <a:r>
              <a:rPr lang="tr-TR" dirty="0" err="1"/>
              <a:t>cayê</a:t>
            </a:r>
            <a:r>
              <a:rPr lang="tr-TR" dirty="0"/>
              <a:t> </a:t>
            </a:r>
            <a:r>
              <a:rPr lang="tr-TR" dirty="0" smtClean="0"/>
              <a:t>karı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89432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xmlns="" val="20768448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tım</a:t>
            </a:r>
            <a:r>
              <a:rPr lang="tr-TR" dirty="0" smtClean="0"/>
              <a:t> </a:t>
            </a:r>
            <a:r>
              <a:rPr lang="tr-TR" dirty="0" err="1" smtClean="0"/>
              <a:t>şına</a:t>
            </a:r>
            <a:r>
              <a:rPr lang="tr-TR" dirty="0" smtClean="0"/>
              <a:t> </a:t>
            </a:r>
            <a:r>
              <a:rPr lang="tr-TR" dirty="0" err="1" smtClean="0"/>
              <a:t>Dıyarbekır</a:t>
            </a:r>
            <a:r>
              <a:rPr lang="tr-TR" dirty="0"/>
              <a:t>. (Ben </a:t>
            </a:r>
            <a:r>
              <a:rPr lang="tr-TR" dirty="0" err="1" smtClean="0"/>
              <a:t>Dıyarbakıra</a:t>
            </a:r>
            <a:r>
              <a:rPr lang="tr-TR" dirty="0" smtClean="0"/>
              <a:t> </a:t>
            </a:r>
            <a:r>
              <a:rPr lang="tr-TR" dirty="0"/>
              <a:t>hep </a:t>
            </a:r>
            <a:r>
              <a:rPr lang="tr-TR" dirty="0" err="1" smtClean="0"/>
              <a:t>gıderım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daıma</a:t>
            </a:r>
            <a:r>
              <a:rPr lang="tr-TR" dirty="0" smtClean="0"/>
              <a:t> </a:t>
            </a:r>
            <a:r>
              <a:rPr lang="tr-TR" dirty="0" err="1"/>
              <a:t>zur</a:t>
            </a:r>
            <a:r>
              <a:rPr lang="tr-TR" dirty="0"/>
              <a:t> </a:t>
            </a:r>
            <a:r>
              <a:rPr lang="tr-TR" dirty="0" err="1"/>
              <a:t>kena</a:t>
            </a:r>
            <a:r>
              <a:rPr lang="tr-TR" dirty="0"/>
              <a:t>. (Sen </a:t>
            </a:r>
            <a:r>
              <a:rPr lang="tr-TR" dirty="0" err="1" smtClean="0"/>
              <a:t>süreklı</a:t>
            </a:r>
            <a:r>
              <a:rPr lang="tr-TR" dirty="0" smtClean="0"/>
              <a:t> </a:t>
            </a:r>
            <a:r>
              <a:rPr lang="tr-TR" dirty="0"/>
              <a:t>yalan </a:t>
            </a:r>
            <a:r>
              <a:rPr lang="tr-TR" dirty="0" err="1" smtClean="0"/>
              <a:t>söylersın</a:t>
            </a:r>
            <a:r>
              <a:rPr lang="tr-TR" dirty="0" smtClean="0"/>
              <a:t>/söylüyorsun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 smtClean="0"/>
              <a:t>tımûtım</a:t>
            </a:r>
            <a:r>
              <a:rPr lang="tr-TR" dirty="0" smtClean="0"/>
              <a:t> </a:t>
            </a:r>
            <a:r>
              <a:rPr lang="tr-TR" dirty="0" err="1"/>
              <a:t>serxoş</a:t>
            </a:r>
            <a:r>
              <a:rPr lang="tr-TR" dirty="0"/>
              <a:t> o. (O her zaman sarhoştur.)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 smtClean="0"/>
              <a:t>daıma</a:t>
            </a:r>
            <a:r>
              <a:rPr lang="tr-TR" dirty="0" smtClean="0"/>
              <a:t>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rê</a:t>
            </a:r>
            <a:r>
              <a:rPr lang="tr-TR" dirty="0"/>
              <a:t> </a:t>
            </a:r>
            <a:r>
              <a:rPr lang="tr-TR" dirty="0" smtClean="0"/>
              <a:t>ardım </a:t>
            </a:r>
            <a:r>
              <a:rPr lang="tr-TR" dirty="0" err="1"/>
              <a:t>kena</a:t>
            </a:r>
            <a:r>
              <a:rPr lang="tr-TR" dirty="0"/>
              <a:t>. (O </a:t>
            </a:r>
            <a:r>
              <a:rPr lang="tr-TR" dirty="0" err="1" smtClean="0"/>
              <a:t>süreklı</a:t>
            </a:r>
            <a:r>
              <a:rPr lang="tr-TR" dirty="0" smtClean="0"/>
              <a:t> </a:t>
            </a:r>
            <a:r>
              <a:rPr lang="tr-TR" dirty="0" err="1" smtClean="0"/>
              <a:t>bıze</a:t>
            </a:r>
            <a:r>
              <a:rPr lang="tr-TR" dirty="0" smtClean="0"/>
              <a:t> </a:t>
            </a:r>
            <a:r>
              <a:rPr lang="tr-TR" dirty="0"/>
              <a:t>yardım eder.)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her </a:t>
            </a:r>
            <a:r>
              <a:rPr lang="tr-TR" dirty="0" err="1" smtClean="0"/>
              <a:t>wext</a:t>
            </a:r>
            <a:r>
              <a:rPr lang="tr-TR" dirty="0" smtClean="0"/>
              <a:t>/</a:t>
            </a:r>
            <a:r>
              <a:rPr lang="tr-TR" dirty="0" err="1" smtClean="0"/>
              <a:t>daıma</a:t>
            </a:r>
            <a:r>
              <a:rPr lang="tr-TR" dirty="0" smtClean="0"/>
              <a:t> </a:t>
            </a:r>
            <a:r>
              <a:rPr lang="tr-TR" dirty="0" err="1" smtClean="0"/>
              <a:t>rınd</a:t>
            </a:r>
            <a:r>
              <a:rPr lang="tr-TR" dirty="0" smtClean="0"/>
              <a:t> </a:t>
            </a:r>
            <a:r>
              <a:rPr lang="tr-TR" dirty="0"/>
              <a:t>a! (Sen her zaman </a:t>
            </a:r>
            <a:r>
              <a:rPr lang="tr-TR" dirty="0" err="1" smtClean="0"/>
              <a:t>güzelsın</a:t>
            </a:r>
            <a:r>
              <a:rPr lang="tr-TR" dirty="0"/>
              <a:t>!)</a:t>
            </a:r>
          </a:p>
          <a:p>
            <a:pPr marL="0" indent="0">
              <a:buNone/>
            </a:pPr>
            <a:r>
              <a:rPr lang="tr-TR" dirty="0" err="1" smtClean="0"/>
              <a:t>tım</a:t>
            </a:r>
            <a:r>
              <a:rPr lang="tr-TR" dirty="0" smtClean="0"/>
              <a:t>/</a:t>
            </a:r>
            <a:r>
              <a:rPr lang="tr-TR" dirty="0" err="1" smtClean="0"/>
              <a:t>tımûtım</a:t>
            </a:r>
            <a:r>
              <a:rPr lang="tr-TR" dirty="0"/>
              <a:t>: </a:t>
            </a:r>
            <a:r>
              <a:rPr lang="tr-TR" dirty="0" err="1" smtClean="0"/>
              <a:t>süreklı</a:t>
            </a:r>
            <a:r>
              <a:rPr lang="tr-TR" dirty="0" smtClean="0"/>
              <a:t>, </a:t>
            </a:r>
            <a:r>
              <a:rPr lang="tr-TR" dirty="0"/>
              <a:t>devamlı, </a:t>
            </a:r>
            <a:r>
              <a:rPr lang="tr-TR" dirty="0" err="1" smtClean="0"/>
              <a:t>daıma</a:t>
            </a:r>
            <a:r>
              <a:rPr lang="tr-TR" dirty="0"/>
              <a:t>, hep, her zaman</a:t>
            </a:r>
          </a:p>
          <a:p>
            <a:pPr marL="0" indent="0">
              <a:buNone/>
            </a:pPr>
            <a:r>
              <a:rPr lang="tr-TR" dirty="0" err="1" smtClean="0"/>
              <a:t>daıma</a:t>
            </a:r>
            <a:r>
              <a:rPr lang="tr-TR" dirty="0"/>
              <a:t>: </a:t>
            </a:r>
            <a:r>
              <a:rPr lang="tr-TR" dirty="0" err="1" smtClean="0"/>
              <a:t>daıma</a:t>
            </a:r>
            <a:r>
              <a:rPr lang="tr-TR" dirty="0"/>
              <a:t>, hep, her zaman</a:t>
            </a:r>
          </a:p>
          <a:p>
            <a:pPr marL="0" indent="0">
              <a:buNone/>
            </a:pPr>
            <a:r>
              <a:rPr lang="tr-TR" dirty="0"/>
              <a:t>* %90 </a:t>
            </a:r>
            <a:r>
              <a:rPr lang="tr-TR" dirty="0" smtClean="0"/>
              <a:t>yanı </a:t>
            </a:r>
            <a:r>
              <a:rPr lang="tr-TR" dirty="0"/>
              <a:t>her zaman olmasa da çoğunlukla yapılanlar </a:t>
            </a:r>
            <a:r>
              <a:rPr lang="tr-TR" dirty="0" err="1" smtClean="0"/>
              <a:t>ıçın</a:t>
            </a:r>
            <a:r>
              <a:rPr lang="tr-TR" dirty="0"/>
              <a:t>:</a:t>
            </a:r>
          </a:p>
          <a:p>
            <a:pPr marL="0" indent="0">
              <a:buNone/>
            </a:pPr>
            <a:r>
              <a:rPr lang="tr-TR" dirty="0" err="1"/>
              <a:t>vêşane</a:t>
            </a:r>
            <a:r>
              <a:rPr lang="tr-TR" dirty="0"/>
              <a:t>/</a:t>
            </a:r>
            <a:r>
              <a:rPr lang="tr-TR" dirty="0" err="1"/>
              <a:t>zafane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zafane</a:t>
            </a:r>
            <a:r>
              <a:rPr lang="tr-TR" dirty="0"/>
              <a:t> </a:t>
            </a:r>
            <a:r>
              <a:rPr lang="tr-TR" dirty="0" err="1"/>
              <a:t>saete</a:t>
            </a:r>
            <a:r>
              <a:rPr lang="tr-TR" dirty="0"/>
              <a:t> 22.00 de </a:t>
            </a:r>
            <a:r>
              <a:rPr lang="tr-TR" dirty="0" err="1"/>
              <a:t>rakewena</a:t>
            </a:r>
            <a:r>
              <a:rPr lang="tr-TR" dirty="0"/>
              <a:t>. (Ben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/>
              <a:t>saat 22.00 de yatarım.)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vêşane</a:t>
            </a:r>
            <a:r>
              <a:rPr lang="tr-TR" dirty="0"/>
              <a:t> </a:t>
            </a:r>
            <a:r>
              <a:rPr lang="tr-TR" dirty="0" err="1" smtClean="0"/>
              <a:t>kıtabê</a:t>
            </a:r>
            <a:r>
              <a:rPr lang="tr-TR" dirty="0" smtClean="0"/>
              <a:t> </a:t>
            </a:r>
            <a:r>
              <a:rPr lang="tr-TR" dirty="0" err="1" smtClean="0"/>
              <a:t>kırmanckı</a:t>
            </a:r>
            <a:r>
              <a:rPr lang="tr-TR" dirty="0" smtClean="0"/>
              <a:t> </a:t>
            </a:r>
            <a:r>
              <a:rPr lang="tr-TR" dirty="0" err="1"/>
              <a:t>wanena</a:t>
            </a:r>
            <a:r>
              <a:rPr lang="tr-TR" dirty="0"/>
              <a:t>. (Sen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/>
              <a:t>Zazaca </a:t>
            </a:r>
            <a:r>
              <a:rPr lang="tr-TR" dirty="0" err="1" smtClean="0"/>
              <a:t>kıtap</a:t>
            </a:r>
            <a:r>
              <a:rPr lang="tr-TR" dirty="0" smtClean="0"/>
              <a:t> </a:t>
            </a:r>
            <a:r>
              <a:rPr lang="tr-TR" dirty="0"/>
              <a:t>okuyorsun.)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/>
              <a:t>zafane</a:t>
            </a:r>
            <a:r>
              <a:rPr lang="tr-TR" dirty="0"/>
              <a:t> </a:t>
            </a:r>
            <a:r>
              <a:rPr lang="tr-TR" dirty="0" err="1" smtClean="0"/>
              <a:t>pıya</a:t>
            </a:r>
            <a:r>
              <a:rPr lang="tr-TR" dirty="0" smtClean="0"/>
              <a:t> </a:t>
            </a:r>
            <a:r>
              <a:rPr lang="tr-TR" dirty="0" err="1"/>
              <a:t>yenê</a:t>
            </a:r>
            <a:r>
              <a:rPr lang="tr-TR" dirty="0"/>
              <a:t>. (</a:t>
            </a:r>
            <a:r>
              <a:rPr lang="tr-TR" dirty="0" smtClean="0"/>
              <a:t>Sız </a:t>
            </a:r>
            <a:r>
              <a:rPr lang="tr-TR" dirty="0"/>
              <a:t>çoğunlukla </a:t>
            </a:r>
            <a:r>
              <a:rPr lang="tr-TR" dirty="0" err="1" smtClean="0"/>
              <a:t>bırlıkte</a:t>
            </a:r>
            <a:r>
              <a:rPr lang="tr-TR" dirty="0" smtClean="0"/>
              <a:t> </a:t>
            </a:r>
            <a:r>
              <a:rPr lang="tr-TR" dirty="0" err="1" smtClean="0"/>
              <a:t>gelıyorsunuz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Zafane</a:t>
            </a:r>
            <a:r>
              <a:rPr lang="tr-TR" dirty="0"/>
              <a:t> a </a:t>
            </a:r>
            <a:r>
              <a:rPr lang="tr-TR" dirty="0" err="1" smtClean="0"/>
              <a:t>şına</a:t>
            </a:r>
            <a:r>
              <a:rPr lang="tr-TR" dirty="0"/>
              <a:t>. (Çoğunlukla o </a:t>
            </a:r>
            <a:r>
              <a:rPr lang="tr-TR" dirty="0" err="1" smtClean="0"/>
              <a:t>gıder</a:t>
            </a:r>
            <a:r>
              <a:rPr lang="tr-TR" dirty="0" smtClean="0"/>
              <a:t>/</a:t>
            </a:r>
            <a:r>
              <a:rPr lang="tr-TR" dirty="0" err="1" smtClean="0"/>
              <a:t>gıdıyor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vêşane</a:t>
            </a:r>
            <a:r>
              <a:rPr lang="tr-TR" dirty="0"/>
              <a:t>: 1)çoğunluk </a:t>
            </a:r>
            <a:r>
              <a:rPr lang="tr-TR" dirty="0" smtClean="0"/>
              <a:t>2)</a:t>
            </a:r>
            <a:r>
              <a:rPr lang="tr-TR" dirty="0" err="1" smtClean="0"/>
              <a:t>genellıkle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zafane</a:t>
            </a:r>
            <a:r>
              <a:rPr lang="tr-TR" dirty="0"/>
              <a:t>: 1)çoğunluk </a:t>
            </a:r>
            <a:r>
              <a:rPr lang="tr-TR" dirty="0" smtClean="0"/>
              <a:t>2)</a:t>
            </a:r>
            <a:r>
              <a:rPr lang="tr-TR" dirty="0" err="1" smtClean="0"/>
              <a:t>genellıkle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* %50 </a:t>
            </a:r>
            <a:r>
              <a:rPr lang="tr-TR" dirty="0" smtClean="0"/>
              <a:t>yanı </a:t>
            </a:r>
            <a:r>
              <a:rPr lang="tr-TR" dirty="0"/>
              <a:t>arada sırada yapılan </a:t>
            </a:r>
            <a:r>
              <a:rPr lang="tr-TR" dirty="0" err="1" smtClean="0"/>
              <a:t>ışlerı</a:t>
            </a:r>
            <a:r>
              <a:rPr lang="tr-TR" dirty="0" smtClean="0"/>
              <a:t> </a:t>
            </a:r>
            <a:r>
              <a:rPr lang="tr-TR" dirty="0" err="1" smtClean="0"/>
              <a:t>belırttığımızde</a:t>
            </a:r>
            <a:r>
              <a:rPr lang="tr-TR" dirty="0"/>
              <a:t>: </a:t>
            </a:r>
          </a:p>
          <a:p>
            <a:pPr marL="0" indent="0">
              <a:buNone/>
            </a:pPr>
            <a:r>
              <a:rPr lang="tr-TR" dirty="0"/>
              <a:t>ge/ge-</a:t>
            </a:r>
            <a:r>
              <a:rPr lang="tr-TR" dirty="0" err="1"/>
              <a:t>gane</a:t>
            </a:r>
            <a:r>
              <a:rPr lang="tr-TR" dirty="0"/>
              <a:t>/ge-ge/rey-rey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Ez rey </a:t>
            </a:r>
            <a:r>
              <a:rPr lang="tr-TR" dirty="0" err="1"/>
              <a:t>rey</a:t>
            </a:r>
            <a:r>
              <a:rPr lang="tr-TR" dirty="0"/>
              <a:t> </a:t>
            </a:r>
            <a:r>
              <a:rPr lang="tr-TR" dirty="0" err="1" smtClean="0"/>
              <a:t>şına</a:t>
            </a:r>
            <a:r>
              <a:rPr lang="tr-TR" dirty="0" smtClean="0"/>
              <a:t> </a:t>
            </a:r>
            <a:r>
              <a:rPr lang="tr-TR" dirty="0" err="1"/>
              <a:t>dewe</a:t>
            </a:r>
            <a:r>
              <a:rPr lang="tr-TR" dirty="0"/>
              <a:t>. (Ben bazen/ara sıra köye </a:t>
            </a:r>
            <a:r>
              <a:rPr lang="tr-TR" dirty="0" err="1" smtClean="0"/>
              <a:t>gıderım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Rey </a:t>
            </a:r>
            <a:r>
              <a:rPr lang="tr-TR" dirty="0" err="1"/>
              <a:t>rey</a:t>
            </a:r>
            <a:r>
              <a:rPr lang="tr-TR" dirty="0"/>
              <a:t> o </a:t>
            </a:r>
            <a:r>
              <a:rPr lang="tr-TR" dirty="0" err="1" smtClean="0"/>
              <a:t>şıno</a:t>
            </a:r>
            <a:r>
              <a:rPr lang="tr-TR" dirty="0" smtClean="0"/>
              <a:t> </a:t>
            </a:r>
            <a:r>
              <a:rPr lang="tr-TR" dirty="0" err="1"/>
              <a:t>dewe</a:t>
            </a:r>
            <a:r>
              <a:rPr lang="tr-TR" dirty="0"/>
              <a:t>. (Bazen/ara sıra o, köye </a:t>
            </a:r>
            <a:r>
              <a:rPr lang="tr-TR" dirty="0" err="1" smtClean="0"/>
              <a:t>gıdıyor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ge-ge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 smtClean="0"/>
              <a:t>vınena</a:t>
            </a:r>
            <a:r>
              <a:rPr lang="tr-TR" dirty="0"/>
              <a:t>. (Ben bazen </a:t>
            </a:r>
            <a:r>
              <a:rPr lang="tr-TR" dirty="0" err="1" smtClean="0"/>
              <a:t>senı</a:t>
            </a:r>
            <a:r>
              <a:rPr lang="tr-TR" dirty="0" smtClean="0"/>
              <a:t> </a:t>
            </a:r>
            <a:r>
              <a:rPr lang="tr-TR" dirty="0"/>
              <a:t>görüyorum.)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ge </a:t>
            </a:r>
            <a:r>
              <a:rPr lang="tr-TR" dirty="0" err="1"/>
              <a:t>yena</a:t>
            </a:r>
            <a:r>
              <a:rPr lang="tr-TR" dirty="0"/>
              <a:t> ge </a:t>
            </a:r>
            <a:r>
              <a:rPr lang="tr-TR" dirty="0" err="1" smtClean="0"/>
              <a:t>nına</a:t>
            </a:r>
            <a:r>
              <a:rPr lang="tr-TR" dirty="0"/>
              <a:t>. (Sen bazen </a:t>
            </a:r>
            <a:r>
              <a:rPr lang="tr-TR" dirty="0" err="1" smtClean="0"/>
              <a:t>gelıyorsun</a:t>
            </a:r>
            <a:r>
              <a:rPr lang="tr-TR" dirty="0" smtClean="0"/>
              <a:t> </a:t>
            </a:r>
            <a:r>
              <a:rPr lang="tr-TR" dirty="0"/>
              <a:t>bazen </a:t>
            </a:r>
            <a:r>
              <a:rPr lang="tr-TR" dirty="0" err="1" smtClean="0"/>
              <a:t>gelmıyorsun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Ge-ge </a:t>
            </a:r>
            <a:r>
              <a:rPr lang="tr-TR" dirty="0" smtClean="0"/>
              <a:t>mı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vano</a:t>
            </a:r>
            <a:r>
              <a:rPr lang="tr-TR" dirty="0"/>
              <a:t>. (Ara sıra bana söylüyor.)</a:t>
            </a:r>
          </a:p>
          <a:p>
            <a:pPr marL="0" indent="0">
              <a:buNone/>
            </a:pPr>
            <a:r>
              <a:rPr lang="tr-TR" dirty="0"/>
              <a:t>ge: bazen</a:t>
            </a:r>
          </a:p>
          <a:p>
            <a:pPr marL="0" indent="0">
              <a:buNone/>
            </a:pPr>
            <a:r>
              <a:rPr lang="tr-TR" dirty="0"/>
              <a:t>ge-</a:t>
            </a:r>
            <a:r>
              <a:rPr lang="tr-TR" dirty="0" err="1"/>
              <a:t>gane</a:t>
            </a:r>
            <a:r>
              <a:rPr lang="tr-TR" dirty="0"/>
              <a:t>/ge-ge/rey-rey: ara sıra, arada sırada, bazen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* %10 </a:t>
            </a:r>
            <a:r>
              <a:rPr lang="tr-TR" dirty="0" smtClean="0"/>
              <a:t>yanı </a:t>
            </a:r>
            <a:r>
              <a:rPr lang="tr-TR" dirty="0"/>
              <a:t>ender olarak yapılan şeyler </a:t>
            </a:r>
            <a:r>
              <a:rPr lang="tr-TR" dirty="0" err="1" smtClean="0"/>
              <a:t>ıçın</a:t>
            </a:r>
            <a:r>
              <a:rPr lang="tr-TR" dirty="0"/>
              <a:t>: </a:t>
            </a:r>
          </a:p>
          <a:p>
            <a:pPr marL="0" indent="0">
              <a:buNone/>
            </a:pPr>
            <a:r>
              <a:rPr lang="tr-TR" dirty="0"/>
              <a:t>tay, </a:t>
            </a:r>
            <a:r>
              <a:rPr lang="tr-TR" dirty="0" err="1" smtClean="0"/>
              <a:t>tıkê</a:t>
            </a:r>
            <a:r>
              <a:rPr lang="tr-TR" dirty="0"/>
              <a:t>, </a:t>
            </a:r>
            <a:r>
              <a:rPr lang="tr-TR" dirty="0" err="1" smtClean="0"/>
              <a:t>bıney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Ez tay </a:t>
            </a:r>
            <a:r>
              <a:rPr lang="tr-TR" dirty="0" err="1" smtClean="0"/>
              <a:t>şına</a:t>
            </a:r>
            <a:r>
              <a:rPr lang="tr-TR" dirty="0" smtClean="0"/>
              <a:t> </a:t>
            </a:r>
            <a:r>
              <a:rPr lang="tr-TR" dirty="0" err="1"/>
              <a:t>Îstanbul</a:t>
            </a:r>
            <a:r>
              <a:rPr lang="tr-TR" dirty="0"/>
              <a:t>. (</a:t>
            </a:r>
            <a:r>
              <a:rPr lang="tr-TR" dirty="0" err="1"/>
              <a:t>İstanbula</a:t>
            </a:r>
            <a:r>
              <a:rPr lang="tr-TR" dirty="0"/>
              <a:t> </a:t>
            </a:r>
            <a:r>
              <a:rPr lang="tr-TR" dirty="0" smtClean="0"/>
              <a:t>az/</a:t>
            </a:r>
            <a:r>
              <a:rPr lang="tr-TR" dirty="0" err="1" smtClean="0"/>
              <a:t>nadıren</a:t>
            </a:r>
            <a:r>
              <a:rPr lang="tr-TR" dirty="0" smtClean="0"/>
              <a:t> </a:t>
            </a:r>
            <a:r>
              <a:rPr lang="tr-TR" dirty="0" err="1" smtClean="0"/>
              <a:t>gıderım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sole tay </a:t>
            </a:r>
            <a:r>
              <a:rPr lang="tr-TR" dirty="0" err="1"/>
              <a:t>wena</a:t>
            </a:r>
            <a:r>
              <a:rPr lang="tr-TR" dirty="0"/>
              <a:t>. (</a:t>
            </a:r>
            <a:r>
              <a:rPr lang="tr-TR" dirty="0" err="1" smtClean="0"/>
              <a:t>Nadıren</a:t>
            </a:r>
            <a:r>
              <a:rPr lang="tr-TR" dirty="0" smtClean="0"/>
              <a:t> </a:t>
            </a:r>
            <a:r>
              <a:rPr lang="tr-TR" dirty="0"/>
              <a:t>tuz </a:t>
            </a:r>
            <a:r>
              <a:rPr lang="tr-TR" dirty="0" err="1" smtClean="0"/>
              <a:t>yerım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kola tay </a:t>
            </a:r>
            <a:r>
              <a:rPr lang="tr-TR" dirty="0" err="1" smtClean="0"/>
              <a:t>şımenı</a:t>
            </a:r>
            <a:r>
              <a:rPr lang="tr-TR" dirty="0" smtClean="0"/>
              <a:t>/</a:t>
            </a:r>
            <a:r>
              <a:rPr lang="tr-TR" dirty="0" err="1" smtClean="0"/>
              <a:t>wenı</a:t>
            </a:r>
            <a:r>
              <a:rPr lang="tr-TR" dirty="0" smtClean="0"/>
              <a:t>. </a:t>
            </a:r>
            <a:r>
              <a:rPr lang="tr-TR" dirty="0"/>
              <a:t>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nadıren</a:t>
            </a:r>
            <a:r>
              <a:rPr lang="tr-TR" dirty="0" smtClean="0"/>
              <a:t> </a:t>
            </a:r>
            <a:r>
              <a:rPr lang="tr-TR" dirty="0"/>
              <a:t>kola </a:t>
            </a:r>
            <a:r>
              <a:rPr lang="tr-TR" dirty="0" err="1" smtClean="0"/>
              <a:t>ıçerız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bıney</a:t>
            </a:r>
            <a:r>
              <a:rPr lang="tr-TR" dirty="0" smtClean="0"/>
              <a:t> </a:t>
            </a:r>
            <a:r>
              <a:rPr lang="tr-TR" dirty="0" err="1"/>
              <a:t>wanena</a:t>
            </a:r>
            <a:r>
              <a:rPr lang="tr-TR" dirty="0"/>
              <a:t>. (</a:t>
            </a:r>
            <a:r>
              <a:rPr lang="tr-TR" dirty="0" err="1" smtClean="0"/>
              <a:t>Bıraz</a:t>
            </a:r>
            <a:r>
              <a:rPr lang="tr-TR" dirty="0" smtClean="0"/>
              <a:t> </a:t>
            </a:r>
            <a:r>
              <a:rPr lang="tr-TR" dirty="0"/>
              <a:t>okurum/okuyorum)</a:t>
            </a:r>
          </a:p>
          <a:p>
            <a:pPr marL="0" indent="0">
              <a:buNone/>
            </a:pPr>
            <a:r>
              <a:rPr lang="tr-TR" dirty="0"/>
              <a:t>tay, -e: az</a:t>
            </a:r>
          </a:p>
          <a:p>
            <a:pPr marL="0" indent="0">
              <a:buNone/>
            </a:pPr>
            <a:r>
              <a:rPr lang="tr-TR" dirty="0" err="1" smtClean="0"/>
              <a:t>tıkê</a:t>
            </a:r>
            <a:r>
              <a:rPr lang="tr-TR" dirty="0"/>
              <a:t>, </a:t>
            </a:r>
            <a:r>
              <a:rPr lang="tr-TR" dirty="0" err="1" smtClean="0"/>
              <a:t>bıney</a:t>
            </a:r>
            <a:r>
              <a:rPr lang="tr-TR" dirty="0"/>
              <a:t>: </a:t>
            </a:r>
            <a:r>
              <a:rPr lang="tr-TR" dirty="0" err="1" smtClean="0"/>
              <a:t>bıraz</a:t>
            </a:r>
            <a:r>
              <a:rPr lang="tr-TR" dirty="0"/>
              <a:t>, az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23706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/>
              <a:t>* %0 </a:t>
            </a:r>
            <a:r>
              <a:rPr lang="tr-TR" dirty="0" smtClean="0"/>
              <a:t>yanı </a:t>
            </a:r>
            <a:r>
              <a:rPr lang="tr-TR" dirty="0" err="1" smtClean="0"/>
              <a:t>hıçbır</a:t>
            </a:r>
            <a:r>
              <a:rPr lang="tr-TR" dirty="0" smtClean="0"/>
              <a:t> </a:t>
            </a:r>
            <a:r>
              <a:rPr lang="tr-TR" dirty="0"/>
              <a:t>zaman yapılmayan </a:t>
            </a:r>
            <a:r>
              <a:rPr lang="tr-TR" dirty="0" err="1" smtClean="0"/>
              <a:t>şeylerı</a:t>
            </a:r>
            <a:r>
              <a:rPr lang="tr-TR" dirty="0" smtClean="0"/>
              <a:t> </a:t>
            </a:r>
            <a:r>
              <a:rPr lang="tr-TR" dirty="0" err="1" smtClean="0"/>
              <a:t>ıfade</a:t>
            </a:r>
            <a:r>
              <a:rPr lang="tr-TR" dirty="0" smtClean="0"/>
              <a:t> </a:t>
            </a:r>
            <a:r>
              <a:rPr lang="tr-TR" dirty="0"/>
              <a:t>ederken: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bınra</a:t>
            </a:r>
            <a:r>
              <a:rPr lang="tr-TR" dirty="0" smtClean="0"/>
              <a:t> </a:t>
            </a:r>
            <a:r>
              <a:rPr lang="tr-TR" dirty="0" err="1" smtClean="0"/>
              <a:t>nêşına</a:t>
            </a:r>
            <a:r>
              <a:rPr lang="tr-TR" dirty="0" smtClean="0"/>
              <a:t> </a:t>
            </a:r>
            <a:r>
              <a:rPr lang="tr-TR" dirty="0" err="1" smtClean="0"/>
              <a:t>dısko</a:t>
            </a:r>
            <a:r>
              <a:rPr lang="tr-TR" dirty="0"/>
              <a:t>. (Ben </a:t>
            </a:r>
            <a:r>
              <a:rPr lang="tr-TR" dirty="0" err="1" smtClean="0"/>
              <a:t>hıçbır</a:t>
            </a:r>
            <a:r>
              <a:rPr lang="tr-TR" dirty="0" smtClean="0"/>
              <a:t> </a:t>
            </a:r>
            <a:r>
              <a:rPr lang="tr-TR" dirty="0"/>
              <a:t>zaman/asla </a:t>
            </a:r>
            <a:r>
              <a:rPr lang="tr-TR" dirty="0" err="1" smtClean="0"/>
              <a:t>dıskoya</a:t>
            </a:r>
            <a:r>
              <a:rPr lang="tr-TR" dirty="0" smtClean="0"/>
              <a:t> </a:t>
            </a:r>
            <a:r>
              <a:rPr lang="tr-TR" dirty="0" err="1" smtClean="0"/>
              <a:t>gıtmem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Ehmed</a:t>
            </a:r>
            <a:r>
              <a:rPr lang="tr-TR" dirty="0"/>
              <a:t> </a:t>
            </a:r>
            <a:r>
              <a:rPr lang="tr-TR" dirty="0" err="1"/>
              <a:t>caran</a:t>
            </a:r>
            <a:r>
              <a:rPr lang="tr-TR" dirty="0"/>
              <a:t> </a:t>
            </a:r>
            <a:r>
              <a:rPr lang="tr-TR" dirty="0" err="1" smtClean="0"/>
              <a:t>şımıte</a:t>
            </a:r>
            <a:r>
              <a:rPr lang="tr-TR" dirty="0" smtClean="0"/>
              <a:t> </a:t>
            </a:r>
            <a:r>
              <a:rPr lang="tr-TR" dirty="0" err="1" smtClean="0"/>
              <a:t>nêşımeno</a:t>
            </a:r>
            <a:r>
              <a:rPr lang="tr-TR" dirty="0"/>
              <a:t>. (Ahmet </a:t>
            </a:r>
            <a:r>
              <a:rPr lang="tr-TR" dirty="0" err="1" smtClean="0"/>
              <a:t>hıçbır</a:t>
            </a:r>
            <a:r>
              <a:rPr lang="tr-TR" dirty="0" smtClean="0"/>
              <a:t> </a:t>
            </a:r>
            <a:r>
              <a:rPr lang="tr-TR" dirty="0"/>
              <a:t>zaman </a:t>
            </a:r>
            <a:r>
              <a:rPr lang="tr-TR" dirty="0" err="1" smtClean="0"/>
              <a:t>ıçkı</a:t>
            </a:r>
            <a:r>
              <a:rPr lang="tr-TR" dirty="0" smtClean="0"/>
              <a:t> </a:t>
            </a:r>
            <a:r>
              <a:rPr lang="tr-TR" dirty="0" err="1" smtClean="0"/>
              <a:t>ıçmez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rey </a:t>
            </a:r>
            <a:r>
              <a:rPr lang="tr-TR" dirty="0" err="1"/>
              <a:t>nengo</a:t>
            </a:r>
            <a:r>
              <a:rPr lang="tr-TR" dirty="0"/>
              <a:t> </a:t>
            </a:r>
            <a:r>
              <a:rPr lang="tr-TR" dirty="0" err="1" smtClean="0"/>
              <a:t>nêçınena</a:t>
            </a:r>
            <a:r>
              <a:rPr lang="tr-TR" dirty="0"/>
              <a:t>. (Ben </a:t>
            </a:r>
            <a:r>
              <a:rPr lang="tr-TR" dirty="0" err="1" smtClean="0"/>
              <a:t>hıç</a:t>
            </a:r>
            <a:r>
              <a:rPr lang="tr-TR" dirty="0" smtClean="0"/>
              <a:t>/asla </a:t>
            </a:r>
            <a:r>
              <a:rPr lang="tr-TR" dirty="0"/>
              <a:t>küfür etmem.)</a:t>
            </a:r>
          </a:p>
          <a:p>
            <a:pPr marL="0" indent="0">
              <a:buNone/>
            </a:pPr>
            <a:r>
              <a:rPr lang="tr-TR" dirty="0" err="1" smtClean="0"/>
              <a:t>hıçbır</a:t>
            </a:r>
            <a:r>
              <a:rPr lang="tr-TR" dirty="0" smtClean="0"/>
              <a:t> </a:t>
            </a:r>
            <a:r>
              <a:rPr lang="tr-TR" dirty="0"/>
              <a:t>zaman: </a:t>
            </a:r>
            <a:r>
              <a:rPr lang="tr-TR" dirty="0" err="1"/>
              <a:t>caran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rey, </a:t>
            </a:r>
            <a:r>
              <a:rPr lang="tr-TR" dirty="0" err="1" smtClean="0"/>
              <a:t>bınde</a:t>
            </a:r>
            <a:r>
              <a:rPr lang="tr-TR" dirty="0"/>
              <a:t>, </a:t>
            </a:r>
            <a:r>
              <a:rPr lang="tr-TR" dirty="0" err="1" smtClean="0"/>
              <a:t>bınra</a:t>
            </a:r>
            <a:r>
              <a:rPr lang="tr-TR" dirty="0"/>
              <a:t>, </a:t>
            </a:r>
            <a:r>
              <a:rPr lang="tr-TR" dirty="0" err="1" smtClean="0"/>
              <a:t>bıncaran</a:t>
            </a:r>
            <a:r>
              <a:rPr lang="tr-TR" dirty="0"/>
              <a:t>, tu </a:t>
            </a:r>
            <a:r>
              <a:rPr lang="tr-TR" dirty="0" err="1"/>
              <a:t>derbe</a:t>
            </a:r>
            <a:r>
              <a:rPr lang="tr-TR" dirty="0"/>
              <a:t>, </a:t>
            </a:r>
            <a:r>
              <a:rPr lang="tr-TR" dirty="0" err="1"/>
              <a:t>qet</a:t>
            </a:r>
            <a:r>
              <a:rPr lang="tr-TR" dirty="0"/>
              <a:t> </a:t>
            </a:r>
            <a:r>
              <a:rPr lang="tr-TR" dirty="0" err="1" smtClean="0"/>
              <a:t>fınê</a:t>
            </a:r>
            <a:r>
              <a:rPr lang="tr-TR" dirty="0"/>
              <a:t>, </a:t>
            </a:r>
            <a:r>
              <a:rPr lang="tr-TR" dirty="0" err="1"/>
              <a:t>qet</a:t>
            </a:r>
            <a:r>
              <a:rPr lang="tr-TR" dirty="0"/>
              <a:t> </a:t>
            </a:r>
            <a:r>
              <a:rPr lang="tr-TR" dirty="0" err="1"/>
              <a:t>reyê</a:t>
            </a:r>
            <a:r>
              <a:rPr lang="tr-TR" dirty="0"/>
              <a:t>,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/>
              <a:t>wext</a:t>
            </a:r>
            <a:r>
              <a:rPr lang="tr-TR" dirty="0"/>
              <a:t>, </a:t>
            </a:r>
            <a:r>
              <a:rPr lang="tr-TR" dirty="0" err="1"/>
              <a:t>esla</a:t>
            </a:r>
            <a:r>
              <a:rPr lang="tr-TR" dirty="0"/>
              <a:t>, </a:t>
            </a:r>
            <a:r>
              <a:rPr lang="tr-TR" dirty="0" err="1"/>
              <a:t>qet</a:t>
            </a:r>
            <a:r>
              <a:rPr lang="tr-TR" dirty="0"/>
              <a:t>, </a:t>
            </a:r>
            <a:r>
              <a:rPr lang="tr-TR" dirty="0" err="1" smtClean="0"/>
              <a:t>qetıyen</a:t>
            </a:r>
            <a:r>
              <a:rPr lang="tr-TR" dirty="0"/>
              <a:t>, </a:t>
            </a:r>
            <a:r>
              <a:rPr lang="tr-TR" dirty="0" err="1"/>
              <a:t>deyme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Ben </a:t>
            </a:r>
            <a:r>
              <a:rPr lang="tr-TR" dirty="0" err="1" smtClean="0"/>
              <a:t>hıç</a:t>
            </a:r>
            <a:r>
              <a:rPr lang="tr-TR" dirty="0" smtClean="0"/>
              <a:t> </a:t>
            </a:r>
            <a:r>
              <a:rPr lang="tr-TR" dirty="0" err="1" smtClean="0"/>
              <a:t>gıtmedım</a:t>
            </a:r>
            <a:r>
              <a:rPr lang="tr-TR" dirty="0"/>
              <a:t>. (Ez </a:t>
            </a:r>
            <a:r>
              <a:rPr lang="tr-TR" dirty="0" err="1" smtClean="0"/>
              <a:t>caran</a:t>
            </a:r>
            <a:r>
              <a:rPr lang="tr-TR" dirty="0" smtClean="0"/>
              <a:t>/</a:t>
            </a:r>
            <a:r>
              <a:rPr lang="tr-TR" dirty="0" err="1" smtClean="0"/>
              <a:t>bınde</a:t>
            </a:r>
            <a:r>
              <a:rPr lang="tr-TR" dirty="0" smtClean="0"/>
              <a:t>/</a:t>
            </a:r>
            <a:r>
              <a:rPr lang="tr-TR" dirty="0" err="1" smtClean="0"/>
              <a:t>bınra</a:t>
            </a:r>
            <a:r>
              <a:rPr lang="tr-TR" dirty="0" smtClean="0"/>
              <a:t>/</a:t>
            </a:r>
            <a:r>
              <a:rPr lang="tr-TR" dirty="0" err="1" smtClean="0"/>
              <a:t>hıç</a:t>
            </a:r>
            <a:r>
              <a:rPr lang="tr-TR" dirty="0" smtClean="0"/>
              <a:t>/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rey/</a:t>
            </a:r>
            <a:r>
              <a:rPr lang="tr-TR" dirty="0" err="1"/>
              <a:t>qet</a:t>
            </a:r>
            <a:r>
              <a:rPr lang="tr-TR" dirty="0"/>
              <a:t> </a:t>
            </a:r>
            <a:r>
              <a:rPr lang="tr-TR" dirty="0" err="1" smtClean="0"/>
              <a:t>nêşıya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8013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 descr="C:\Users\Toshiba\Desktop\telefon\ders anlatım fotoları\20160314_1028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7" y="9128"/>
            <a:ext cx="9140873" cy="6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52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Toshiba\Desktop\telefon\ders anlatım fotoları\20160509_1139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295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Toshiba\Desktop\telefon\ders anlatım fotoları\IMG-20151103-WA0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997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371432"/>
          </a:xfrm>
        </p:spPr>
        <p:txBody>
          <a:bodyPr>
            <a:normAutofit fontScale="90000"/>
          </a:bodyPr>
          <a:lstStyle/>
          <a:p>
            <a:endParaRPr lang="tr-TR"/>
          </a:p>
        </p:txBody>
      </p:sp>
      <p:pic>
        <p:nvPicPr>
          <p:cNvPr id="11266" name="Picture 2" descr="C:\Users\Toshiba\Desktop\telefon\ders anlatım fotoları\IMG-20151103-WA0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80" y="0"/>
            <a:ext cx="9146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767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 descr="C:\Users\Toshiba\Desktop\telefon\ders anlatım fotoları\IMG-20151103-WA00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58" y="17868"/>
            <a:ext cx="9148758" cy="684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43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 descr="C:\Users\Toshiba\Desktop\telefon\ders anlatım fotoları\20151109_0857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038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 descr="C:\Users\Toshiba\Desktop\telefon\ders anlatım fotoları\20151207_142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814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C:\Users\Toshiba\Desktop\telefon\ders anlatım fotoları\IMG-20151110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4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48680"/>
            <a:ext cx="8229600" cy="6165304"/>
          </a:xfrm>
        </p:spPr>
      </p:pic>
    </p:spTree>
    <p:extLst>
      <p:ext uri="{BB962C8B-B14F-4D97-AF65-F5344CB8AC3E}">
        <p14:creationId xmlns:p14="http://schemas.microsoft.com/office/powerpoint/2010/main" xmlns="" val="302180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C:\Users\Toshiba\Desktop\telefon\ders anlatım fotoları\20151019_0739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9248" y="-1089248"/>
            <a:ext cx="6858000" cy="903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46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Toshiba\Desktop\telefon\ders anlatım fotoları\IMG-20151104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18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Toshiba\Desktop\telefon\ders anlatım fotoları\IMG-20151104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540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848" y="0"/>
            <a:ext cx="9115152" cy="6858000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Ez </a:t>
            </a:r>
            <a:r>
              <a:rPr lang="tr-TR" dirty="0" err="1"/>
              <a:t>mamosta</a:t>
            </a:r>
            <a:r>
              <a:rPr lang="tr-TR" dirty="0"/>
              <a:t> ya. (Ben </a:t>
            </a:r>
            <a:r>
              <a:rPr lang="tr-TR" dirty="0" err="1" smtClean="0"/>
              <a:t>öğretmenım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nıya</a:t>
            </a:r>
            <a:r>
              <a:rPr lang="tr-TR" dirty="0"/>
              <a:t>. (Ben öğretmen </a:t>
            </a:r>
            <a:r>
              <a:rPr lang="tr-TR" dirty="0" err="1" smtClean="0"/>
              <a:t>değılım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yı</a:t>
            </a:r>
            <a:r>
              <a:rPr lang="tr-TR" dirty="0" smtClean="0"/>
              <a:t>. </a:t>
            </a:r>
            <a:r>
              <a:rPr lang="tr-TR" dirty="0"/>
              <a:t>(-</a:t>
            </a:r>
            <a:r>
              <a:rPr lang="tr-TR" dirty="0" err="1" smtClean="0"/>
              <a:t>erıl</a:t>
            </a:r>
            <a:r>
              <a:rPr lang="tr-TR" dirty="0" smtClean="0"/>
              <a:t>- </a:t>
            </a:r>
            <a:r>
              <a:rPr lang="tr-TR" dirty="0"/>
              <a:t>Sen </a:t>
            </a:r>
            <a:r>
              <a:rPr lang="tr-TR" dirty="0" err="1" smtClean="0"/>
              <a:t>öğretmensın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nıyı</a:t>
            </a:r>
            <a:r>
              <a:rPr lang="tr-TR" dirty="0" smtClean="0"/>
              <a:t>. </a:t>
            </a:r>
            <a:r>
              <a:rPr lang="tr-TR" dirty="0"/>
              <a:t>(Sen öğretmen </a:t>
            </a:r>
            <a:r>
              <a:rPr lang="tr-TR" dirty="0" err="1" smtClean="0"/>
              <a:t>değılsın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ya. (-</a:t>
            </a:r>
            <a:r>
              <a:rPr lang="tr-TR" dirty="0" err="1" smtClean="0"/>
              <a:t>dışıl</a:t>
            </a:r>
            <a:r>
              <a:rPr lang="tr-TR" dirty="0" smtClean="0"/>
              <a:t>- </a:t>
            </a:r>
            <a:r>
              <a:rPr lang="tr-TR" dirty="0"/>
              <a:t>Sen </a:t>
            </a:r>
            <a:r>
              <a:rPr lang="tr-TR" dirty="0" err="1" smtClean="0"/>
              <a:t>öğretmensın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nıya</a:t>
            </a:r>
            <a:r>
              <a:rPr lang="tr-TR" dirty="0"/>
              <a:t>. (Sen öğretmen </a:t>
            </a:r>
            <a:r>
              <a:rPr lang="tr-TR" dirty="0" err="1" smtClean="0"/>
              <a:t>değılsın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mamosta</a:t>
            </a:r>
            <a:r>
              <a:rPr lang="tr-TR" dirty="0"/>
              <a:t> yo. (-</a:t>
            </a:r>
            <a:r>
              <a:rPr lang="tr-TR" dirty="0" err="1" smtClean="0"/>
              <a:t>erıl</a:t>
            </a:r>
            <a:r>
              <a:rPr lang="tr-TR" dirty="0" smtClean="0"/>
              <a:t>- </a:t>
            </a:r>
            <a:r>
              <a:rPr lang="tr-TR" dirty="0"/>
              <a:t>O </a:t>
            </a:r>
            <a:r>
              <a:rPr lang="tr-TR" dirty="0" err="1" smtClean="0"/>
              <a:t>öğretmendır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nıyo</a:t>
            </a:r>
            <a:r>
              <a:rPr lang="tr-TR" dirty="0"/>
              <a:t>. (O öğretmen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/>
              <a:t>mamosta</a:t>
            </a:r>
            <a:r>
              <a:rPr lang="tr-TR" dirty="0"/>
              <a:t> ya. (-</a:t>
            </a:r>
            <a:r>
              <a:rPr lang="tr-TR" dirty="0" err="1" smtClean="0"/>
              <a:t>dışıl</a:t>
            </a:r>
            <a:r>
              <a:rPr lang="tr-TR" dirty="0" smtClean="0"/>
              <a:t>- </a:t>
            </a:r>
            <a:r>
              <a:rPr lang="tr-TR" dirty="0"/>
              <a:t>O </a:t>
            </a:r>
            <a:r>
              <a:rPr lang="tr-TR" dirty="0" err="1" smtClean="0"/>
              <a:t>öğretmendır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nıya</a:t>
            </a:r>
            <a:r>
              <a:rPr lang="tr-TR" dirty="0"/>
              <a:t>. (O </a:t>
            </a:r>
            <a:r>
              <a:rPr lang="tr-TR" dirty="0" err="1" smtClean="0"/>
              <a:t>öğretmendır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öğretmenız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nıyê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öğretmen </a:t>
            </a:r>
            <a:r>
              <a:rPr lang="tr-TR" dirty="0" err="1" smtClean="0"/>
              <a:t>değılız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</a:t>
            </a:r>
            <a:r>
              <a:rPr lang="tr-TR" dirty="0" smtClean="0"/>
              <a:t>Sız </a:t>
            </a:r>
            <a:r>
              <a:rPr lang="tr-TR" dirty="0" err="1" smtClean="0"/>
              <a:t>öğretmensınız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nıyê</a:t>
            </a:r>
            <a:r>
              <a:rPr lang="tr-TR" dirty="0"/>
              <a:t>. (</a:t>
            </a:r>
            <a:r>
              <a:rPr lang="tr-TR" dirty="0" smtClean="0"/>
              <a:t>Sız </a:t>
            </a:r>
            <a:r>
              <a:rPr lang="tr-TR" dirty="0"/>
              <a:t>öğretmen </a:t>
            </a:r>
            <a:r>
              <a:rPr lang="tr-TR" dirty="0" err="1" smtClean="0"/>
              <a:t>değılsınız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(Onlar </a:t>
            </a:r>
            <a:r>
              <a:rPr lang="tr-TR" dirty="0" err="1" smtClean="0"/>
              <a:t>öğretmendır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/>
              <a:t>mamosta</a:t>
            </a:r>
            <a:r>
              <a:rPr lang="tr-TR" dirty="0"/>
              <a:t> </a:t>
            </a:r>
            <a:r>
              <a:rPr lang="tr-TR" dirty="0" err="1" smtClean="0"/>
              <a:t>nıyê</a:t>
            </a:r>
            <a:r>
              <a:rPr lang="tr-TR" dirty="0"/>
              <a:t>. (Onlar öğretmen </a:t>
            </a:r>
            <a:r>
              <a:rPr lang="tr-TR" dirty="0" err="1" smtClean="0"/>
              <a:t>değıldır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 smtClean="0"/>
              <a:t>Görüldüğü </a:t>
            </a:r>
            <a:r>
              <a:rPr lang="tr-TR" b="1" dirty="0" err="1" smtClean="0"/>
              <a:t>gıbı</a:t>
            </a:r>
            <a:r>
              <a:rPr lang="tr-TR" b="1" dirty="0" smtClean="0"/>
              <a:t> </a:t>
            </a:r>
            <a:r>
              <a:rPr lang="tr-TR" b="1" dirty="0"/>
              <a:t>koşaçların olumsuz </a:t>
            </a:r>
            <a:r>
              <a:rPr lang="tr-TR" b="1" dirty="0" smtClean="0"/>
              <a:t>halı </a:t>
            </a:r>
            <a:r>
              <a:rPr lang="tr-TR" b="1" dirty="0" err="1" smtClean="0"/>
              <a:t>zamırlere</a:t>
            </a:r>
            <a:r>
              <a:rPr lang="tr-TR" b="1" dirty="0" smtClean="0"/>
              <a:t> </a:t>
            </a:r>
            <a:r>
              <a:rPr lang="tr-TR" b="1" dirty="0"/>
              <a:t>göre </a:t>
            </a:r>
            <a:r>
              <a:rPr lang="tr-TR" b="1" dirty="0" err="1" smtClean="0"/>
              <a:t>şöyledır</a:t>
            </a:r>
            <a:r>
              <a:rPr lang="tr-TR" b="1" dirty="0"/>
              <a:t>: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smtClean="0"/>
              <a:t>Ez </a:t>
            </a:r>
            <a:r>
              <a:rPr lang="tr-TR" dirty="0" err="1" smtClean="0"/>
              <a:t>nıya</a:t>
            </a:r>
            <a:r>
              <a:rPr lang="tr-TR" dirty="0"/>
              <a:t>. / </a:t>
            </a: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nıyı</a:t>
            </a:r>
            <a:r>
              <a:rPr lang="tr-TR" dirty="0" smtClean="0"/>
              <a:t>.(</a:t>
            </a:r>
            <a:r>
              <a:rPr lang="tr-TR" dirty="0" err="1" smtClean="0"/>
              <a:t>erıl</a:t>
            </a:r>
            <a:r>
              <a:rPr lang="tr-TR" dirty="0"/>
              <a:t>) / </a:t>
            </a: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nıya</a:t>
            </a:r>
            <a:r>
              <a:rPr lang="tr-TR" dirty="0"/>
              <a:t>.(</a:t>
            </a:r>
            <a:r>
              <a:rPr lang="tr-TR" dirty="0" err="1" smtClean="0"/>
              <a:t>dışıl</a:t>
            </a:r>
            <a:r>
              <a:rPr lang="tr-TR" dirty="0"/>
              <a:t>) / O </a:t>
            </a:r>
            <a:r>
              <a:rPr lang="tr-TR" dirty="0" err="1" smtClean="0"/>
              <a:t>nıyo</a:t>
            </a:r>
            <a:r>
              <a:rPr lang="tr-TR" dirty="0"/>
              <a:t>. / A </a:t>
            </a:r>
            <a:r>
              <a:rPr lang="tr-TR" dirty="0" err="1" smtClean="0"/>
              <a:t>nıya</a:t>
            </a:r>
            <a:r>
              <a:rPr lang="tr-TR" dirty="0"/>
              <a:t>. / </a:t>
            </a: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nıyê</a:t>
            </a:r>
            <a:r>
              <a:rPr lang="tr-TR" dirty="0"/>
              <a:t>. / </a:t>
            </a: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 err="1" smtClean="0"/>
              <a:t>nıyê</a:t>
            </a:r>
            <a:r>
              <a:rPr lang="tr-TR" dirty="0"/>
              <a:t>. / Ê </a:t>
            </a:r>
            <a:r>
              <a:rPr lang="tr-TR" dirty="0" err="1" smtClean="0"/>
              <a:t>nıyê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Nımûneyı</a:t>
            </a:r>
            <a:r>
              <a:rPr lang="tr-TR" dirty="0" smtClean="0"/>
              <a:t> </a:t>
            </a:r>
            <a:r>
              <a:rPr lang="tr-TR" dirty="0"/>
              <a:t>/ Örnekler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Zebeşe</a:t>
            </a:r>
            <a:r>
              <a:rPr lang="tr-TR" dirty="0"/>
              <a:t> </a:t>
            </a:r>
            <a:r>
              <a:rPr lang="tr-TR" dirty="0" err="1" smtClean="0"/>
              <a:t>şırın</a:t>
            </a:r>
            <a:r>
              <a:rPr lang="tr-TR" dirty="0" smtClean="0"/>
              <a:t> </a:t>
            </a:r>
            <a:r>
              <a:rPr lang="tr-TR" dirty="0" err="1" smtClean="0"/>
              <a:t>nıya</a:t>
            </a:r>
            <a:r>
              <a:rPr lang="tr-TR" dirty="0"/>
              <a:t>. (Karpuz tatlı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Na</a:t>
            </a:r>
            <a:r>
              <a:rPr lang="tr-TR" dirty="0"/>
              <a:t> </a:t>
            </a:r>
            <a:r>
              <a:rPr lang="tr-TR" dirty="0" err="1" smtClean="0"/>
              <a:t>şırın</a:t>
            </a:r>
            <a:r>
              <a:rPr lang="tr-TR" dirty="0" smtClean="0"/>
              <a:t> </a:t>
            </a:r>
            <a:r>
              <a:rPr lang="tr-TR" dirty="0" err="1" smtClean="0"/>
              <a:t>nıya</a:t>
            </a:r>
            <a:r>
              <a:rPr lang="tr-TR" dirty="0"/>
              <a:t>. (Bu tatlı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Baran </a:t>
            </a:r>
            <a:r>
              <a:rPr lang="tr-TR" dirty="0" err="1"/>
              <a:t>derg</a:t>
            </a:r>
            <a:r>
              <a:rPr lang="tr-TR" dirty="0"/>
              <a:t> </a:t>
            </a:r>
            <a:r>
              <a:rPr lang="tr-TR" dirty="0" err="1" smtClean="0"/>
              <a:t>nıyo</a:t>
            </a:r>
            <a:r>
              <a:rPr lang="tr-TR" dirty="0"/>
              <a:t>. (Baran uzun[boylu]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derg</a:t>
            </a:r>
            <a:r>
              <a:rPr lang="tr-TR" dirty="0"/>
              <a:t> </a:t>
            </a:r>
            <a:r>
              <a:rPr lang="tr-TR" dirty="0" err="1" smtClean="0"/>
              <a:t>nıyo</a:t>
            </a:r>
            <a:r>
              <a:rPr lang="tr-TR" dirty="0"/>
              <a:t>. (O uzun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Telefon vay </a:t>
            </a:r>
            <a:r>
              <a:rPr lang="tr-TR" dirty="0" err="1" smtClean="0"/>
              <a:t>nıyo</a:t>
            </a:r>
            <a:r>
              <a:rPr lang="tr-TR" dirty="0"/>
              <a:t>. (Telefon pahalı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No vay </a:t>
            </a:r>
            <a:r>
              <a:rPr lang="tr-TR" dirty="0" err="1" smtClean="0"/>
              <a:t>nıyo</a:t>
            </a:r>
            <a:r>
              <a:rPr lang="tr-TR" dirty="0"/>
              <a:t>. (Bu pahalı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/>
              <a:t>o. (Adım </a:t>
            </a:r>
            <a:r>
              <a:rPr lang="tr-TR" dirty="0" err="1" smtClean="0"/>
              <a:t>Kerım’dır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Nameyê</a:t>
            </a:r>
            <a:r>
              <a:rPr lang="tr-TR" dirty="0"/>
              <a:t> </a:t>
            </a:r>
            <a:r>
              <a:rPr lang="tr-TR" dirty="0" err="1" smtClean="0"/>
              <a:t>mın</a:t>
            </a:r>
            <a:r>
              <a:rPr lang="tr-TR" dirty="0" smtClean="0"/>
              <a:t> </a:t>
            </a:r>
            <a:r>
              <a:rPr lang="tr-TR" dirty="0"/>
              <a:t>Baran </a:t>
            </a:r>
            <a:r>
              <a:rPr lang="tr-TR" dirty="0" err="1" smtClean="0"/>
              <a:t>nıyo</a:t>
            </a:r>
            <a:r>
              <a:rPr lang="tr-TR" dirty="0"/>
              <a:t>. (Adım Baran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smtClean="0"/>
              <a:t>Asın sıvık </a:t>
            </a:r>
            <a:r>
              <a:rPr lang="tr-TR" dirty="0" err="1" smtClean="0"/>
              <a:t>nıyo</a:t>
            </a:r>
            <a:r>
              <a:rPr lang="tr-TR" dirty="0" smtClean="0"/>
              <a:t> </a:t>
            </a:r>
            <a:r>
              <a:rPr lang="tr-TR" dirty="0"/>
              <a:t>. (</a:t>
            </a:r>
            <a:r>
              <a:rPr lang="tr-TR" dirty="0" err="1" smtClean="0"/>
              <a:t>Demır</a:t>
            </a:r>
            <a:r>
              <a:rPr lang="tr-TR" dirty="0" smtClean="0"/>
              <a:t> </a:t>
            </a:r>
            <a:r>
              <a:rPr lang="tr-TR" dirty="0" err="1" smtClean="0"/>
              <a:t>hafıf</a:t>
            </a:r>
            <a:r>
              <a:rPr lang="tr-TR" dirty="0" smtClean="0"/>
              <a:t>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Peme</a:t>
            </a:r>
            <a:r>
              <a:rPr lang="tr-TR" dirty="0"/>
              <a:t> </a:t>
            </a:r>
            <a:r>
              <a:rPr lang="tr-TR" dirty="0" err="1" smtClean="0"/>
              <a:t>gıran</a:t>
            </a:r>
            <a:r>
              <a:rPr lang="tr-TR" dirty="0" smtClean="0"/>
              <a:t> </a:t>
            </a:r>
            <a:r>
              <a:rPr lang="tr-TR" dirty="0" err="1" smtClean="0"/>
              <a:t>nıyo</a:t>
            </a:r>
            <a:r>
              <a:rPr lang="tr-TR" dirty="0"/>
              <a:t>. (Pamuk ağır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Ekrem </a:t>
            </a:r>
            <a:r>
              <a:rPr lang="tr-TR" dirty="0" err="1"/>
              <a:t>nêweş</a:t>
            </a:r>
            <a:r>
              <a:rPr lang="tr-TR" dirty="0"/>
              <a:t> </a:t>
            </a:r>
            <a:r>
              <a:rPr lang="tr-TR" dirty="0" err="1" smtClean="0"/>
              <a:t>nıyo</a:t>
            </a:r>
            <a:r>
              <a:rPr lang="tr-TR" dirty="0"/>
              <a:t>. (Ekrem hasta </a:t>
            </a:r>
            <a:r>
              <a:rPr lang="tr-TR" dirty="0" err="1" smtClean="0"/>
              <a:t>değıl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 err="1"/>
              <a:t>dewlemend</a:t>
            </a:r>
            <a:r>
              <a:rPr lang="tr-TR" dirty="0"/>
              <a:t> </a:t>
            </a:r>
            <a:r>
              <a:rPr lang="tr-TR" dirty="0" err="1" smtClean="0"/>
              <a:t>nıyo</a:t>
            </a:r>
            <a:r>
              <a:rPr lang="tr-TR" dirty="0"/>
              <a:t>. (</a:t>
            </a:r>
            <a:r>
              <a:rPr lang="tr-TR" dirty="0" err="1" smtClean="0"/>
              <a:t>Kerım</a:t>
            </a:r>
            <a:r>
              <a:rPr lang="tr-TR" dirty="0" smtClean="0"/>
              <a:t> </a:t>
            </a:r>
            <a:r>
              <a:rPr lang="tr-TR" dirty="0" err="1" smtClean="0"/>
              <a:t>zengın</a:t>
            </a:r>
            <a:r>
              <a:rPr lang="tr-TR" dirty="0" smtClean="0"/>
              <a:t> </a:t>
            </a:r>
            <a:r>
              <a:rPr lang="tr-TR" dirty="0" err="1" smtClean="0"/>
              <a:t>değıl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52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Zazacada</a:t>
            </a:r>
            <a:r>
              <a:rPr lang="tr-TR" dirty="0"/>
              <a:t> </a:t>
            </a:r>
            <a:r>
              <a:rPr lang="tr-TR" dirty="0" err="1" smtClean="0"/>
              <a:t>sözcüklerın</a:t>
            </a:r>
            <a:r>
              <a:rPr lang="tr-TR" dirty="0" smtClean="0"/>
              <a:t> </a:t>
            </a:r>
            <a:r>
              <a:rPr lang="tr-TR" dirty="0" err="1" smtClean="0"/>
              <a:t>tekıl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 smtClean="0"/>
              <a:t>erıl</a:t>
            </a:r>
            <a:r>
              <a:rPr lang="tr-TR" dirty="0"/>
              <a:t>, </a:t>
            </a:r>
            <a:r>
              <a:rPr lang="tr-TR" dirty="0" err="1" smtClean="0"/>
              <a:t>dışıl</a:t>
            </a:r>
            <a:r>
              <a:rPr lang="tr-TR" dirty="0"/>
              <a:t>) ve çoğul formda olduğunu </a:t>
            </a:r>
            <a:r>
              <a:rPr lang="tr-TR" dirty="0" err="1" smtClean="0"/>
              <a:t>belırtmıştık</a:t>
            </a:r>
            <a:r>
              <a:rPr lang="tr-TR" dirty="0"/>
              <a:t>. </a:t>
            </a:r>
            <a:r>
              <a:rPr lang="tr-TR" dirty="0" err="1" smtClean="0"/>
              <a:t>Erıl</a:t>
            </a:r>
            <a:r>
              <a:rPr lang="tr-TR" dirty="0" smtClean="0"/>
              <a:t> </a:t>
            </a:r>
            <a:r>
              <a:rPr lang="tr-TR" dirty="0" err="1" smtClean="0"/>
              <a:t>ısımler</a:t>
            </a:r>
            <a:r>
              <a:rPr lang="tr-TR" dirty="0" smtClean="0"/>
              <a:t> </a:t>
            </a:r>
            <a:r>
              <a:rPr lang="tr-TR" dirty="0"/>
              <a:t>yalın haldeyken </a:t>
            </a:r>
            <a:r>
              <a:rPr lang="tr-TR" dirty="0" err="1" smtClean="0"/>
              <a:t>erıllıklerını</a:t>
            </a:r>
            <a:r>
              <a:rPr lang="tr-TR" dirty="0" smtClean="0"/>
              <a:t> </a:t>
            </a:r>
            <a:r>
              <a:rPr lang="tr-TR" dirty="0" err="1" smtClean="0"/>
              <a:t>belırten</a:t>
            </a:r>
            <a:r>
              <a:rPr lang="tr-TR" dirty="0" smtClean="0"/>
              <a:t>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/>
              <a:t>durum </a:t>
            </a:r>
            <a:r>
              <a:rPr lang="tr-TR" dirty="0" err="1"/>
              <a:t>sözkonusu</a:t>
            </a:r>
            <a:r>
              <a:rPr lang="tr-TR" dirty="0"/>
              <a:t> </a:t>
            </a:r>
            <a:r>
              <a:rPr lang="tr-TR" dirty="0" err="1" smtClean="0"/>
              <a:t>değıldır</a:t>
            </a:r>
            <a:r>
              <a:rPr lang="tr-TR" dirty="0" smtClean="0"/>
              <a:t> </a:t>
            </a:r>
            <a:r>
              <a:rPr lang="tr-TR" dirty="0"/>
              <a:t>fakat </a:t>
            </a:r>
            <a:r>
              <a:rPr lang="tr-TR" dirty="0" err="1" smtClean="0"/>
              <a:t>dışıl</a:t>
            </a:r>
            <a:r>
              <a:rPr lang="tr-TR" dirty="0" smtClean="0"/>
              <a:t> </a:t>
            </a:r>
            <a:r>
              <a:rPr lang="tr-TR" dirty="0" err="1" smtClean="0"/>
              <a:t>ısımler</a:t>
            </a:r>
            <a:r>
              <a:rPr lang="tr-TR" dirty="0" smtClean="0"/>
              <a:t>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/>
              <a:t>-e </a:t>
            </a:r>
            <a:r>
              <a:rPr lang="tr-TR" dirty="0" err="1" smtClean="0"/>
              <a:t>sesıyle</a:t>
            </a:r>
            <a:r>
              <a:rPr lang="tr-TR" dirty="0" smtClean="0"/>
              <a:t> </a:t>
            </a:r>
            <a:r>
              <a:rPr lang="tr-TR" dirty="0" err="1" smtClean="0"/>
              <a:t>bıtmektedır</a:t>
            </a:r>
            <a:r>
              <a:rPr lang="tr-TR" dirty="0" smtClean="0"/>
              <a:t> tabı </a:t>
            </a:r>
            <a:r>
              <a:rPr lang="tr-TR" dirty="0"/>
              <a:t>bu her -e </a:t>
            </a:r>
            <a:r>
              <a:rPr lang="tr-TR" dirty="0" err="1" smtClean="0"/>
              <a:t>ıle</a:t>
            </a:r>
            <a:r>
              <a:rPr lang="tr-TR" dirty="0" smtClean="0"/>
              <a:t> </a:t>
            </a:r>
            <a:r>
              <a:rPr lang="tr-TR" dirty="0" err="1" smtClean="0"/>
              <a:t>bıten</a:t>
            </a:r>
            <a:r>
              <a:rPr lang="tr-TR" dirty="0" smtClean="0"/>
              <a:t> </a:t>
            </a:r>
            <a:r>
              <a:rPr lang="tr-TR" dirty="0"/>
              <a:t>sözcüğün </a:t>
            </a:r>
            <a:r>
              <a:rPr lang="tr-TR" dirty="0" err="1" smtClean="0"/>
              <a:t>dışıl</a:t>
            </a:r>
            <a:r>
              <a:rPr lang="tr-TR" dirty="0" smtClean="0"/>
              <a:t> </a:t>
            </a:r>
            <a:r>
              <a:rPr lang="tr-TR" dirty="0"/>
              <a:t>olduğu anlamına gelmez az </a:t>
            </a:r>
            <a:r>
              <a:rPr lang="tr-TR" dirty="0" err="1" smtClean="0"/>
              <a:t>sayıdakı</a:t>
            </a:r>
            <a:r>
              <a:rPr lang="tr-TR" dirty="0" smtClean="0"/>
              <a:t> </a:t>
            </a:r>
            <a:r>
              <a:rPr lang="tr-TR" dirty="0"/>
              <a:t>sözcük </a:t>
            </a:r>
            <a:r>
              <a:rPr lang="tr-TR" dirty="0" err="1" smtClean="0"/>
              <a:t>ıse</a:t>
            </a:r>
            <a:r>
              <a:rPr lang="tr-TR" dirty="0" smtClean="0"/>
              <a:t> </a:t>
            </a:r>
            <a:r>
              <a:rPr lang="tr-TR" dirty="0"/>
              <a:t>yalın haldeyken çoğulluk </a:t>
            </a:r>
            <a:r>
              <a:rPr lang="tr-TR" dirty="0" err="1" smtClean="0"/>
              <a:t>bıldırır</a:t>
            </a:r>
            <a:r>
              <a:rPr lang="tr-TR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3351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 smtClean="0"/>
              <a:t>Erıl</a:t>
            </a:r>
            <a:r>
              <a:rPr lang="tr-TR" dirty="0" smtClean="0"/>
              <a:t> </a:t>
            </a:r>
            <a:r>
              <a:rPr lang="tr-TR" dirty="0" err="1" smtClean="0"/>
              <a:t>ısımlere</a:t>
            </a:r>
            <a:r>
              <a:rPr lang="tr-TR" dirty="0" smtClean="0"/>
              <a:t> </a:t>
            </a:r>
            <a:r>
              <a:rPr lang="tr-TR" dirty="0"/>
              <a:t>örnek;</a:t>
            </a:r>
          </a:p>
          <a:p>
            <a:pPr marL="0" indent="0">
              <a:buNone/>
            </a:pPr>
            <a:r>
              <a:rPr lang="tr-TR" dirty="0" err="1" smtClean="0"/>
              <a:t>bına</a:t>
            </a:r>
            <a:r>
              <a:rPr lang="tr-TR" dirty="0"/>
              <a:t>: ban (n)</a:t>
            </a:r>
          </a:p>
          <a:p>
            <a:pPr marL="0" indent="0">
              <a:buNone/>
            </a:pPr>
            <a:r>
              <a:rPr lang="tr-TR" dirty="0" err="1" smtClean="0"/>
              <a:t>bıtkı</a:t>
            </a:r>
            <a:r>
              <a:rPr lang="tr-TR" dirty="0" smtClean="0"/>
              <a:t>: </a:t>
            </a:r>
            <a:r>
              <a:rPr lang="tr-TR" dirty="0"/>
              <a:t>nebat (n)</a:t>
            </a:r>
          </a:p>
          <a:p>
            <a:pPr marL="0" indent="0">
              <a:buNone/>
            </a:pPr>
            <a:r>
              <a:rPr lang="tr-TR" dirty="0"/>
              <a:t>köprü: </a:t>
            </a:r>
            <a:r>
              <a:rPr lang="tr-TR" dirty="0" err="1" smtClean="0"/>
              <a:t>pırd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kartal: </a:t>
            </a:r>
            <a:r>
              <a:rPr lang="tr-TR" dirty="0" err="1" smtClean="0"/>
              <a:t>helı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ev: </a:t>
            </a:r>
            <a:r>
              <a:rPr lang="tr-TR" dirty="0" err="1"/>
              <a:t>keye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göz: </a:t>
            </a:r>
            <a:r>
              <a:rPr lang="tr-TR" dirty="0" err="1" smtClean="0"/>
              <a:t>çım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tarla: </a:t>
            </a:r>
            <a:r>
              <a:rPr lang="tr-TR" dirty="0" err="1" smtClean="0"/>
              <a:t>zıme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tarla: </a:t>
            </a:r>
            <a:r>
              <a:rPr lang="tr-TR" dirty="0" err="1"/>
              <a:t>hêga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 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 smtClean="0"/>
              <a:t>Dışıl</a:t>
            </a:r>
            <a:r>
              <a:rPr lang="tr-TR" dirty="0" smtClean="0"/>
              <a:t> </a:t>
            </a:r>
            <a:r>
              <a:rPr lang="tr-TR" dirty="0" err="1" smtClean="0"/>
              <a:t>ısımlere</a:t>
            </a:r>
            <a:r>
              <a:rPr lang="tr-TR" dirty="0" smtClean="0"/>
              <a:t> </a:t>
            </a:r>
            <a:r>
              <a:rPr lang="tr-TR" dirty="0"/>
              <a:t>örnek;</a:t>
            </a:r>
          </a:p>
          <a:p>
            <a:pPr marL="0" indent="0">
              <a:buNone/>
            </a:pPr>
            <a:r>
              <a:rPr lang="tr-TR" dirty="0"/>
              <a:t> </a:t>
            </a:r>
            <a:r>
              <a:rPr lang="tr-TR" dirty="0" smtClean="0"/>
              <a:t>yastık</a:t>
            </a:r>
            <a:r>
              <a:rPr lang="tr-TR" dirty="0"/>
              <a:t>: </a:t>
            </a:r>
            <a:r>
              <a:rPr lang="tr-TR" dirty="0" err="1" smtClean="0"/>
              <a:t>balışna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 err="1" smtClean="0"/>
              <a:t>bılgısayar</a:t>
            </a:r>
            <a:r>
              <a:rPr lang="tr-TR" dirty="0"/>
              <a:t>: </a:t>
            </a:r>
            <a:r>
              <a:rPr lang="tr-TR" dirty="0" err="1"/>
              <a:t>komputure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köy: </a:t>
            </a:r>
            <a:r>
              <a:rPr lang="tr-TR" dirty="0" err="1"/>
              <a:t>dewe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 err="1" smtClean="0"/>
              <a:t>ınek</a:t>
            </a:r>
            <a:r>
              <a:rPr lang="tr-TR" dirty="0"/>
              <a:t>: manga (m)</a:t>
            </a:r>
          </a:p>
          <a:p>
            <a:pPr marL="0" indent="0">
              <a:buNone/>
            </a:pPr>
            <a:r>
              <a:rPr lang="tr-TR" dirty="0"/>
              <a:t>elma: saye (m)</a:t>
            </a:r>
          </a:p>
          <a:p>
            <a:pPr marL="0" indent="0">
              <a:buNone/>
            </a:pPr>
            <a:r>
              <a:rPr lang="tr-TR" dirty="0"/>
              <a:t>su: </a:t>
            </a:r>
            <a:r>
              <a:rPr lang="tr-TR" dirty="0" err="1"/>
              <a:t>awe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tas: uskura (m)</a:t>
            </a:r>
          </a:p>
          <a:p>
            <a:pPr marL="0" indent="0">
              <a:buNone/>
            </a:pPr>
            <a:r>
              <a:rPr lang="tr-TR" dirty="0"/>
              <a:t>uçak: </a:t>
            </a:r>
            <a:r>
              <a:rPr lang="tr-TR" dirty="0" err="1"/>
              <a:t>teyara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kız kardeş): </a:t>
            </a:r>
            <a:r>
              <a:rPr lang="tr-TR" dirty="0" err="1"/>
              <a:t>waye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karı: </a:t>
            </a:r>
            <a:r>
              <a:rPr lang="tr-TR" dirty="0" err="1" smtClean="0"/>
              <a:t>cını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karınca: </a:t>
            </a:r>
            <a:r>
              <a:rPr lang="tr-TR" dirty="0" err="1"/>
              <a:t>morcela</a:t>
            </a:r>
            <a:r>
              <a:rPr lang="tr-TR" dirty="0"/>
              <a:t> (m)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497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 numCol="2"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/>
              <a:t>Çoğul </a:t>
            </a:r>
            <a:r>
              <a:rPr lang="tr-TR" dirty="0" err="1" smtClean="0"/>
              <a:t>ısımlere</a:t>
            </a:r>
            <a:r>
              <a:rPr lang="tr-TR" dirty="0" smtClean="0"/>
              <a:t> </a:t>
            </a:r>
            <a:r>
              <a:rPr lang="tr-TR" dirty="0"/>
              <a:t>örnek;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gözlük: </a:t>
            </a:r>
            <a:r>
              <a:rPr lang="tr-TR" dirty="0" err="1" smtClean="0"/>
              <a:t>verçımıkı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un: </a:t>
            </a:r>
            <a:r>
              <a:rPr lang="tr-TR" dirty="0" smtClean="0"/>
              <a:t>ardı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üst baş : </a:t>
            </a:r>
            <a:r>
              <a:rPr lang="tr-TR" dirty="0" err="1" smtClean="0"/>
              <a:t>cılı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bıyık: </a:t>
            </a:r>
            <a:r>
              <a:rPr lang="tr-TR" dirty="0" err="1" smtClean="0"/>
              <a:t>zımbêlı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hedık</a:t>
            </a:r>
            <a:r>
              <a:rPr lang="tr-TR" dirty="0"/>
              <a:t>: </a:t>
            </a:r>
            <a:r>
              <a:rPr lang="tr-TR" dirty="0" err="1" smtClean="0"/>
              <a:t>hebıkı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kaş: </a:t>
            </a:r>
            <a:r>
              <a:rPr lang="tr-TR" dirty="0" err="1" smtClean="0"/>
              <a:t>bırûy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):</a:t>
            </a:r>
            <a:r>
              <a:rPr lang="tr-TR" dirty="0" err="1"/>
              <a:t>zafhûmar</a:t>
            </a:r>
            <a:r>
              <a:rPr lang="tr-TR" dirty="0"/>
              <a:t>=çoğul</a:t>
            </a:r>
          </a:p>
          <a:p>
            <a:pPr marL="0" indent="0">
              <a:buNone/>
            </a:pPr>
            <a:r>
              <a:rPr lang="tr-TR" dirty="0" err="1" smtClean="0"/>
              <a:t>Dışıl</a:t>
            </a:r>
            <a:r>
              <a:rPr lang="tr-TR" dirty="0" smtClean="0"/>
              <a:t> </a:t>
            </a:r>
            <a:r>
              <a:rPr lang="tr-TR" dirty="0" err="1" smtClean="0"/>
              <a:t>kelımeler</a:t>
            </a:r>
            <a:r>
              <a:rPr lang="tr-TR" dirty="0" smtClean="0"/>
              <a:t>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/>
              <a:t>"</a:t>
            </a:r>
            <a:r>
              <a:rPr lang="tr-TR" dirty="0" err="1" smtClean="0"/>
              <a:t>a,e,ı</a:t>
            </a:r>
            <a:r>
              <a:rPr lang="tr-TR" dirty="0" smtClean="0"/>
              <a:t>" </a:t>
            </a:r>
            <a:r>
              <a:rPr lang="tr-TR" dirty="0" err="1" smtClean="0"/>
              <a:t>gıbı</a:t>
            </a:r>
            <a:r>
              <a:rPr lang="tr-TR" dirty="0" smtClean="0"/>
              <a:t> </a:t>
            </a:r>
            <a:r>
              <a:rPr lang="tr-TR" dirty="0" err="1" smtClean="0"/>
              <a:t>seslı</a:t>
            </a:r>
            <a:r>
              <a:rPr lang="tr-TR" dirty="0" smtClean="0"/>
              <a:t> </a:t>
            </a:r>
            <a:r>
              <a:rPr lang="tr-TR" dirty="0"/>
              <a:t>harfler </a:t>
            </a:r>
            <a:r>
              <a:rPr lang="tr-TR" dirty="0" err="1" smtClean="0"/>
              <a:t>ıle</a:t>
            </a:r>
            <a:r>
              <a:rPr lang="tr-TR" dirty="0" smtClean="0"/>
              <a:t> </a:t>
            </a:r>
            <a:r>
              <a:rPr lang="tr-TR" dirty="0" err="1" smtClean="0"/>
              <a:t>bıtmektedır</a:t>
            </a:r>
            <a:r>
              <a:rPr lang="tr-TR" dirty="0"/>
              <a:t>. </a:t>
            </a:r>
            <a:r>
              <a:rPr lang="tr-TR" dirty="0" err="1" smtClean="0"/>
              <a:t>Gerçı</a:t>
            </a:r>
            <a:r>
              <a:rPr lang="tr-TR" dirty="0" smtClean="0"/>
              <a:t>, </a:t>
            </a:r>
            <a:r>
              <a:rPr lang="tr-TR" dirty="0" err="1" smtClean="0"/>
              <a:t>erıl</a:t>
            </a:r>
            <a:r>
              <a:rPr lang="tr-TR" dirty="0" smtClean="0"/>
              <a:t> </a:t>
            </a:r>
            <a:r>
              <a:rPr lang="tr-TR" dirty="0" err="1" smtClean="0"/>
              <a:t>ısımlerı</a:t>
            </a:r>
            <a:r>
              <a:rPr lang="tr-TR" dirty="0" smtClean="0"/>
              <a:t> </a:t>
            </a:r>
            <a:r>
              <a:rPr lang="tr-TR" dirty="0" err="1" smtClean="0"/>
              <a:t>ınceledığımızde</a:t>
            </a:r>
            <a:r>
              <a:rPr lang="tr-TR" dirty="0" smtClean="0"/>
              <a:t> </a:t>
            </a:r>
            <a:r>
              <a:rPr lang="tr-TR" dirty="0"/>
              <a:t>de "</a:t>
            </a:r>
            <a:r>
              <a:rPr lang="tr-TR" dirty="0" err="1" smtClean="0"/>
              <a:t>a,e,ı</a:t>
            </a:r>
            <a:r>
              <a:rPr lang="tr-TR" dirty="0" smtClean="0"/>
              <a:t>" </a:t>
            </a:r>
            <a:r>
              <a:rPr lang="tr-TR" dirty="0" err="1" smtClean="0"/>
              <a:t>harflerıyle</a:t>
            </a:r>
            <a:r>
              <a:rPr lang="tr-TR" dirty="0" smtClean="0"/>
              <a:t> </a:t>
            </a:r>
            <a:r>
              <a:rPr lang="tr-TR" dirty="0" err="1" smtClean="0"/>
              <a:t>bıten</a:t>
            </a:r>
            <a:r>
              <a:rPr lang="tr-TR" dirty="0" smtClean="0"/>
              <a:t> </a:t>
            </a:r>
            <a:r>
              <a:rPr lang="tr-TR" dirty="0"/>
              <a:t>sözcüklere rastlıyoruz, </a:t>
            </a:r>
            <a:r>
              <a:rPr lang="tr-TR" dirty="0" smtClean="0"/>
              <a:t>yanı </a:t>
            </a:r>
            <a:r>
              <a:rPr lang="tr-TR" dirty="0"/>
              <a:t>tam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/>
              <a:t>kural koyamıyoruz ama </a:t>
            </a:r>
            <a:r>
              <a:rPr lang="tr-TR" dirty="0" err="1" smtClean="0"/>
              <a:t>dışıllık</a:t>
            </a:r>
            <a:r>
              <a:rPr lang="tr-TR" dirty="0" smtClean="0"/>
              <a:t> </a:t>
            </a:r>
            <a:r>
              <a:rPr lang="tr-TR" dirty="0"/>
              <a:t>konusunda -e </a:t>
            </a:r>
            <a:r>
              <a:rPr lang="tr-TR" dirty="0" err="1" smtClean="0"/>
              <a:t>harfının</a:t>
            </a:r>
            <a:r>
              <a:rPr lang="tr-TR" dirty="0" smtClean="0"/>
              <a:t> </a:t>
            </a:r>
            <a:r>
              <a:rPr lang="tr-TR" dirty="0"/>
              <a:t>özel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 err="1" smtClean="0"/>
              <a:t>yerı</a:t>
            </a:r>
            <a:r>
              <a:rPr lang="tr-TR" dirty="0" smtClean="0"/>
              <a:t> </a:t>
            </a:r>
            <a:r>
              <a:rPr lang="tr-TR" dirty="0"/>
              <a:t>var.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bu harfe ‘süper e’ </a:t>
            </a:r>
            <a:r>
              <a:rPr lang="tr-TR" dirty="0" err="1" smtClean="0"/>
              <a:t>dıyelım</a:t>
            </a:r>
            <a:r>
              <a:rPr lang="tr-TR" dirty="0"/>
              <a:t>.) Bakınız;</a:t>
            </a:r>
          </a:p>
          <a:p>
            <a:pPr marL="0" indent="0">
              <a:buNone/>
            </a:pPr>
            <a:r>
              <a:rPr lang="tr-TR" dirty="0"/>
              <a:t>at: </a:t>
            </a:r>
            <a:r>
              <a:rPr lang="tr-TR" dirty="0" err="1"/>
              <a:t>estor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dışı </a:t>
            </a:r>
            <a:r>
              <a:rPr lang="tr-TR" dirty="0"/>
              <a:t>at (kısrak): </a:t>
            </a:r>
            <a:r>
              <a:rPr lang="tr-TR" dirty="0" err="1"/>
              <a:t>estore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köpek: </a:t>
            </a:r>
            <a:r>
              <a:rPr lang="tr-TR" dirty="0" err="1" smtClean="0"/>
              <a:t>kutık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dışı </a:t>
            </a:r>
            <a:r>
              <a:rPr lang="tr-TR" dirty="0"/>
              <a:t>köpek: </a:t>
            </a:r>
            <a:r>
              <a:rPr lang="tr-TR" dirty="0" err="1" smtClean="0"/>
              <a:t>kutıke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wendekar</a:t>
            </a:r>
            <a:r>
              <a:rPr lang="tr-TR" dirty="0"/>
              <a:t>: </a:t>
            </a:r>
            <a:r>
              <a:rPr lang="tr-TR" dirty="0" err="1" smtClean="0"/>
              <a:t>öğrencı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wendekare</a:t>
            </a:r>
            <a:r>
              <a:rPr lang="tr-TR" dirty="0"/>
              <a:t>: </a:t>
            </a:r>
            <a:r>
              <a:rPr lang="tr-TR" dirty="0" err="1" smtClean="0"/>
              <a:t>öğrencı</a:t>
            </a:r>
            <a:r>
              <a:rPr lang="tr-TR" dirty="0" smtClean="0"/>
              <a:t> </a:t>
            </a:r>
            <a:r>
              <a:rPr lang="tr-TR" dirty="0"/>
              <a:t>(bayan)</a:t>
            </a:r>
          </a:p>
          <a:p>
            <a:pPr marL="0" indent="0">
              <a:buNone/>
            </a:pP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/>
              <a:t>de;</a:t>
            </a:r>
          </a:p>
          <a:p>
            <a:pPr marL="0" indent="0">
              <a:buNone/>
            </a:pPr>
            <a:r>
              <a:rPr lang="tr-TR" dirty="0" err="1"/>
              <a:t>ga</a:t>
            </a:r>
            <a:r>
              <a:rPr lang="tr-TR" dirty="0"/>
              <a:t>: öküz ''</a:t>
            </a:r>
            <a:r>
              <a:rPr lang="tr-TR" dirty="0" err="1"/>
              <a:t>man</a:t>
            </a:r>
            <a:r>
              <a:rPr lang="tr-TR" dirty="0"/>
              <a:t>'' </a:t>
            </a:r>
            <a:r>
              <a:rPr lang="tr-TR" dirty="0" err="1" smtClean="0"/>
              <a:t>önekını</a:t>
            </a:r>
            <a:r>
              <a:rPr lang="tr-TR" dirty="0" smtClean="0"/>
              <a:t> </a:t>
            </a:r>
            <a:r>
              <a:rPr lang="tr-TR" dirty="0"/>
              <a:t>alarak manga: </a:t>
            </a:r>
            <a:r>
              <a:rPr lang="tr-TR" dirty="0" err="1" smtClean="0"/>
              <a:t>ınek</a:t>
            </a:r>
            <a:r>
              <a:rPr lang="tr-TR" dirty="0" smtClean="0"/>
              <a:t> </a:t>
            </a:r>
            <a:r>
              <a:rPr lang="tr-TR" dirty="0" err="1" smtClean="0"/>
              <a:t>dışıl</a:t>
            </a:r>
            <a:r>
              <a:rPr lang="tr-TR" dirty="0" smtClean="0"/>
              <a:t> </a:t>
            </a:r>
            <a:r>
              <a:rPr lang="tr-TR" dirty="0"/>
              <a:t>forma dönüşüyor.</a:t>
            </a:r>
          </a:p>
          <a:p>
            <a:pPr marL="0" indent="0">
              <a:buNone/>
            </a:pPr>
            <a:r>
              <a:rPr lang="tr-TR" dirty="0"/>
              <a:t>Bu konuya </a:t>
            </a:r>
            <a:r>
              <a:rPr lang="tr-TR" dirty="0" err="1"/>
              <a:t>burda</a:t>
            </a:r>
            <a:r>
              <a:rPr lang="tr-TR" dirty="0"/>
              <a:t> ara </a:t>
            </a:r>
            <a:r>
              <a:rPr lang="tr-TR" dirty="0" err="1" smtClean="0"/>
              <a:t>verelım</a:t>
            </a:r>
            <a:r>
              <a:rPr lang="tr-TR" dirty="0" smtClean="0"/>
              <a:t> </a:t>
            </a:r>
            <a:r>
              <a:rPr lang="tr-TR" dirty="0"/>
              <a:t>çünkü tamlamalarda net olarak anlaşılacaktır.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682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Toshiba\Desktop\telefon\ders anlatım fotoları\IMG-20151218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92"/>
            <a:ext cx="9160888" cy="685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31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496" y="-34776"/>
            <a:ext cx="9144496" cy="6892776"/>
          </a:xfrm>
        </p:spPr>
        <p:txBody>
          <a:bodyPr numCol="3">
            <a:normAutofit fontScale="62500" lnSpcReduction="20000"/>
          </a:bodyPr>
          <a:lstStyle/>
          <a:p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 smtClean="0"/>
              <a:t>yı</a:t>
            </a:r>
            <a:r>
              <a:rPr lang="tr-TR" dirty="0" smtClean="0"/>
              <a:t>/ya</a:t>
            </a:r>
            <a:r>
              <a:rPr lang="tr-TR" dirty="0"/>
              <a:t>? / </a:t>
            </a:r>
            <a:r>
              <a:rPr lang="tr-TR" dirty="0" err="1" smtClean="0"/>
              <a:t>Nerelısın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: </a:t>
            </a:r>
            <a:r>
              <a:rPr lang="tr-TR" dirty="0"/>
              <a:t>sen</a:t>
            </a:r>
          </a:p>
          <a:p>
            <a:pPr marL="0" indent="0">
              <a:buNone/>
            </a:pPr>
            <a:r>
              <a:rPr lang="tr-TR" dirty="0"/>
              <a:t>Kamca: nere</a:t>
            </a:r>
          </a:p>
          <a:p>
            <a:pPr marL="0" indent="0">
              <a:buNone/>
            </a:pPr>
            <a:r>
              <a:rPr lang="tr-TR" dirty="0" err="1"/>
              <a:t>ra</a:t>
            </a:r>
            <a:r>
              <a:rPr lang="tr-TR" dirty="0"/>
              <a:t>: -dan, -den</a:t>
            </a:r>
          </a:p>
          <a:p>
            <a:pPr marL="0" indent="0">
              <a:buNone/>
            </a:pPr>
            <a:r>
              <a:rPr lang="tr-TR" dirty="0" err="1" smtClean="0"/>
              <a:t>Welatı</a:t>
            </a:r>
            <a:r>
              <a:rPr lang="tr-TR" dirty="0" smtClean="0"/>
              <a:t> </a:t>
            </a:r>
            <a:r>
              <a:rPr lang="tr-TR" dirty="0"/>
              <a:t>/ Ülkeler</a:t>
            </a:r>
          </a:p>
          <a:p>
            <a:pPr marL="0" indent="0">
              <a:buNone/>
            </a:pPr>
            <a:r>
              <a:rPr lang="tr-TR" dirty="0"/>
              <a:t>Kanada: Kanada (m)</a:t>
            </a:r>
          </a:p>
          <a:p>
            <a:pPr marL="0" indent="0">
              <a:buNone/>
            </a:pPr>
            <a:r>
              <a:rPr lang="tr-TR" dirty="0" err="1" smtClean="0"/>
              <a:t>Amerıka</a:t>
            </a:r>
            <a:r>
              <a:rPr lang="tr-TR" dirty="0"/>
              <a:t>: </a:t>
            </a:r>
            <a:r>
              <a:rPr lang="tr-TR" dirty="0" err="1" smtClean="0"/>
              <a:t>Amerıka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 err="1" smtClean="0"/>
              <a:t>Amerıka</a:t>
            </a:r>
            <a:r>
              <a:rPr lang="tr-TR" dirty="0" smtClean="0"/>
              <a:t> </a:t>
            </a:r>
            <a:r>
              <a:rPr lang="tr-TR" dirty="0" err="1" smtClean="0"/>
              <a:t>Bırleşık</a:t>
            </a:r>
            <a:r>
              <a:rPr lang="tr-TR" dirty="0" smtClean="0"/>
              <a:t> </a:t>
            </a:r>
            <a:r>
              <a:rPr lang="tr-TR" dirty="0" err="1" smtClean="0"/>
              <a:t>Devletlerı</a:t>
            </a:r>
            <a:r>
              <a:rPr lang="tr-TR" dirty="0" smtClean="0"/>
              <a:t>: </a:t>
            </a:r>
            <a:r>
              <a:rPr lang="tr-TR" dirty="0" err="1"/>
              <a:t>Dewletê</a:t>
            </a:r>
            <a:r>
              <a:rPr lang="tr-TR" dirty="0"/>
              <a:t> </a:t>
            </a:r>
            <a:r>
              <a:rPr lang="tr-TR" dirty="0" err="1" smtClean="0"/>
              <a:t>Yewbıyayeyı</a:t>
            </a:r>
            <a:r>
              <a:rPr lang="tr-TR" dirty="0" smtClean="0"/>
              <a:t> </a:t>
            </a:r>
            <a:r>
              <a:rPr lang="tr-TR" dirty="0" err="1"/>
              <a:t>yê</a:t>
            </a:r>
            <a:r>
              <a:rPr lang="tr-TR" dirty="0"/>
              <a:t> </a:t>
            </a:r>
            <a:r>
              <a:rPr lang="tr-TR" dirty="0" err="1" smtClean="0"/>
              <a:t>Amerıka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zh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Yunanıstan</a:t>
            </a:r>
            <a:r>
              <a:rPr lang="tr-TR" dirty="0"/>
              <a:t>: </a:t>
            </a:r>
            <a:r>
              <a:rPr lang="tr-TR" dirty="0" err="1" smtClean="0"/>
              <a:t>Yunanıstan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/>
              <a:t>Fransa: Fransa (m)</a:t>
            </a:r>
          </a:p>
          <a:p>
            <a:pPr marL="0" indent="0">
              <a:buNone/>
            </a:pPr>
            <a:r>
              <a:rPr lang="tr-TR" dirty="0"/>
              <a:t>Almanya: Almanya (m)</a:t>
            </a:r>
          </a:p>
          <a:p>
            <a:pPr marL="0" indent="0">
              <a:buNone/>
            </a:pPr>
            <a:r>
              <a:rPr lang="tr-TR" dirty="0" err="1" smtClean="0"/>
              <a:t>İngıltere</a:t>
            </a:r>
            <a:r>
              <a:rPr lang="tr-TR" dirty="0"/>
              <a:t>: </a:t>
            </a:r>
            <a:r>
              <a:rPr lang="tr-TR" dirty="0" err="1" smtClean="0"/>
              <a:t>Îngılıstan</a:t>
            </a:r>
            <a:r>
              <a:rPr lang="tr-TR" dirty="0" smtClean="0"/>
              <a:t> </a:t>
            </a:r>
            <a:r>
              <a:rPr lang="tr-TR" dirty="0"/>
              <a:t>(n)</a:t>
            </a:r>
          </a:p>
          <a:p>
            <a:pPr marL="0" indent="0">
              <a:buNone/>
            </a:pPr>
            <a:r>
              <a:rPr lang="tr-TR" dirty="0" err="1" smtClean="0"/>
              <a:t>Türkıye</a:t>
            </a:r>
            <a:r>
              <a:rPr lang="tr-TR" dirty="0"/>
              <a:t>: </a:t>
            </a:r>
            <a:r>
              <a:rPr lang="tr-TR" dirty="0" err="1" smtClean="0"/>
              <a:t>Tırkıya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Japonya: Japonya (m)</a:t>
            </a:r>
          </a:p>
          <a:p>
            <a:pPr marL="0" indent="0">
              <a:buNone/>
            </a:pPr>
            <a:r>
              <a:rPr lang="tr-TR" dirty="0" err="1" smtClean="0"/>
              <a:t>Brezılya</a:t>
            </a:r>
            <a:r>
              <a:rPr lang="tr-TR" dirty="0"/>
              <a:t>: </a:t>
            </a:r>
            <a:r>
              <a:rPr lang="tr-TR" dirty="0" err="1" smtClean="0"/>
              <a:t>Brezılya</a:t>
            </a:r>
            <a:r>
              <a:rPr lang="tr-TR" dirty="0" smtClean="0"/>
              <a:t> </a:t>
            </a:r>
            <a:r>
              <a:rPr lang="tr-TR" dirty="0"/>
              <a:t>(m)</a:t>
            </a:r>
          </a:p>
          <a:p>
            <a:pPr marL="0" indent="0">
              <a:buNone/>
            </a:pPr>
            <a:r>
              <a:rPr lang="tr-TR" dirty="0"/>
              <a:t>Avusturya: </a:t>
            </a:r>
            <a:r>
              <a:rPr lang="tr-TR" dirty="0" err="1"/>
              <a:t>Awusturya</a:t>
            </a:r>
            <a:r>
              <a:rPr lang="tr-TR" dirty="0"/>
              <a:t> (m)</a:t>
            </a:r>
          </a:p>
          <a:p>
            <a:pPr marL="0" indent="0">
              <a:buNone/>
            </a:pPr>
            <a:r>
              <a:rPr lang="tr-TR" dirty="0"/>
              <a:t>Irak: </a:t>
            </a:r>
            <a:r>
              <a:rPr lang="tr-TR" dirty="0" err="1"/>
              <a:t>Îraq</a:t>
            </a:r>
            <a:r>
              <a:rPr lang="tr-TR" dirty="0"/>
              <a:t> (n)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Îraq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ya. (Ben Iraklıyım)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Almanya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 smtClean="0"/>
              <a:t>yı</a:t>
            </a:r>
            <a:r>
              <a:rPr lang="tr-TR" dirty="0" smtClean="0"/>
              <a:t>. </a:t>
            </a:r>
            <a:r>
              <a:rPr lang="tr-TR" dirty="0"/>
              <a:t>(Sen </a:t>
            </a:r>
            <a:r>
              <a:rPr lang="tr-TR" dirty="0" smtClean="0"/>
              <a:t>Almanyalısın)</a:t>
            </a:r>
            <a:r>
              <a:rPr lang="tr-TR" dirty="0" err="1" smtClean="0"/>
              <a:t>erıl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Japonya </a:t>
            </a:r>
            <a:r>
              <a:rPr lang="tr-TR" dirty="0" err="1"/>
              <a:t>ra</a:t>
            </a:r>
            <a:r>
              <a:rPr lang="tr-TR" dirty="0"/>
              <a:t> ya. (Sen </a:t>
            </a:r>
            <a:r>
              <a:rPr lang="tr-TR" dirty="0" smtClean="0"/>
              <a:t>Japonyalısın)</a:t>
            </a:r>
            <a:r>
              <a:rPr lang="tr-TR" dirty="0" err="1" smtClean="0"/>
              <a:t>dışıl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/>
              <a:t>Awusturya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yo. (O Avusturyalı)</a:t>
            </a:r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 smtClean="0"/>
              <a:t>Yunanıstan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ya. (O </a:t>
            </a:r>
            <a:r>
              <a:rPr lang="tr-TR" dirty="0" err="1" smtClean="0"/>
              <a:t>Yunanıstanlı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Îngılıstan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İngılterelıyız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/>
              <a:t>Kanada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</a:t>
            </a:r>
            <a:r>
              <a:rPr lang="tr-TR" dirty="0" smtClean="0"/>
              <a:t>Sız </a:t>
            </a:r>
            <a:r>
              <a:rPr lang="tr-TR" dirty="0"/>
              <a:t>Kanadalısınız)</a:t>
            </a:r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 smtClean="0"/>
              <a:t>Amerıka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(Onlar </a:t>
            </a:r>
            <a:r>
              <a:rPr lang="tr-TR" dirty="0" err="1" smtClean="0"/>
              <a:t>Amerıkalı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Ez kamca </a:t>
            </a:r>
            <a:r>
              <a:rPr lang="tr-TR" dirty="0" err="1"/>
              <a:t>ra</a:t>
            </a:r>
            <a:r>
              <a:rPr lang="tr-TR" dirty="0"/>
              <a:t> ya? (Ben </a:t>
            </a:r>
            <a:r>
              <a:rPr lang="tr-TR" dirty="0" err="1" smtClean="0"/>
              <a:t>nerelıyım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Hındıstan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ya. (Ben </a:t>
            </a:r>
            <a:r>
              <a:rPr lang="tr-TR" dirty="0" err="1" smtClean="0"/>
              <a:t>Hındıstanlıyım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 smtClean="0"/>
              <a:t>yı</a:t>
            </a:r>
            <a:r>
              <a:rPr lang="tr-TR" dirty="0" smtClean="0"/>
              <a:t>? </a:t>
            </a:r>
            <a:r>
              <a:rPr lang="tr-TR" dirty="0"/>
              <a:t>(Sen </a:t>
            </a:r>
            <a:r>
              <a:rPr lang="tr-TR" dirty="0" err="1" smtClean="0"/>
              <a:t>nerelısın</a:t>
            </a:r>
            <a:r>
              <a:rPr lang="tr-TR" dirty="0"/>
              <a:t>? )</a:t>
            </a:r>
          </a:p>
          <a:p>
            <a:pPr marL="0" indent="0">
              <a:buNone/>
            </a:pPr>
            <a:r>
              <a:rPr lang="tr-TR" dirty="0"/>
              <a:t>Ez Almanya </a:t>
            </a:r>
            <a:r>
              <a:rPr lang="tr-TR" dirty="0" err="1"/>
              <a:t>ra</a:t>
            </a:r>
            <a:r>
              <a:rPr lang="tr-TR" dirty="0"/>
              <a:t> ya. (Ben Almanyalıyım)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/>
              <a:t>kamca </a:t>
            </a:r>
            <a:r>
              <a:rPr lang="tr-TR" dirty="0" err="1"/>
              <a:t>ra</a:t>
            </a:r>
            <a:r>
              <a:rPr lang="tr-TR" dirty="0"/>
              <a:t> ya? (Sen </a:t>
            </a:r>
            <a:r>
              <a:rPr lang="tr-TR" dirty="0" err="1" smtClean="0"/>
              <a:t>nerelısın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Tırkıya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ya. (Ben </a:t>
            </a:r>
            <a:r>
              <a:rPr lang="tr-TR" dirty="0" err="1" smtClean="0"/>
              <a:t>Türkıyelıyım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A kamca </a:t>
            </a:r>
            <a:r>
              <a:rPr lang="tr-TR" dirty="0" err="1"/>
              <a:t>ra</a:t>
            </a:r>
            <a:r>
              <a:rPr lang="tr-TR" dirty="0"/>
              <a:t> ya? (O </a:t>
            </a:r>
            <a:r>
              <a:rPr lang="tr-TR" dirty="0" err="1" smtClean="0"/>
              <a:t>nerelı</a:t>
            </a:r>
            <a:r>
              <a:rPr lang="tr-TR" dirty="0" smtClean="0"/>
              <a:t>?)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 </a:t>
            </a:r>
            <a:r>
              <a:rPr lang="tr-TR" dirty="0" err="1"/>
              <a:t>Îran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ya. (O İranlı)</a:t>
            </a:r>
          </a:p>
          <a:p>
            <a:pPr marL="0" indent="0">
              <a:buNone/>
            </a:pPr>
            <a:r>
              <a:rPr lang="tr-TR" dirty="0"/>
              <a:t>O kamca </a:t>
            </a:r>
            <a:r>
              <a:rPr lang="tr-TR" dirty="0" err="1"/>
              <a:t>ra</a:t>
            </a:r>
            <a:r>
              <a:rPr lang="tr-TR" dirty="0"/>
              <a:t> yo? (O </a:t>
            </a:r>
            <a:r>
              <a:rPr lang="tr-TR" dirty="0" err="1" smtClean="0"/>
              <a:t>nerelı</a:t>
            </a:r>
            <a:r>
              <a:rPr lang="tr-TR" dirty="0" smtClean="0"/>
              <a:t>?)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O </a:t>
            </a:r>
            <a:r>
              <a:rPr lang="tr-TR" dirty="0" err="1" smtClean="0"/>
              <a:t>Kurdıstan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yo. (O </a:t>
            </a:r>
            <a:r>
              <a:rPr lang="tr-TR" dirty="0" err="1" smtClean="0"/>
              <a:t>Kürdıstanlı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?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nerelıyız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Efxanıstan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Afganıstanlıyız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Şıma</a:t>
            </a:r>
            <a:r>
              <a:rPr lang="tr-TR" dirty="0" smtClean="0"/>
              <a:t> </a:t>
            </a:r>
            <a:r>
              <a:rPr lang="tr-TR" dirty="0"/>
              <a:t>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? (</a:t>
            </a:r>
            <a:r>
              <a:rPr lang="tr-TR" dirty="0" smtClean="0"/>
              <a:t>Sız </a:t>
            </a:r>
            <a:r>
              <a:rPr lang="tr-TR" dirty="0" err="1" smtClean="0"/>
              <a:t>nerelısınız</a:t>
            </a:r>
            <a:r>
              <a:rPr lang="tr-TR" dirty="0"/>
              <a:t>?)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Erebıstan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 err="1" smtClean="0"/>
              <a:t>Arabıstanlıyız</a:t>
            </a:r>
            <a:r>
              <a:rPr lang="tr-TR" dirty="0" smtClean="0"/>
              <a:t> 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/>
              <a:t>Ê kamca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? (Onlar </a:t>
            </a:r>
            <a:r>
              <a:rPr lang="tr-TR" dirty="0" err="1" smtClean="0"/>
              <a:t>nerelı</a:t>
            </a:r>
            <a:r>
              <a:rPr lang="tr-TR" dirty="0" smtClean="0"/>
              <a:t>?)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Ê </a:t>
            </a:r>
            <a:r>
              <a:rPr lang="tr-TR" dirty="0" err="1" smtClean="0"/>
              <a:t>Armenıstan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yê</a:t>
            </a:r>
            <a:r>
              <a:rPr lang="tr-TR" dirty="0"/>
              <a:t>. (Onlar </a:t>
            </a:r>
            <a:r>
              <a:rPr lang="tr-TR" dirty="0" err="1" smtClean="0"/>
              <a:t>Ermenıstanlıdır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Welat-zıwan</a:t>
            </a:r>
            <a:r>
              <a:rPr lang="tr-TR" dirty="0" smtClean="0"/>
              <a:t> </a:t>
            </a:r>
            <a:r>
              <a:rPr lang="tr-TR" dirty="0"/>
              <a:t>/ (</a:t>
            </a:r>
            <a:r>
              <a:rPr lang="tr-TR" dirty="0" smtClean="0"/>
              <a:t>Ülke-</a:t>
            </a:r>
            <a:r>
              <a:rPr lang="tr-TR" dirty="0" err="1" smtClean="0"/>
              <a:t>dıl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Amerıka-ıngılızkı</a:t>
            </a:r>
            <a:r>
              <a:rPr lang="tr-TR" dirty="0" smtClean="0"/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Îngılıstan-ıngılızkı</a:t>
            </a:r>
            <a:r>
              <a:rPr lang="tr-TR" dirty="0" smtClean="0"/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Kanada- </a:t>
            </a:r>
            <a:r>
              <a:rPr lang="tr-TR" dirty="0" err="1" smtClean="0"/>
              <a:t>ıngılızkı</a:t>
            </a:r>
            <a:r>
              <a:rPr lang="tr-TR" dirty="0" smtClean="0"/>
              <a:t>/ </a:t>
            </a:r>
            <a:r>
              <a:rPr lang="tr-TR" dirty="0" err="1" smtClean="0"/>
              <a:t>franskı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Almanya- </a:t>
            </a:r>
            <a:r>
              <a:rPr lang="tr-TR" dirty="0" err="1" smtClean="0"/>
              <a:t>almankı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Fransa- </a:t>
            </a:r>
            <a:r>
              <a:rPr lang="tr-TR" dirty="0" err="1" smtClean="0"/>
              <a:t>franskı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Tırkıya</a:t>
            </a:r>
            <a:r>
              <a:rPr lang="tr-TR" dirty="0" smtClean="0"/>
              <a:t>- </a:t>
            </a:r>
            <a:r>
              <a:rPr lang="tr-TR" dirty="0" err="1" smtClean="0"/>
              <a:t>tırkı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Afrıkaya</a:t>
            </a:r>
            <a:r>
              <a:rPr lang="tr-TR" dirty="0" smtClean="0"/>
              <a:t> </a:t>
            </a:r>
            <a:r>
              <a:rPr lang="tr-TR" dirty="0" err="1" smtClean="0"/>
              <a:t>Başûrı</a:t>
            </a:r>
            <a:r>
              <a:rPr lang="tr-TR" dirty="0" smtClean="0"/>
              <a:t>- </a:t>
            </a:r>
            <a:r>
              <a:rPr lang="tr-TR" dirty="0" err="1" smtClean="0"/>
              <a:t>ıngılızkı</a:t>
            </a:r>
            <a:r>
              <a:rPr lang="tr-TR" dirty="0" smtClean="0"/>
              <a:t>/</a:t>
            </a:r>
            <a:r>
              <a:rPr lang="tr-TR" dirty="0" err="1" smtClean="0"/>
              <a:t>afrıkankı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Demo </a:t>
            </a:r>
            <a:r>
              <a:rPr lang="tr-TR" dirty="0" smtClean="0"/>
              <a:t>Hıra </a:t>
            </a:r>
            <a:r>
              <a:rPr lang="tr-TR" dirty="0"/>
              <a:t>/ </a:t>
            </a:r>
            <a:r>
              <a:rPr lang="tr-TR" dirty="0" err="1" smtClean="0"/>
              <a:t>Genış</a:t>
            </a:r>
            <a:r>
              <a:rPr lang="tr-TR" dirty="0" smtClean="0"/>
              <a:t> </a:t>
            </a:r>
            <a:r>
              <a:rPr lang="tr-TR" dirty="0"/>
              <a:t>zaman </a:t>
            </a:r>
          </a:p>
          <a:p>
            <a:pPr marL="0" indent="0">
              <a:buNone/>
            </a:pPr>
            <a:r>
              <a:rPr lang="tr-TR" dirty="0"/>
              <a:t>[</a:t>
            </a:r>
            <a:r>
              <a:rPr lang="tr-TR" dirty="0" err="1" smtClean="0"/>
              <a:t>Genış</a:t>
            </a:r>
            <a:r>
              <a:rPr lang="tr-TR" dirty="0" smtClean="0"/>
              <a:t> </a:t>
            </a:r>
            <a:r>
              <a:rPr lang="tr-TR" dirty="0"/>
              <a:t>zaman </a:t>
            </a:r>
            <a:r>
              <a:rPr lang="tr-TR" dirty="0" err="1" smtClean="0"/>
              <a:t>ıle</a:t>
            </a:r>
            <a:r>
              <a:rPr lang="tr-TR" dirty="0" smtClean="0"/>
              <a:t> </a:t>
            </a:r>
            <a:r>
              <a:rPr lang="tr-TR" dirty="0" err="1" smtClean="0"/>
              <a:t>şımdıkı</a:t>
            </a:r>
            <a:r>
              <a:rPr lang="tr-TR" dirty="0" smtClean="0"/>
              <a:t> </a:t>
            </a:r>
            <a:r>
              <a:rPr lang="tr-TR" dirty="0"/>
              <a:t>zaman kuralları </a:t>
            </a:r>
            <a:r>
              <a:rPr lang="tr-TR" dirty="0" err="1"/>
              <a:t>Zazacada</a:t>
            </a:r>
            <a:r>
              <a:rPr lang="tr-TR" dirty="0"/>
              <a:t> aynıdır.] </a:t>
            </a:r>
          </a:p>
          <a:p>
            <a:pPr marL="0" indent="0">
              <a:buNone/>
            </a:pPr>
            <a:r>
              <a:rPr lang="tr-TR" dirty="0" err="1" smtClean="0"/>
              <a:t>Genış</a:t>
            </a:r>
            <a:r>
              <a:rPr lang="tr-TR" dirty="0" smtClean="0"/>
              <a:t> </a:t>
            </a:r>
            <a:r>
              <a:rPr lang="tr-TR" dirty="0"/>
              <a:t>zamanda Özne, nesne ve yüklemden oluşan cümle </a:t>
            </a:r>
            <a:r>
              <a:rPr lang="tr-TR" dirty="0" err="1" smtClean="0"/>
              <a:t>türlerıne</a:t>
            </a:r>
            <a:r>
              <a:rPr lang="tr-TR" dirty="0" smtClean="0"/>
              <a:t> </a:t>
            </a:r>
            <a:r>
              <a:rPr lang="tr-TR" dirty="0" err="1" smtClean="0"/>
              <a:t>değıneceğız</a:t>
            </a:r>
            <a:r>
              <a:rPr lang="tr-TR" dirty="0"/>
              <a:t>. </a:t>
            </a:r>
            <a:r>
              <a:rPr lang="tr-TR" dirty="0" err="1" smtClean="0"/>
              <a:t>Yüklemımız</a:t>
            </a:r>
            <a:r>
              <a:rPr lang="tr-TR" dirty="0" smtClean="0"/>
              <a:t> </a:t>
            </a:r>
            <a:r>
              <a:rPr lang="tr-TR" dirty="0" err="1" smtClean="0"/>
              <a:t>fııl</a:t>
            </a:r>
            <a:r>
              <a:rPr lang="tr-TR" dirty="0" smtClean="0"/>
              <a:t> </a:t>
            </a:r>
            <a:r>
              <a:rPr lang="tr-TR" dirty="0"/>
              <a:t>olacak </a:t>
            </a:r>
            <a:r>
              <a:rPr lang="tr-TR" dirty="0" smtClean="0"/>
              <a:t>yanı </a:t>
            </a:r>
            <a:r>
              <a:rPr lang="tr-TR" dirty="0"/>
              <a:t>cümle </a:t>
            </a:r>
            <a:r>
              <a:rPr lang="tr-TR" dirty="0" err="1" smtClean="0"/>
              <a:t>bıze</a:t>
            </a:r>
            <a:r>
              <a:rPr lang="tr-TR" dirty="0" smtClean="0"/>
              <a:t> </a:t>
            </a:r>
            <a:r>
              <a:rPr lang="tr-TR" dirty="0"/>
              <a:t>hareket </a:t>
            </a:r>
            <a:r>
              <a:rPr lang="tr-TR" dirty="0" err="1" smtClean="0"/>
              <a:t>bıldırecek</a:t>
            </a:r>
            <a:r>
              <a:rPr lang="tr-TR" dirty="0" smtClean="0"/>
              <a:t> </a:t>
            </a:r>
            <a:r>
              <a:rPr lang="tr-TR" dirty="0"/>
              <a:t>böylece </a:t>
            </a:r>
            <a:r>
              <a:rPr lang="tr-TR" dirty="0" err="1" smtClean="0"/>
              <a:t>hareketlı</a:t>
            </a:r>
            <a:r>
              <a:rPr lang="tr-TR" dirty="0" smtClean="0"/>
              <a:t> </a:t>
            </a:r>
            <a:r>
              <a:rPr lang="tr-TR" dirty="0"/>
              <a:t>cümlelere de </a:t>
            </a:r>
            <a:r>
              <a:rPr lang="tr-TR" dirty="0" err="1" smtClean="0"/>
              <a:t>gırış</a:t>
            </a:r>
            <a:r>
              <a:rPr lang="tr-TR" dirty="0" smtClean="0"/>
              <a:t> </a:t>
            </a:r>
            <a:r>
              <a:rPr lang="tr-TR" dirty="0"/>
              <a:t>yapmış oluyoruz.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2692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Toshiba\Desktop\telefon\ders anlatım fotoları\IMG-20151104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620689"/>
            <a:ext cx="7803443" cy="5703912"/>
          </a:xfrm>
        </p:spPr>
      </p:pic>
    </p:spTree>
    <p:extLst>
      <p:ext uri="{BB962C8B-B14F-4D97-AF65-F5344CB8AC3E}">
        <p14:creationId xmlns:p14="http://schemas.microsoft.com/office/powerpoint/2010/main" xmlns="" val="43024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-26268"/>
            <a:ext cx="9144000" cy="6884268"/>
          </a:xfrm>
        </p:spPr>
        <p:txBody>
          <a:bodyPr numCol="2">
            <a:normAutofit fontScale="47500" lnSpcReduction="20000"/>
          </a:bodyPr>
          <a:lstStyle/>
          <a:p>
            <a:pPr marL="0" indent="0">
              <a:buNone/>
            </a:pPr>
            <a:r>
              <a:rPr lang="tr-TR" sz="2900" dirty="0"/>
              <a:t>Bu derste </a:t>
            </a:r>
            <a:r>
              <a:rPr lang="tr-TR" sz="2900" dirty="0" err="1" smtClean="0"/>
              <a:t>gıysı</a:t>
            </a:r>
            <a:r>
              <a:rPr lang="tr-TR" sz="2900" dirty="0" smtClean="0"/>
              <a:t> </a:t>
            </a:r>
            <a:r>
              <a:rPr lang="tr-TR" sz="2900" dirty="0" err="1" smtClean="0"/>
              <a:t>ısımlerını</a:t>
            </a:r>
            <a:r>
              <a:rPr lang="tr-TR" sz="2900" dirty="0" smtClean="0"/>
              <a:t> </a:t>
            </a:r>
            <a:r>
              <a:rPr lang="tr-TR" sz="2900" dirty="0" err="1" smtClean="0"/>
              <a:t>öğrenelım</a:t>
            </a:r>
            <a:r>
              <a:rPr lang="tr-TR" sz="2900" dirty="0" smtClean="0"/>
              <a:t> </a:t>
            </a:r>
            <a:r>
              <a:rPr lang="tr-TR" sz="2900" dirty="0"/>
              <a:t>sonra bunlarla </a:t>
            </a:r>
            <a:r>
              <a:rPr lang="tr-TR" sz="2900" dirty="0" err="1" smtClean="0"/>
              <a:t>ılgılı</a:t>
            </a:r>
            <a:r>
              <a:rPr lang="tr-TR" sz="2900" dirty="0" smtClean="0"/>
              <a:t> </a:t>
            </a:r>
            <a:r>
              <a:rPr lang="tr-TR" sz="2900" dirty="0"/>
              <a:t>cümle yapılarına bakacağız.</a:t>
            </a:r>
          </a:p>
          <a:p>
            <a:pPr marL="0" indent="0">
              <a:buNone/>
            </a:pPr>
            <a:r>
              <a:rPr lang="tr-TR" sz="2900" dirty="0" err="1" smtClean="0"/>
              <a:t>Yörenızdekı</a:t>
            </a:r>
            <a:r>
              <a:rPr lang="tr-TR" sz="2900" dirty="0" smtClean="0"/>
              <a:t> </a:t>
            </a:r>
            <a:r>
              <a:rPr lang="tr-TR" sz="2900" dirty="0"/>
              <a:t>farklı kullanımları yorum kısmına </a:t>
            </a:r>
            <a:r>
              <a:rPr lang="tr-TR" sz="2900" dirty="0" err="1" smtClean="0"/>
              <a:t>yazabılırsınız</a:t>
            </a:r>
            <a:r>
              <a:rPr lang="tr-TR" sz="2900" dirty="0"/>
              <a:t>.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Cıle</a:t>
            </a:r>
            <a:r>
              <a:rPr lang="tr-TR" sz="2900" dirty="0" smtClean="0"/>
              <a:t> </a:t>
            </a:r>
            <a:r>
              <a:rPr lang="tr-TR" sz="2900" dirty="0"/>
              <a:t>/ </a:t>
            </a:r>
            <a:r>
              <a:rPr lang="tr-TR" sz="2900" dirty="0" err="1" smtClean="0"/>
              <a:t>Elbıse</a:t>
            </a:r>
            <a:endParaRPr lang="tr-TR" sz="2900" dirty="0"/>
          </a:p>
          <a:p>
            <a:pPr marL="0" indent="0">
              <a:buNone/>
            </a:pPr>
            <a:r>
              <a:rPr lang="tr-TR" sz="2900" dirty="0" err="1" smtClean="0"/>
              <a:t>elbıse</a:t>
            </a:r>
            <a:r>
              <a:rPr lang="tr-TR" sz="2900" dirty="0"/>
              <a:t>: </a:t>
            </a:r>
            <a:r>
              <a:rPr lang="tr-TR" sz="2900" dirty="0" err="1" smtClean="0"/>
              <a:t>kınc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cıle</a:t>
            </a:r>
            <a:r>
              <a:rPr lang="tr-TR" sz="2900" dirty="0" smtClean="0"/>
              <a:t> </a:t>
            </a:r>
            <a:r>
              <a:rPr lang="tr-TR" sz="2900" dirty="0"/>
              <a:t>(m), </a:t>
            </a:r>
            <a:r>
              <a:rPr lang="tr-TR" sz="2900" dirty="0" smtClean="0"/>
              <a:t>çına </a:t>
            </a:r>
            <a:r>
              <a:rPr lang="tr-TR" sz="2900" dirty="0"/>
              <a:t>(n), çek (n), </a:t>
            </a:r>
            <a:r>
              <a:rPr lang="tr-TR" sz="2900" dirty="0" err="1"/>
              <a:t>pote</a:t>
            </a:r>
            <a:r>
              <a:rPr lang="tr-TR" sz="2900" dirty="0"/>
              <a:t> (m), </a:t>
            </a:r>
            <a:r>
              <a:rPr lang="tr-TR" sz="2900" dirty="0" err="1" smtClean="0"/>
              <a:t>gırrêş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lıbas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şapka: </a:t>
            </a:r>
            <a:r>
              <a:rPr lang="tr-TR" sz="2900" dirty="0" err="1"/>
              <a:t>şewqa</a:t>
            </a:r>
            <a:r>
              <a:rPr lang="tr-TR" sz="2900" dirty="0"/>
              <a:t> (m)</a:t>
            </a:r>
          </a:p>
          <a:p>
            <a:pPr marL="0" indent="0">
              <a:buNone/>
            </a:pPr>
            <a:r>
              <a:rPr lang="tr-TR" sz="2900" dirty="0"/>
              <a:t>şalvar: </a:t>
            </a:r>
            <a:r>
              <a:rPr lang="tr-TR" sz="2900" dirty="0" err="1" smtClean="0"/>
              <a:t>şelwarı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takım: </a:t>
            </a:r>
            <a:r>
              <a:rPr lang="tr-TR" sz="2900" dirty="0" err="1" smtClean="0"/>
              <a:t>taxım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/>
              <a:t>qat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 err="1" smtClean="0"/>
              <a:t>elbıse</a:t>
            </a:r>
            <a:r>
              <a:rPr lang="tr-TR" sz="2900" dirty="0" smtClean="0"/>
              <a:t> </a:t>
            </a:r>
            <a:r>
              <a:rPr lang="tr-TR" sz="2900" dirty="0"/>
              <a:t>takımı: </a:t>
            </a:r>
            <a:r>
              <a:rPr lang="tr-TR" sz="2900" dirty="0" err="1" smtClean="0"/>
              <a:t>taxımê</a:t>
            </a:r>
            <a:r>
              <a:rPr lang="tr-TR" sz="2900" dirty="0" smtClean="0"/>
              <a:t> </a:t>
            </a:r>
            <a:r>
              <a:rPr lang="tr-TR" sz="2900" dirty="0" err="1" smtClean="0"/>
              <a:t>kıncan</a:t>
            </a:r>
            <a:r>
              <a:rPr lang="tr-TR" sz="2900" dirty="0" smtClean="0"/>
              <a:t>/</a:t>
            </a:r>
            <a:r>
              <a:rPr lang="tr-TR" sz="2900" dirty="0" err="1" smtClean="0"/>
              <a:t>cılan</a:t>
            </a:r>
            <a:r>
              <a:rPr lang="tr-TR" sz="2900" dirty="0" smtClean="0"/>
              <a:t>/</a:t>
            </a:r>
            <a:r>
              <a:rPr lang="tr-TR" sz="2900" dirty="0" err="1" smtClean="0"/>
              <a:t>çınayan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/>
              <a:t>qatê</a:t>
            </a:r>
            <a:r>
              <a:rPr lang="tr-TR" sz="2900" dirty="0"/>
              <a:t> </a:t>
            </a:r>
            <a:r>
              <a:rPr lang="tr-TR" sz="2900" dirty="0" err="1" smtClean="0"/>
              <a:t>kıncan</a:t>
            </a:r>
            <a:r>
              <a:rPr lang="tr-TR" sz="2900" dirty="0" smtClean="0"/>
              <a:t>/</a:t>
            </a:r>
            <a:r>
              <a:rPr lang="tr-TR" sz="2900" dirty="0" err="1" smtClean="0"/>
              <a:t>cılan</a:t>
            </a:r>
            <a:r>
              <a:rPr lang="tr-TR" sz="2900" dirty="0" smtClean="0"/>
              <a:t>/</a:t>
            </a:r>
            <a:r>
              <a:rPr lang="tr-TR" sz="2900" dirty="0" err="1" smtClean="0"/>
              <a:t>çınayan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qatlıx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kravat: </a:t>
            </a:r>
            <a:r>
              <a:rPr lang="tr-TR" sz="2900" dirty="0" err="1"/>
              <a:t>kravate</a:t>
            </a:r>
            <a:r>
              <a:rPr lang="tr-TR" sz="2900" dirty="0"/>
              <a:t> (m)</a:t>
            </a:r>
          </a:p>
          <a:p>
            <a:pPr marL="0" indent="0">
              <a:buNone/>
            </a:pPr>
            <a:r>
              <a:rPr lang="tr-TR" sz="2900" dirty="0"/>
              <a:t>pantolon: </a:t>
            </a:r>
            <a:r>
              <a:rPr lang="tr-TR" sz="2900" dirty="0" err="1" smtClean="0"/>
              <a:t>şayaxı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 smtClean="0"/>
              <a:t>pantolı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 smtClean="0"/>
              <a:t>şapıkı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 err="1" smtClean="0"/>
              <a:t>kadıfe</a:t>
            </a:r>
            <a:r>
              <a:rPr lang="tr-TR" sz="2900" dirty="0" smtClean="0"/>
              <a:t> </a:t>
            </a:r>
            <a:r>
              <a:rPr lang="tr-TR" sz="2900" dirty="0"/>
              <a:t>pantolon: </a:t>
            </a:r>
            <a:r>
              <a:rPr lang="tr-TR" sz="2900" dirty="0" err="1" smtClean="0"/>
              <a:t>şayaxê</a:t>
            </a:r>
            <a:r>
              <a:rPr lang="tr-TR" sz="2900" dirty="0" smtClean="0"/>
              <a:t>/</a:t>
            </a:r>
            <a:r>
              <a:rPr lang="tr-TR" sz="2900" dirty="0" err="1" smtClean="0"/>
              <a:t>pantolê</a:t>
            </a:r>
            <a:r>
              <a:rPr lang="tr-TR" sz="2900" dirty="0" smtClean="0"/>
              <a:t>/</a:t>
            </a:r>
            <a:r>
              <a:rPr lang="tr-TR" sz="2900" dirty="0" err="1" smtClean="0"/>
              <a:t>şapıkê</a:t>
            </a:r>
            <a:r>
              <a:rPr lang="tr-TR" sz="2900" dirty="0" smtClean="0"/>
              <a:t> </a:t>
            </a:r>
            <a:r>
              <a:rPr lang="tr-TR" sz="2900" dirty="0" err="1" smtClean="0"/>
              <a:t>qedıfeyênı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ceket: 1)</a:t>
            </a:r>
            <a:r>
              <a:rPr lang="tr-TR" sz="2900" dirty="0" err="1"/>
              <a:t>çakêt</a:t>
            </a:r>
            <a:r>
              <a:rPr lang="tr-TR" sz="2900" dirty="0"/>
              <a:t> (n) </a:t>
            </a:r>
            <a:r>
              <a:rPr lang="tr-TR" sz="2900" dirty="0" smtClean="0"/>
              <a:t>2)</a:t>
            </a:r>
            <a:r>
              <a:rPr lang="tr-TR" sz="2900" dirty="0" err="1" smtClean="0"/>
              <a:t>şapık</a:t>
            </a:r>
            <a:r>
              <a:rPr lang="tr-TR" sz="2900" dirty="0" smtClean="0"/>
              <a:t>  </a:t>
            </a:r>
            <a:r>
              <a:rPr lang="tr-TR" sz="2900" dirty="0"/>
              <a:t>(n) (yünden örülme, boyu ve kolları kısa ceket) </a:t>
            </a:r>
          </a:p>
          <a:p>
            <a:pPr marL="0" indent="0">
              <a:buNone/>
            </a:pPr>
            <a:r>
              <a:rPr lang="tr-TR" sz="2900" dirty="0"/>
              <a:t>gömlek: </a:t>
            </a:r>
            <a:r>
              <a:rPr lang="tr-TR" sz="2900" dirty="0" err="1"/>
              <a:t>paç</a:t>
            </a:r>
            <a:r>
              <a:rPr lang="tr-TR" sz="2900" dirty="0"/>
              <a:t> (n), </a:t>
            </a:r>
            <a:r>
              <a:rPr lang="tr-TR" sz="2900" dirty="0" err="1" smtClean="0"/>
              <a:t>qolıke</a:t>
            </a:r>
            <a:r>
              <a:rPr lang="tr-TR" sz="2900" dirty="0" smtClean="0"/>
              <a:t> </a:t>
            </a:r>
            <a:r>
              <a:rPr lang="tr-TR" sz="2900" dirty="0"/>
              <a:t>(m), </a:t>
            </a:r>
            <a:r>
              <a:rPr lang="tr-TR" sz="2900" dirty="0" err="1" smtClean="0"/>
              <a:t>ışlıg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kot pantolon: </a:t>
            </a:r>
            <a:r>
              <a:rPr lang="tr-TR" sz="2900" dirty="0" err="1"/>
              <a:t>pantolê</a:t>
            </a:r>
            <a:r>
              <a:rPr lang="tr-TR" sz="2900" dirty="0"/>
              <a:t> </a:t>
            </a:r>
            <a:r>
              <a:rPr lang="tr-TR" sz="2900" dirty="0" err="1" smtClean="0"/>
              <a:t>kotı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hırka: </a:t>
            </a:r>
            <a:r>
              <a:rPr lang="tr-TR" sz="2900" dirty="0" err="1" smtClean="0"/>
              <a:t>xırqe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poşu: </a:t>
            </a:r>
            <a:r>
              <a:rPr lang="tr-TR" sz="2900" dirty="0" err="1" smtClean="0"/>
              <a:t>puşı</a:t>
            </a:r>
            <a:r>
              <a:rPr lang="tr-TR" sz="2900" dirty="0" smtClean="0"/>
              <a:t> </a:t>
            </a:r>
            <a:r>
              <a:rPr lang="tr-TR" sz="2900" dirty="0"/>
              <a:t>(m), </a:t>
            </a:r>
            <a:r>
              <a:rPr lang="tr-TR" sz="2900" dirty="0" err="1" smtClean="0"/>
              <a:t>puşıye</a:t>
            </a:r>
            <a:r>
              <a:rPr lang="tr-TR" sz="2900" dirty="0" smtClean="0"/>
              <a:t> </a:t>
            </a:r>
            <a:r>
              <a:rPr lang="tr-TR" sz="2900" dirty="0"/>
              <a:t>(m), egale (m), </a:t>
            </a:r>
            <a:r>
              <a:rPr lang="tr-TR" sz="2900" dirty="0" err="1"/>
              <a:t>şare</a:t>
            </a:r>
            <a:r>
              <a:rPr lang="tr-TR" sz="2900" dirty="0"/>
              <a:t> (m)</a:t>
            </a:r>
          </a:p>
          <a:p>
            <a:pPr marL="0" indent="0">
              <a:buNone/>
            </a:pPr>
            <a:r>
              <a:rPr lang="tr-TR" sz="2900" dirty="0"/>
              <a:t>palto: </a:t>
            </a:r>
            <a:r>
              <a:rPr lang="tr-TR" sz="2900" dirty="0" err="1"/>
              <a:t>saqo</a:t>
            </a:r>
            <a:r>
              <a:rPr lang="tr-TR" sz="2900" dirty="0"/>
              <a:t> (n), palto (n)</a:t>
            </a:r>
          </a:p>
          <a:p>
            <a:pPr marL="0" indent="0">
              <a:buNone/>
            </a:pPr>
            <a:r>
              <a:rPr lang="tr-TR" sz="2900" dirty="0"/>
              <a:t>kazak: </a:t>
            </a:r>
            <a:r>
              <a:rPr lang="tr-TR" sz="2900" dirty="0" err="1"/>
              <a:t>qazax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 err="1" smtClean="0"/>
              <a:t>eldıven</a:t>
            </a:r>
            <a:r>
              <a:rPr lang="tr-TR" sz="2900" dirty="0"/>
              <a:t>: </a:t>
            </a:r>
            <a:r>
              <a:rPr lang="tr-TR" sz="2900" dirty="0" err="1" smtClean="0"/>
              <a:t>lepık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atkı: </a:t>
            </a:r>
            <a:r>
              <a:rPr lang="tr-TR" sz="2900" dirty="0" err="1" smtClean="0"/>
              <a:t>mılpêşe</a:t>
            </a:r>
            <a:r>
              <a:rPr lang="tr-TR" sz="2900" dirty="0" smtClean="0"/>
              <a:t> </a:t>
            </a:r>
            <a:r>
              <a:rPr lang="tr-TR" sz="2900" dirty="0"/>
              <a:t>(m), kaşkole (m), </a:t>
            </a:r>
            <a:r>
              <a:rPr lang="tr-TR" sz="2900" dirty="0" err="1" smtClean="0"/>
              <a:t>atqı</a:t>
            </a:r>
            <a:r>
              <a:rPr lang="tr-TR" sz="2900" dirty="0" smtClean="0"/>
              <a:t> </a:t>
            </a:r>
            <a:r>
              <a:rPr lang="tr-TR" sz="2900" dirty="0"/>
              <a:t>(m)</a:t>
            </a:r>
          </a:p>
          <a:p>
            <a:pPr marL="0" indent="0">
              <a:buNone/>
            </a:pPr>
            <a:r>
              <a:rPr lang="tr-TR" sz="2900" dirty="0"/>
              <a:t>bere: bere (m)</a:t>
            </a:r>
          </a:p>
          <a:p>
            <a:pPr marL="0" indent="0">
              <a:buNone/>
            </a:pPr>
            <a:r>
              <a:rPr lang="tr-TR" sz="2900" dirty="0"/>
              <a:t>kep: kepe (m)</a:t>
            </a:r>
          </a:p>
          <a:p>
            <a:pPr marL="0" indent="0">
              <a:buNone/>
            </a:pPr>
            <a:r>
              <a:rPr lang="tr-TR" sz="2900" dirty="0"/>
              <a:t>yelek: </a:t>
            </a:r>
            <a:r>
              <a:rPr lang="tr-TR" sz="2900" dirty="0" err="1"/>
              <a:t>yeleg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kürk: </a:t>
            </a:r>
            <a:r>
              <a:rPr lang="tr-TR" sz="2900" dirty="0" err="1"/>
              <a:t>kurke</a:t>
            </a:r>
            <a:r>
              <a:rPr lang="tr-TR" sz="2900" dirty="0"/>
              <a:t> (m)</a:t>
            </a:r>
          </a:p>
          <a:p>
            <a:pPr marL="0" indent="0">
              <a:buNone/>
            </a:pPr>
            <a:r>
              <a:rPr lang="tr-TR" sz="2900" dirty="0"/>
              <a:t>manto: manto (n)</a:t>
            </a:r>
          </a:p>
          <a:p>
            <a:pPr marL="0" indent="0">
              <a:buNone/>
            </a:pPr>
            <a:r>
              <a:rPr lang="tr-TR" sz="2900" dirty="0"/>
              <a:t>eşarp: </a:t>
            </a:r>
            <a:r>
              <a:rPr lang="tr-TR" sz="2900" dirty="0" err="1"/>
              <a:t>şarpa</a:t>
            </a:r>
            <a:r>
              <a:rPr lang="tr-TR" sz="2900" dirty="0"/>
              <a:t> (m), </a:t>
            </a:r>
            <a:r>
              <a:rPr lang="tr-TR" sz="2900" dirty="0" err="1"/>
              <a:t>qemte</a:t>
            </a:r>
            <a:r>
              <a:rPr lang="tr-TR" sz="2900" dirty="0"/>
              <a:t> (m)</a:t>
            </a:r>
          </a:p>
          <a:p>
            <a:pPr marL="0" indent="0">
              <a:buNone/>
            </a:pPr>
            <a:r>
              <a:rPr lang="tr-TR" sz="2900" dirty="0"/>
              <a:t>tülbent: </a:t>
            </a:r>
            <a:r>
              <a:rPr lang="tr-TR" sz="2900" dirty="0" err="1"/>
              <a:t>mexmele</a:t>
            </a:r>
            <a:r>
              <a:rPr lang="tr-TR" sz="2900" dirty="0"/>
              <a:t> (m), </a:t>
            </a:r>
            <a:r>
              <a:rPr lang="tr-TR" sz="2900" dirty="0" err="1"/>
              <a:t>leçege</a:t>
            </a:r>
            <a:r>
              <a:rPr lang="tr-TR" sz="2900" dirty="0"/>
              <a:t> (m), </a:t>
            </a:r>
            <a:r>
              <a:rPr lang="tr-TR" sz="2900" dirty="0" err="1"/>
              <a:t>dolbende</a:t>
            </a:r>
            <a:r>
              <a:rPr lang="tr-TR" sz="2900" dirty="0"/>
              <a:t> (m), </a:t>
            </a:r>
            <a:r>
              <a:rPr lang="tr-TR" sz="2900" dirty="0" err="1" smtClean="0"/>
              <a:t>mendıle</a:t>
            </a:r>
            <a:r>
              <a:rPr lang="tr-TR" sz="2900" dirty="0" smtClean="0"/>
              <a:t> </a:t>
            </a:r>
            <a:r>
              <a:rPr lang="tr-TR" sz="2900" dirty="0"/>
              <a:t>(m)</a:t>
            </a:r>
          </a:p>
          <a:p>
            <a:pPr marL="0" indent="0">
              <a:buNone/>
            </a:pPr>
            <a:r>
              <a:rPr lang="tr-TR" sz="2900" dirty="0"/>
              <a:t>etek: </a:t>
            </a:r>
            <a:r>
              <a:rPr lang="tr-TR" sz="2900" dirty="0" err="1"/>
              <a:t>pêş</a:t>
            </a:r>
            <a:r>
              <a:rPr lang="tr-TR" sz="2900" dirty="0"/>
              <a:t> (n), </a:t>
            </a:r>
            <a:r>
              <a:rPr lang="tr-TR" sz="2900" dirty="0" err="1" smtClean="0"/>
              <a:t>pêsır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/>
              <a:t>eteg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bluz: bluz (n)</a:t>
            </a:r>
          </a:p>
          <a:p>
            <a:pPr marL="0" indent="0">
              <a:buNone/>
            </a:pPr>
            <a:r>
              <a:rPr lang="tr-TR" sz="2900" dirty="0"/>
              <a:t>şort: </a:t>
            </a:r>
            <a:r>
              <a:rPr lang="tr-TR" sz="2900" dirty="0" err="1" smtClean="0"/>
              <a:t>şortı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 smtClean="0"/>
              <a:t>qolıkı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 err="1" smtClean="0"/>
              <a:t>tışört</a:t>
            </a:r>
            <a:r>
              <a:rPr lang="tr-TR" sz="2900" dirty="0"/>
              <a:t>: </a:t>
            </a:r>
            <a:r>
              <a:rPr lang="tr-TR" sz="2900" dirty="0" err="1" smtClean="0"/>
              <a:t>tışort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külot: </a:t>
            </a:r>
            <a:r>
              <a:rPr lang="tr-TR" sz="2900" dirty="0" err="1" smtClean="0"/>
              <a:t>qolıkı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/>
              <a:t>tumanê</a:t>
            </a:r>
            <a:r>
              <a:rPr lang="tr-TR" sz="2900" dirty="0"/>
              <a:t> </a:t>
            </a:r>
            <a:r>
              <a:rPr lang="tr-TR" sz="2900" dirty="0" err="1" smtClean="0"/>
              <a:t>qolı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/>
              <a:t>tumanê</a:t>
            </a:r>
            <a:r>
              <a:rPr lang="tr-TR" sz="2900" dirty="0"/>
              <a:t> </a:t>
            </a:r>
            <a:r>
              <a:rPr lang="tr-TR" sz="2900" dirty="0" err="1" smtClean="0"/>
              <a:t>kılmı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err="1"/>
              <a:t>tumanê</a:t>
            </a:r>
            <a:r>
              <a:rPr lang="tr-TR" sz="2900" dirty="0"/>
              <a:t> </a:t>
            </a:r>
            <a:r>
              <a:rPr lang="tr-TR" sz="2900" dirty="0" err="1" smtClean="0"/>
              <a:t>kırrı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), </a:t>
            </a:r>
            <a:r>
              <a:rPr lang="tr-TR" sz="2900" dirty="0" smtClean="0"/>
              <a:t>tumanı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külotlu çorap: </a:t>
            </a:r>
            <a:r>
              <a:rPr lang="tr-TR" sz="2900" dirty="0" err="1" smtClean="0"/>
              <a:t>tumangewreyı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atlet(kolsuz erkek </a:t>
            </a:r>
            <a:r>
              <a:rPr lang="tr-TR" sz="2900" dirty="0" err="1" smtClean="0"/>
              <a:t>fanılası</a:t>
            </a:r>
            <a:r>
              <a:rPr lang="tr-TR" sz="2900" dirty="0"/>
              <a:t>): atlet (n)</a:t>
            </a:r>
          </a:p>
          <a:p>
            <a:pPr marL="0" indent="0">
              <a:buNone/>
            </a:pPr>
            <a:r>
              <a:rPr lang="tr-TR" sz="2900" dirty="0"/>
              <a:t>sutyen: </a:t>
            </a:r>
            <a:r>
              <a:rPr lang="tr-TR" sz="2900" dirty="0" err="1" smtClean="0"/>
              <a:t>sutıyenı</a:t>
            </a:r>
            <a:r>
              <a:rPr lang="tr-TR" sz="2900" dirty="0" smtClean="0"/>
              <a:t> </a:t>
            </a:r>
            <a:r>
              <a:rPr lang="tr-TR" sz="2900" dirty="0"/>
              <a:t>(</a:t>
            </a:r>
            <a:r>
              <a:rPr lang="tr-TR" sz="2900" dirty="0" err="1"/>
              <a:t>zh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/>
              <a:t>mayo: mayo (n)</a:t>
            </a:r>
          </a:p>
          <a:p>
            <a:pPr marL="0" indent="0">
              <a:buNone/>
            </a:pPr>
            <a:r>
              <a:rPr lang="tr-TR" sz="2900" dirty="0"/>
              <a:t>gece </a:t>
            </a:r>
            <a:r>
              <a:rPr lang="tr-TR" sz="2900" dirty="0" err="1" smtClean="0"/>
              <a:t>gıysısı</a:t>
            </a:r>
            <a:r>
              <a:rPr lang="tr-TR" sz="2900" dirty="0" smtClean="0"/>
              <a:t>: </a:t>
            </a:r>
            <a:r>
              <a:rPr lang="tr-TR" sz="2900" dirty="0" err="1"/>
              <a:t>belgê</a:t>
            </a:r>
            <a:r>
              <a:rPr lang="tr-TR" sz="2900" dirty="0"/>
              <a:t> </a:t>
            </a:r>
            <a:r>
              <a:rPr lang="tr-TR" sz="2900" dirty="0" err="1"/>
              <a:t>şewe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bot: bot (n)</a:t>
            </a:r>
          </a:p>
          <a:p>
            <a:pPr marL="0" indent="0">
              <a:buNone/>
            </a:pPr>
            <a:r>
              <a:rPr lang="tr-TR" sz="2900" dirty="0"/>
              <a:t>kundura: </a:t>
            </a:r>
            <a:r>
              <a:rPr lang="tr-TR" sz="2900" dirty="0" err="1"/>
              <a:t>kundure</a:t>
            </a:r>
            <a:r>
              <a:rPr lang="tr-TR" sz="2900" dirty="0"/>
              <a:t> (n) </a:t>
            </a:r>
          </a:p>
          <a:p>
            <a:pPr marL="0" indent="0">
              <a:buNone/>
            </a:pPr>
            <a:r>
              <a:rPr lang="tr-TR" sz="2900" dirty="0"/>
              <a:t>ayakkabı: sol (n), </a:t>
            </a:r>
            <a:r>
              <a:rPr lang="tr-TR" sz="2900" dirty="0" err="1"/>
              <a:t>pêlav</a:t>
            </a:r>
            <a:r>
              <a:rPr lang="tr-TR" sz="2900" dirty="0"/>
              <a:t> (n), </a:t>
            </a:r>
            <a:r>
              <a:rPr lang="tr-TR" sz="2900" dirty="0" err="1" smtClean="0"/>
              <a:t>yemenı</a:t>
            </a:r>
            <a:r>
              <a:rPr lang="tr-TR" sz="2900" dirty="0" smtClean="0"/>
              <a:t> </a:t>
            </a:r>
            <a:r>
              <a:rPr lang="tr-TR" sz="2900" dirty="0"/>
              <a:t>(n), postal (n) </a:t>
            </a:r>
          </a:p>
          <a:p>
            <a:pPr marL="0" indent="0">
              <a:buNone/>
            </a:pPr>
            <a:r>
              <a:rPr lang="tr-TR" sz="2900" dirty="0"/>
              <a:t>sandalet: sandalet (n)</a:t>
            </a:r>
          </a:p>
          <a:p>
            <a:pPr marL="0" indent="0">
              <a:buNone/>
            </a:pPr>
            <a:r>
              <a:rPr lang="tr-TR" sz="2900" dirty="0" err="1" smtClean="0"/>
              <a:t>terlık</a:t>
            </a:r>
            <a:r>
              <a:rPr lang="tr-TR" sz="2900" dirty="0"/>
              <a:t>: </a:t>
            </a:r>
            <a:r>
              <a:rPr lang="tr-TR" sz="2900" dirty="0" err="1" smtClean="0"/>
              <a:t>şımık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terlık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çorap: </a:t>
            </a:r>
            <a:r>
              <a:rPr lang="tr-TR" sz="2900" dirty="0" err="1"/>
              <a:t>gore</a:t>
            </a:r>
            <a:r>
              <a:rPr lang="tr-TR" sz="2900" dirty="0"/>
              <a:t> (n), </a:t>
            </a:r>
            <a:r>
              <a:rPr lang="tr-TR" sz="2900" dirty="0" err="1" smtClean="0"/>
              <a:t>kurık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/>
              <a:t>puç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 err="1" smtClean="0"/>
              <a:t>fanıla</a:t>
            </a:r>
            <a:r>
              <a:rPr lang="tr-TR" sz="2900" dirty="0"/>
              <a:t>: </a:t>
            </a:r>
            <a:r>
              <a:rPr lang="tr-TR" sz="2900" dirty="0" err="1" smtClean="0"/>
              <a:t>fanıle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bınpırên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r>
              <a:rPr lang="tr-TR" sz="2900" dirty="0"/>
              <a:t>pamuk: </a:t>
            </a:r>
            <a:r>
              <a:rPr lang="tr-TR" sz="2900" dirty="0" err="1"/>
              <a:t>peme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keten: keten (n)</a:t>
            </a:r>
          </a:p>
          <a:p>
            <a:pPr marL="0" indent="0">
              <a:buNone/>
            </a:pPr>
            <a:r>
              <a:rPr lang="tr-TR" sz="2900" dirty="0"/>
              <a:t>yün: </a:t>
            </a:r>
            <a:r>
              <a:rPr lang="tr-TR" sz="2900" dirty="0" err="1"/>
              <a:t>peşm</a:t>
            </a:r>
            <a:r>
              <a:rPr lang="tr-TR" sz="2900" dirty="0"/>
              <a:t> (n), </a:t>
            </a:r>
            <a:r>
              <a:rPr lang="tr-TR" sz="2900" dirty="0" err="1" smtClean="0"/>
              <a:t>pırç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/>
              <a:t>purt</a:t>
            </a:r>
            <a:r>
              <a:rPr lang="tr-TR" sz="2900" dirty="0"/>
              <a:t> (n)</a:t>
            </a:r>
          </a:p>
          <a:p>
            <a:pPr marL="0" indent="0">
              <a:buNone/>
            </a:pPr>
            <a:r>
              <a:rPr lang="tr-TR" sz="2900" dirty="0"/>
              <a:t>naylon: lok (n), naylon (n)</a:t>
            </a:r>
          </a:p>
          <a:p>
            <a:pPr marL="0" indent="0">
              <a:buNone/>
            </a:pPr>
            <a:r>
              <a:rPr lang="tr-TR" sz="2900" dirty="0"/>
              <a:t>penye: penye (n)</a:t>
            </a:r>
          </a:p>
          <a:p>
            <a:pPr marL="0" indent="0">
              <a:buNone/>
            </a:pPr>
            <a:r>
              <a:rPr lang="tr-TR" sz="2900" dirty="0" err="1" smtClean="0"/>
              <a:t>ıpek</a:t>
            </a:r>
            <a:r>
              <a:rPr lang="tr-TR" sz="2900" dirty="0"/>
              <a:t>: </a:t>
            </a:r>
            <a:r>
              <a:rPr lang="tr-TR" sz="2900" dirty="0" err="1" smtClean="0"/>
              <a:t>bırısım</a:t>
            </a:r>
            <a:r>
              <a:rPr lang="tr-TR" sz="2900" dirty="0" smtClean="0"/>
              <a:t> </a:t>
            </a:r>
            <a:r>
              <a:rPr lang="tr-TR" sz="2900" dirty="0"/>
              <a:t>(n), </a:t>
            </a:r>
            <a:r>
              <a:rPr lang="tr-TR" sz="2900" dirty="0" err="1" smtClean="0"/>
              <a:t>ıpeg</a:t>
            </a:r>
            <a:r>
              <a:rPr lang="tr-TR" sz="2900" dirty="0" smtClean="0"/>
              <a:t> </a:t>
            </a:r>
            <a:r>
              <a:rPr lang="tr-TR" sz="2900" dirty="0"/>
              <a:t>(n)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3951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4936" y="0"/>
            <a:ext cx="9148936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/>
              <a:t>Merhaba, </a:t>
            </a:r>
            <a:r>
              <a:rPr lang="tr-TR" dirty="0" err="1" smtClean="0"/>
              <a:t>gıysı</a:t>
            </a:r>
            <a:r>
              <a:rPr lang="tr-TR" dirty="0" smtClean="0"/>
              <a:t> </a:t>
            </a:r>
            <a:r>
              <a:rPr lang="tr-TR" dirty="0" err="1" smtClean="0"/>
              <a:t>ısımlerını</a:t>
            </a:r>
            <a:r>
              <a:rPr lang="tr-TR" dirty="0" smtClean="0"/>
              <a:t> </a:t>
            </a:r>
            <a:r>
              <a:rPr lang="tr-TR" dirty="0" err="1" smtClean="0"/>
              <a:t>öğrendık</a:t>
            </a:r>
            <a:r>
              <a:rPr lang="tr-TR" dirty="0" smtClean="0"/>
              <a:t> </a:t>
            </a:r>
            <a:r>
              <a:rPr lang="tr-TR" dirty="0" err="1" smtClean="0"/>
              <a:t>şımdı</a:t>
            </a:r>
            <a:r>
              <a:rPr lang="tr-TR" dirty="0" smtClean="0"/>
              <a:t> </a:t>
            </a:r>
            <a:r>
              <a:rPr lang="tr-TR" dirty="0"/>
              <a:t>onları cümle </a:t>
            </a:r>
            <a:r>
              <a:rPr lang="tr-TR" dirty="0" err="1" smtClean="0"/>
              <a:t>ıçınde</a:t>
            </a:r>
            <a:r>
              <a:rPr lang="tr-TR" dirty="0" smtClean="0"/>
              <a:t> </a:t>
            </a:r>
            <a:r>
              <a:rPr lang="tr-TR" dirty="0"/>
              <a:t>kullanalım.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1-Hırka, kazak, atlet, </a:t>
            </a:r>
            <a:r>
              <a:rPr lang="tr-TR" dirty="0" err="1" smtClean="0"/>
              <a:t>tışort</a:t>
            </a:r>
            <a:r>
              <a:rPr lang="tr-TR" dirty="0" smtClean="0"/>
              <a:t> </a:t>
            </a:r>
            <a:r>
              <a:rPr lang="tr-TR" dirty="0" err="1"/>
              <a:t>vb</a:t>
            </a:r>
            <a:r>
              <a:rPr lang="tr-TR" dirty="0"/>
              <a:t> </a:t>
            </a:r>
            <a:r>
              <a:rPr lang="tr-TR" dirty="0" err="1" smtClean="0"/>
              <a:t>gıysıler</a:t>
            </a:r>
            <a:r>
              <a:rPr lang="tr-TR" dirty="0" smtClean="0"/>
              <a:t> </a:t>
            </a:r>
            <a:r>
              <a:rPr lang="tr-TR" dirty="0" err="1" smtClean="0"/>
              <a:t>ıçın</a:t>
            </a:r>
            <a:r>
              <a:rPr lang="tr-TR" dirty="0" smtClean="0"/>
              <a:t> </a:t>
            </a:r>
            <a:r>
              <a:rPr lang="tr-TR" dirty="0"/>
              <a:t>kullanılan formlardan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 err="1" smtClean="0"/>
              <a:t>tanesı</a:t>
            </a:r>
            <a:r>
              <a:rPr lang="tr-TR" dirty="0" smtClean="0"/>
              <a:t>;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‘’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dayene’</a:t>
            </a:r>
            <a:r>
              <a:rPr lang="tr-TR" dirty="0" smtClean="0"/>
              <a:t>’</a:t>
            </a:r>
            <a:r>
              <a:rPr lang="tr-TR" dirty="0" err="1" smtClean="0"/>
              <a:t>dır</a:t>
            </a:r>
            <a:r>
              <a:rPr lang="tr-TR" dirty="0" smtClean="0"/>
              <a:t> </a:t>
            </a:r>
            <a:r>
              <a:rPr lang="tr-TR" dirty="0"/>
              <a:t>bu form ‘’dayene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’’ olarak da kullanılmaktadır. </a:t>
            </a:r>
            <a:r>
              <a:rPr lang="tr-TR" dirty="0" err="1" smtClean="0"/>
              <a:t>Örneklerımızde</a:t>
            </a:r>
            <a:r>
              <a:rPr lang="tr-TR" dirty="0" smtClean="0"/>
              <a:t> </a:t>
            </a:r>
            <a:r>
              <a:rPr lang="tr-TR" dirty="0"/>
              <a:t>her </a:t>
            </a:r>
            <a:r>
              <a:rPr lang="tr-TR" dirty="0" err="1" smtClean="0"/>
              <a:t>ıkı</a:t>
            </a:r>
            <a:r>
              <a:rPr lang="tr-TR" dirty="0" smtClean="0"/>
              <a:t> </a:t>
            </a:r>
            <a:r>
              <a:rPr lang="tr-TR" dirty="0"/>
              <a:t>formu da kullanalım. (dayene </a:t>
            </a:r>
            <a:r>
              <a:rPr lang="tr-TR" dirty="0" err="1" smtClean="0"/>
              <a:t>fıılının</a:t>
            </a:r>
            <a:r>
              <a:rPr lang="tr-TR" dirty="0" smtClean="0"/>
              <a:t> </a:t>
            </a:r>
            <a:r>
              <a:rPr lang="tr-TR" dirty="0" err="1" smtClean="0"/>
              <a:t>şımdıkı</a:t>
            </a:r>
            <a:r>
              <a:rPr lang="tr-TR" dirty="0" smtClean="0"/>
              <a:t> </a:t>
            </a:r>
            <a:r>
              <a:rPr lang="tr-TR" dirty="0" err="1" smtClean="0"/>
              <a:t>zamandakı</a:t>
            </a:r>
            <a:r>
              <a:rPr lang="tr-TR" dirty="0" smtClean="0"/>
              <a:t> </a:t>
            </a:r>
            <a:r>
              <a:rPr lang="tr-TR" dirty="0"/>
              <a:t>kökü –</a:t>
            </a:r>
            <a:r>
              <a:rPr lang="tr-TR" dirty="0" err="1"/>
              <a:t>dan’dır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</a:t>
            </a:r>
            <a:r>
              <a:rPr lang="tr-TR" dirty="0" err="1" smtClean="0"/>
              <a:t>ışlıgê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,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dano</a:t>
            </a:r>
            <a:r>
              <a:rPr lang="tr-TR" dirty="0"/>
              <a:t>. (</a:t>
            </a:r>
            <a:r>
              <a:rPr lang="tr-TR" dirty="0" err="1"/>
              <a:t>Velat</a:t>
            </a:r>
            <a:r>
              <a:rPr lang="tr-TR" dirty="0"/>
              <a:t> </a:t>
            </a:r>
            <a:r>
              <a:rPr lang="tr-TR" dirty="0" err="1" smtClean="0"/>
              <a:t>gömleğını</a:t>
            </a:r>
            <a:r>
              <a:rPr lang="tr-TR" dirty="0" smtClean="0"/>
              <a:t>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</a:t>
            </a:r>
            <a:r>
              <a:rPr lang="tr-TR" dirty="0" err="1" smtClean="0"/>
              <a:t>ışlıgê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, </a:t>
            </a:r>
            <a:r>
              <a:rPr lang="tr-TR" dirty="0" err="1"/>
              <a:t>dano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. (</a:t>
            </a:r>
            <a:r>
              <a:rPr lang="tr-TR" dirty="0" err="1"/>
              <a:t>Velat</a:t>
            </a:r>
            <a:r>
              <a:rPr lang="tr-TR" dirty="0"/>
              <a:t> </a:t>
            </a:r>
            <a:r>
              <a:rPr lang="tr-TR" dirty="0" err="1" smtClean="0"/>
              <a:t>gömleğını</a:t>
            </a:r>
            <a:r>
              <a:rPr lang="tr-TR" dirty="0" smtClean="0"/>
              <a:t>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 smtClean="0"/>
              <a:t>Helıne</a:t>
            </a:r>
            <a:r>
              <a:rPr lang="tr-TR" dirty="0" smtClean="0"/>
              <a:t> </a:t>
            </a:r>
            <a:r>
              <a:rPr lang="tr-TR" dirty="0" err="1"/>
              <a:t>qazaxê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,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dana. (</a:t>
            </a:r>
            <a:r>
              <a:rPr lang="tr-TR" dirty="0" err="1" smtClean="0"/>
              <a:t>Helın</a:t>
            </a:r>
            <a:r>
              <a:rPr lang="tr-TR" dirty="0" smtClean="0"/>
              <a:t> </a:t>
            </a:r>
            <a:r>
              <a:rPr lang="tr-TR" dirty="0"/>
              <a:t>kazağını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 smtClean="0"/>
              <a:t>Helıne</a:t>
            </a:r>
            <a:r>
              <a:rPr lang="tr-TR" dirty="0" smtClean="0"/>
              <a:t> </a:t>
            </a:r>
            <a:r>
              <a:rPr lang="tr-TR" dirty="0" err="1"/>
              <a:t>qazaxê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, dana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. (</a:t>
            </a:r>
            <a:r>
              <a:rPr lang="tr-TR" dirty="0" err="1" smtClean="0"/>
              <a:t>Helın</a:t>
            </a:r>
            <a:r>
              <a:rPr lang="tr-TR" dirty="0" smtClean="0"/>
              <a:t> </a:t>
            </a:r>
            <a:r>
              <a:rPr lang="tr-TR" dirty="0"/>
              <a:t>kazağını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û </a:t>
            </a:r>
            <a:r>
              <a:rPr lang="tr-TR" dirty="0" err="1" smtClean="0"/>
              <a:t>Helıne</a:t>
            </a:r>
            <a:r>
              <a:rPr lang="tr-TR" dirty="0" smtClean="0"/>
              <a:t> </a:t>
            </a:r>
            <a:r>
              <a:rPr lang="tr-TR" dirty="0" err="1" smtClean="0"/>
              <a:t>xırqayanê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,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danê</a:t>
            </a:r>
            <a:r>
              <a:rPr lang="tr-TR" dirty="0"/>
              <a:t>. (</a:t>
            </a:r>
            <a:r>
              <a:rPr lang="tr-TR" dirty="0" err="1"/>
              <a:t>Velat</a:t>
            </a:r>
            <a:r>
              <a:rPr lang="tr-TR" dirty="0"/>
              <a:t> ve </a:t>
            </a:r>
            <a:r>
              <a:rPr lang="tr-TR" dirty="0" err="1" smtClean="0"/>
              <a:t>Helın</a:t>
            </a:r>
            <a:r>
              <a:rPr lang="tr-TR" dirty="0" smtClean="0"/>
              <a:t> </a:t>
            </a:r>
            <a:r>
              <a:rPr lang="tr-TR" dirty="0"/>
              <a:t>hırkalarını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Welat</a:t>
            </a:r>
            <a:r>
              <a:rPr lang="tr-TR" dirty="0"/>
              <a:t> û </a:t>
            </a:r>
            <a:r>
              <a:rPr lang="tr-TR" dirty="0" err="1" smtClean="0"/>
              <a:t>Helıne</a:t>
            </a:r>
            <a:r>
              <a:rPr lang="tr-TR" dirty="0" smtClean="0"/>
              <a:t> </a:t>
            </a:r>
            <a:r>
              <a:rPr lang="tr-TR" dirty="0" err="1" smtClean="0"/>
              <a:t>xırqayanê</a:t>
            </a:r>
            <a:r>
              <a:rPr lang="tr-TR" dirty="0" smtClean="0"/>
              <a:t> </a:t>
            </a:r>
            <a:r>
              <a:rPr lang="tr-TR" dirty="0" err="1"/>
              <a:t>xo</a:t>
            </a:r>
            <a:r>
              <a:rPr lang="tr-TR" dirty="0"/>
              <a:t>, </a:t>
            </a:r>
            <a:r>
              <a:rPr lang="tr-TR" dirty="0" err="1"/>
              <a:t>danê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. (</a:t>
            </a:r>
            <a:r>
              <a:rPr lang="tr-TR" dirty="0" err="1"/>
              <a:t>Velat</a:t>
            </a:r>
            <a:r>
              <a:rPr lang="tr-TR" dirty="0"/>
              <a:t> ve </a:t>
            </a:r>
            <a:r>
              <a:rPr lang="tr-TR" dirty="0" err="1" smtClean="0"/>
              <a:t>Helın</a:t>
            </a:r>
            <a:r>
              <a:rPr lang="tr-TR" dirty="0" smtClean="0"/>
              <a:t> </a:t>
            </a:r>
            <a:r>
              <a:rPr lang="tr-TR" dirty="0"/>
              <a:t>hırkalarını </a:t>
            </a:r>
            <a:r>
              <a:rPr lang="tr-TR" dirty="0" err="1" smtClean="0"/>
              <a:t>gıyıyor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zımıstan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/>
              <a:t>saqo</a:t>
            </a:r>
            <a:r>
              <a:rPr lang="tr-TR" dirty="0"/>
              <a:t>/palto </a:t>
            </a:r>
            <a:r>
              <a:rPr lang="tr-TR" dirty="0" err="1"/>
              <a:t>danê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kışın palto </a:t>
            </a:r>
            <a:r>
              <a:rPr lang="tr-TR" dirty="0" err="1" smtClean="0"/>
              <a:t>gıyerız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 smtClean="0"/>
              <a:t>zımıstan</a:t>
            </a:r>
            <a:r>
              <a:rPr lang="tr-TR" dirty="0" smtClean="0"/>
              <a:t> </a:t>
            </a:r>
            <a:r>
              <a:rPr lang="tr-TR" dirty="0"/>
              <a:t>de </a:t>
            </a:r>
            <a:r>
              <a:rPr lang="tr-TR" dirty="0" err="1"/>
              <a:t>saqo</a:t>
            </a:r>
            <a:r>
              <a:rPr lang="tr-TR" dirty="0"/>
              <a:t>/palto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danê</a:t>
            </a:r>
            <a:r>
              <a:rPr lang="tr-TR" dirty="0"/>
              <a:t>. (</a:t>
            </a:r>
            <a:r>
              <a:rPr lang="tr-TR" dirty="0" err="1" smtClean="0"/>
              <a:t>Bız</a:t>
            </a:r>
            <a:r>
              <a:rPr lang="tr-TR" dirty="0" smtClean="0"/>
              <a:t> </a:t>
            </a:r>
            <a:r>
              <a:rPr lang="tr-TR" dirty="0"/>
              <a:t>kışın palto </a:t>
            </a:r>
            <a:r>
              <a:rPr lang="tr-TR" dirty="0" err="1" smtClean="0"/>
              <a:t>gıyerız</a:t>
            </a:r>
            <a:r>
              <a:rPr lang="tr-TR" dirty="0"/>
              <a:t>.)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zafane</a:t>
            </a:r>
            <a:r>
              <a:rPr lang="tr-TR" dirty="0" smtClean="0"/>
              <a:t>/</a:t>
            </a:r>
            <a:r>
              <a:rPr lang="tr-TR" dirty="0" err="1" smtClean="0"/>
              <a:t>gıranı</a:t>
            </a:r>
            <a:r>
              <a:rPr lang="tr-TR" dirty="0" smtClean="0"/>
              <a:t> </a:t>
            </a:r>
            <a:r>
              <a:rPr lang="tr-TR" dirty="0" err="1"/>
              <a:t>çakêt</a:t>
            </a:r>
            <a:r>
              <a:rPr lang="tr-TR" dirty="0"/>
              <a:t> dana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. (Ben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 err="1"/>
              <a:t>çeket</a:t>
            </a:r>
            <a:r>
              <a:rPr lang="tr-TR" dirty="0"/>
              <a:t> </a:t>
            </a:r>
            <a:r>
              <a:rPr lang="tr-TR" dirty="0" err="1" smtClean="0"/>
              <a:t>gıyerım</a:t>
            </a:r>
            <a:r>
              <a:rPr lang="tr-TR" dirty="0"/>
              <a:t>.) 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zafane</a:t>
            </a:r>
            <a:r>
              <a:rPr lang="tr-TR" dirty="0" smtClean="0"/>
              <a:t>/</a:t>
            </a:r>
            <a:r>
              <a:rPr lang="tr-TR" dirty="0" err="1" smtClean="0"/>
              <a:t>gıranı</a:t>
            </a:r>
            <a:r>
              <a:rPr lang="tr-TR" dirty="0" smtClean="0"/>
              <a:t> </a:t>
            </a:r>
            <a:r>
              <a:rPr lang="tr-TR" dirty="0" err="1"/>
              <a:t>çakêt</a:t>
            </a:r>
            <a:r>
              <a:rPr lang="tr-TR" dirty="0"/>
              <a:t>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dana. (Ben </a:t>
            </a:r>
            <a:r>
              <a:rPr lang="tr-TR" dirty="0" err="1" smtClean="0"/>
              <a:t>genellıkle</a:t>
            </a:r>
            <a:r>
              <a:rPr lang="tr-TR" dirty="0" smtClean="0"/>
              <a:t> </a:t>
            </a:r>
            <a:r>
              <a:rPr lang="tr-TR" dirty="0" err="1"/>
              <a:t>çeket</a:t>
            </a:r>
            <a:r>
              <a:rPr lang="tr-TR" dirty="0"/>
              <a:t> </a:t>
            </a:r>
            <a:r>
              <a:rPr lang="tr-TR" dirty="0" err="1" smtClean="0"/>
              <a:t>gıyerım</a:t>
            </a:r>
            <a:r>
              <a:rPr lang="tr-TR" dirty="0"/>
              <a:t>.) 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[Hırka, kazak vb. </a:t>
            </a:r>
            <a:r>
              <a:rPr lang="tr-TR" dirty="0" err="1" smtClean="0"/>
              <a:t>ıçın</a:t>
            </a:r>
            <a:r>
              <a:rPr lang="tr-TR" dirty="0" smtClean="0"/>
              <a:t> </a:t>
            </a:r>
            <a:r>
              <a:rPr lang="tr-TR" dirty="0"/>
              <a:t>kullanılan formlar: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dayene, </a:t>
            </a:r>
            <a:r>
              <a:rPr lang="tr-TR" dirty="0" smtClean="0"/>
              <a:t>pıra </a:t>
            </a:r>
            <a:r>
              <a:rPr lang="tr-TR" dirty="0" err="1" smtClean="0"/>
              <a:t>gırewtene</a:t>
            </a:r>
            <a:r>
              <a:rPr lang="tr-TR" dirty="0"/>
              <a:t>, </a:t>
            </a:r>
            <a:r>
              <a:rPr lang="tr-TR" dirty="0" err="1"/>
              <a:t>xo</a:t>
            </a:r>
            <a:r>
              <a:rPr lang="tr-TR" dirty="0"/>
              <a:t> </a:t>
            </a:r>
            <a:r>
              <a:rPr lang="tr-TR" dirty="0" err="1"/>
              <a:t>ro</a:t>
            </a:r>
            <a:r>
              <a:rPr lang="tr-TR" dirty="0"/>
              <a:t> </a:t>
            </a:r>
            <a:r>
              <a:rPr lang="tr-TR" dirty="0" err="1"/>
              <a:t>kerdene</a:t>
            </a:r>
            <a:r>
              <a:rPr lang="tr-TR" dirty="0"/>
              <a:t>]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1036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 descr="C:\Users\Toshiba\Desktop\telefon\ders anlatım fotoları\20151019_0736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3304" y="-1093302"/>
            <a:ext cx="6957393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30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Toshiba\Desktop\telefon\ders anlatım fotoları\IMG-20151104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373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 descr="C:\Users\Toshiba\Desktop\telefon\ders anlatım fotoları\IMG-20151104-WA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752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C:\Users\Toshiba\Desktop\telefon\ders anlatım fotoları\IMG-20151103-WA00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63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C:\Users\Toshiba\Desktop\telefon\ders anlatım fotoları\IMG-20151104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873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" y="-9376"/>
            <a:ext cx="9118848" cy="6867376"/>
          </a:xfrm>
        </p:spPr>
        <p:txBody>
          <a:bodyPr numCol="2">
            <a:normAutofit fontScale="77500" lnSpcReduction="20000"/>
          </a:bodyPr>
          <a:lstStyle/>
          <a:p>
            <a:pPr marL="0" indent="0">
              <a:buNone/>
            </a:pPr>
            <a:r>
              <a:rPr lang="tr-TR" b="1" dirty="0" smtClean="0"/>
              <a:t>MEȞŞER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Qeder</a:t>
            </a:r>
            <a:r>
              <a:rPr lang="tr-TR" dirty="0"/>
              <a:t>; </a:t>
            </a:r>
            <a:r>
              <a:rPr lang="tr-TR" dirty="0" smtClean="0"/>
              <a:t>mı </a:t>
            </a:r>
            <a:r>
              <a:rPr lang="tr-TR" dirty="0" err="1"/>
              <a:t>va</a:t>
            </a:r>
            <a:r>
              <a:rPr lang="tr-TR" dirty="0"/>
              <a:t> ey </a:t>
            </a:r>
            <a:r>
              <a:rPr lang="tr-TR" dirty="0" err="1"/>
              <a:t>qeder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Mı </a:t>
            </a:r>
            <a:r>
              <a:rPr lang="tr-TR" dirty="0" err="1"/>
              <a:t>va</a:t>
            </a:r>
            <a:r>
              <a:rPr lang="tr-TR" dirty="0"/>
              <a:t> ez </a:t>
            </a:r>
            <a:r>
              <a:rPr lang="tr-TR" dirty="0" err="1"/>
              <a:t>eşkeno</a:t>
            </a:r>
            <a:r>
              <a:rPr lang="tr-TR" dirty="0"/>
              <a:t> </a:t>
            </a:r>
            <a:r>
              <a:rPr lang="tr-TR" dirty="0" err="1"/>
              <a:t>pê</a:t>
            </a:r>
            <a:r>
              <a:rPr lang="tr-TR" dirty="0"/>
              <a:t> yo </a:t>
            </a:r>
            <a:r>
              <a:rPr lang="tr-TR" dirty="0" err="1" smtClean="0"/>
              <a:t>çımê</a:t>
            </a:r>
            <a:r>
              <a:rPr lang="tr-TR" dirty="0" smtClean="0"/>
              <a:t> </a:t>
            </a:r>
            <a:r>
              <a:rPr lang="tr-TR" dirty="0" err="1"/>
              <a:t>xu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Bıonı</a:t>
            </a:r>
            <a:r>
              <a:rPr lang="tr-TR" dirty="0" smtClean="0"/>
              <a:t> </a:t>
            </a:r>
            <a:r>
              <a:rPr lang="tr-TR" dirty="0" err="1" smtClean="0"/>
              <a:t>çımê</a:t>
            </a:r>
            <a:r>
              <a:rPr lang="tr-TR" dirty="0" smtClean="0"/>
              <a:t> </a:t>
            </a:r>
            <a:r>
              <a:rPr lang="tr-TR" dirty="0" err="1"/>
              <a:t>xu’w</a:t>
            </a:r>
            <a:r>
              <a:rPr lang="tr-TR" dirty="0"/>
              <a:t> </a:t>
            </a:r>
            <a:r>
              <a:rPr lang="tr-TR" dirty="0" err="1" smtClean="0"/>
              <a:t>bın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eşkeno</a:t>
            </a:r>
            <a:r>
              <a:rPr lang="tr-TR" dirty="0"/>
              <a:t> </a:t>
            </a:r>
            <a:r>
              <a:rPr lang="tr-TR" dirty="0" err="1"/>
              <a:t>no</a:t>
            </a:r>
            <a:r>
              <a:rPr lang="tr-TR" dirty="0"/>
              <a:t> </a:t>
            </a:r>
            <a:r>
              <a:rPr lang="tr-TR" dirty="0" err="1"/>
              <a:t>tersê</a:t>
            </a:r>
            <a:r>
              <a:rPr lang="tr-TR" dirty="0"/>
              <a:t> </a:t>
            </a:r>
            <a:r>
              <a:rPr lang="tr-TR" dirty="0" err="1"/>
              <a:t>xu’w</a:t>
            </a:r>
            <a:r>
              <a:rPr lang="tr-TR" dirty="0"/>
              <a:t> </a:t>
            </a:r>
            <a:r>
              <a:rPr lang="tr-TR" dirty="0" err="1"/>
              <a:t>ghedar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Têya</a:t>
            </a:r>
            <a:r>
              <a:rPr lang="tr-TR" dirty="0"/>
              <a:t> d’ </a:t>
            </a:r>
            <a:r>
              <a:rPr lang="tr-TR" dirty="0" err="1" smtClean="0"/>
              <a:t>caverdı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U </a:t>
            </a:r>
            <a:r>
              <a:rPr lang="tr-TR" dirty="0" err="1" smtClean="0"/>
              <a:t>çıwo</a:t>
            </a:r>
            <a:r>
              <a:rPr lang="tr-TR" dirty="0" smtClean="0"/>
              <a:t> </a:t>
            </a:r>
            <a:r>
              <a:rPr lang="tr-TR" dirty="0" err="1"/>
              <a:t>kê</a:t>
            </a:r>
            <a:r>
              <a:rPr lang="tr-TR" dirty="0"/>
              <a:t> </a:t>
            </a:r>
            <a:r>
              <a:rPr lang="tr-TR" dirty="0" err="1"/>
              <a:t>zey</a:t>
            </a:r>
            <a:r>
              <a:rPr lang="tr-TR" dirty="0"/>
              <a:t> yo </a:t>
            </a:r>
            <a:r>
              <a:rPr lang="tr-TR" dirty="0" err="1" smtClean="0"/>
              <a:t>qerı</a:t>
            </a:r>
            <a:r>
              <a:rPr lang="tr-TR" dirty="0" smtClean="0"/>
              <a:t>-nalı </a:t>
            </a:r>
            <a:r>
              <a:rPr lang="tr-TR" dirty="0" err="1"/>
              <a:t>êsenu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O her </a:t>
            </a:r>
            <a:r>
              <a:rPr lang="tr-TR" dirty="0" err="1" smtClean="0"/>
              <a:t>çıyê</a:t>
            </a:r>
            <a:r>
              <a:rPr lang="tr-TR" dirty="0" smtClean="0"/>
              <a:t> mı </a:t>
            </a:r>
            <a:r>
              <a:rPr lang="tr-TR" dirty="0" err="1"/>
              <a:t>genu</a:t>
            </a:r>
            <a:r>
              <a:rPr lang="tr-TR" dirty="0"/>
              <a:t> </a:t>
            </a:r>
            <a:r>
              <a:rPr lang="tr-TR" dirty="0" err="1"/>
              <a:t>kenu</a:t>
            </a:r>
            <a:r>
              <a:rPr lang="tr-TR" dirty="0"/>
              <a:t> </a:t>
            </a:r>
            <a:r>
              <a:rPr lang="tr-TR" dirty="0" err="1" smtClean="0"/>
              <a:t>vıla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eşkeno</a:t>
            </a:r>
            <a:r>
              <a:rPr lang="tr-TR" dirty="0"/>
              <a:t> se </a:t>
            </a:r>
            <a:r>
              <a:rPr lang="tr-TR" dirty="0" err="1" smtClean="0"/>
              <a:t>bıkerı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Qelbêko</a:t>
            </a:r>
            <a:r>
              <a:rPr lang="tr-TR" dirty="0"/>
              <a:t> </a:t>
            </a:r>
            <a:r>
              <a:rPr lang="tr-TR" dirty="0" err="1" smtClean="0"/>
              <a:t>şıkıyayı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 smtClean="0"/>
              <a:t>dıma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eşkena</a:t>
            </a:r>
            <a:r>
              <a:rPr lang="tr-TR" dirty="0"/>
              <a:t> </a:t>
            </a:r>
            <a:r>
              <a:rPr lang="tr-TR" dirty="0" err="1"/>
              <a:t>aşqê</a:t>
            </a:r>
            <a:r>
              <a:rPr lang="tr-TR" dirty="0"/>
              <a:t> </a:t>
            </a:r>
            <a:r>
              <a:rPr lang="tr-TR" dirty="0" err="1" smtClean="0"/>
              <a:t>adırı</a:t>
            </a:r>
            <a:r>
              <a:rPr lang="tr-TR" dirty="0" smtClean="0"/>
              <a:t> </a:t>
            </a:r>
            <a:r>
              <a:rPr lang="tr-TR" dirty="0"/>
              <a:t>d’ </a:t>
            </a:r>
            <a:r>
              <a:rPr lang="tr-TR" dirty="0" err="1" smtClean="0"/>
              <a:t>bıveşı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ᶜ</a:t>
            </a:r>
            <a:r>
              <a:rPr lang="tr-TR" dirty="0" err="1"/>
              <a:t>Eceb</a:t>
            </a:r>
            <a:r>
              <a:rPr lang="tr-TR" dirty="0"/>
              <a:t> ez </a:t>
            </a:r>
            <a:r>
              <a:rPr lang="tr-TR" dirty="0" err="1"/>
              <a:t>eşkena</a:t>
            </a:r>
            <a:r>
              <a:rPr lang="tr-TR" dirty="0"/>
              <a:t> </a:t>
            </a:r>
            <a:r>
              <a:rPr lang="tr-TR" dirty="0" err="1" smtClean="0"/>
              <a:t>bıresı</a:t>
            </a:r>
            <a:r>
              <a:rPr lang="tr-TR" dirty="0" smtClean="0"/>
              <a:t> </a:t>
            </a:r>
            <a:r>
              <a:rPr lang="tr-TR" dirty="0" err="1"/>
              <a:t>xu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Qeder</a:t>
            </a:r>
            <a:r>
              <a:rPr lang="tr-TR" dirty="0"/>
              <a:t>; </a:t>
            </a:r>
            <a:r>
              <a:rPr lang="tr-TR" dirty="0" smtClean="0"/>
              <a:t>mı </a:t>
            </a:r>
            <a:r>
              <a:rPr lang="tr-TR" dirty="0" err="1"/>
              <a:t>va</a:t>
            </a:r>
            <a:r>
              <a:rPr lang="tr-TR" dirty="0"/>
              <a:t> ey </a:t>
            </a:r>
            <a:r>
              <a:rPr lang="tr-TR" dirty="0" err="1"/>
              <a:t>qeder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Mı </a:t>
            </a:r>
            <a:r>
              <a:rPr lang="tr-TR" dirty="0" err="1"/>
              <a:t>va</a:t>
            </a:r>
            <a:r>
              <a:rPr lang="tr-TR" dirty="0"/>
              <a:t> ez </a:t>
            </a:r>
            <a:r>
              <a:rPr lang="tr-TR" dirty="0" err="1"/>
              <a:t>eşkeno</a:t>
            </a:r>
            <a:r>
              <a:rPr lang="tr-TR" dirty="0"/>
              <a:t> </a:t>
            </a:r>
            <a:r>
              <a:rPr lang="tr-TR" dirty="0" err="1"/>
              <a:t>pê</a:t>
            </a:r>
            <a:r>
              <a:rPr lang="tr-TR" dirty="0"/>
              <a:t> yo </a:t>
            </a:r>
            <a:r>
              <a:rPr lang="tr-TR" dirty="0" err="1" smtClean="0"/>
              <a:t>çımê</a:t>
            </a:r>
            <a:r>
              <a:rPr lang="tr-TR" dirty="0" smtClean="0"/>
              <a:t> </a:t>
            </a:r>
            <a:r>
              <a:rPr lang="tr-TR" dirty="0" err="1"/>
              <a:t>xu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Bıonı</a:t>
            </a:r>
            <a:r>
              <a:rPr lang="tr-TR" dirty="0" smtClean="0"/>
              <a:t> </a:t>
            </a:r>
            <a:r>
              <a:rPr lang="tr-TR" dirty="0" err="1" smtClean="0"/>
              <a:t>çımê</a:t>
            </a:r>
            <a:r>
              <a:rPr lang="tr-TR" dirty="0" smtClean="0"/>
              <a:t> </a:t>
            </a:r>
            <a:r>
              <a:rPr lang="tr-TR" dirty="0" err="1"/>
              <a:t>xu’w</a:t>
            </a:r>
            <a:r>
              <a:rPr lang="tr-TR" dirty="0"/>
              <a:t> </a:t>
            </a:r>
            <a:r>
              <a:rPr lang="tr-TR" dirty="0" err="1" smtClean="0"/>
              <a:t>bın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eşkeno</a:t>
            </a:r>
            <a:r>
              <a:rPr lang="tr-TR" dirty="0"/>
              <a:t> </a:t>
            </a:r>
            <a:r>
              <a:rPr lang="tr-TR" dirty="0" err="1"/>
              <a:t>no</a:t>
            </a:r>
            <a:r>
              <a:rPr lang="tr-TR" dirty="0"/>
              <a:t> </a:t>
            </a:r>
            <a:r>
              <a:rPr lang="tr-TR" dirty="0" err="1"/>
              <a:t>tersê</a:t>
            </a:r>
            <a:r>
              <a:rPr lang="tr-TR" dirty="0"/>
              <a:t> </a:t>
            </a:r>
            <a:r>
              <a:rPr lang="tr-TR" dirty="0" err="1"/>
              <a:t>xu’w</a:t>
            </a:r>
            <a:r>
              <a:rPr lang="tr-TR" dirty="0"/>
              <a:t> </a:t>
            </a:r>
            <a:r>
              <a:rPr lang="tr-TR" dirty="0" err="1"/>
              <a:t>ghedar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Têya</a:t>
            </a:r>
            <a:r>
              <a:rPr lang="tr-TR" dirty="0"/>
              <a:t> d’ </a:t>
            </a:r>
            <a:r>
              <a:rPr lang="tr-TR" dirty="0" err="1" smtClean="0"/>
              <a:t>caverdı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U </a:t>
            </a:r>
            <a:r>
              <a:rPr lang="tr-TR" dirty="0" err="1" smtClean="0"/>
              <a:t>çıwo</a:t>
            </a:r>
            <a:r>
              <a:rPr lang="tr-TR" dirty="0" smtClean="0"/>
              <a:t> </a:t>
            </a:r>
            <a:r>
              <a:rPr lang="tr-TR" dirty="0" err="1"/>
              <a:t>kê</a:t>
            </a:r>
            <a:r>
              <a:rPr lang="tr-TR" dirty="0"/>
              <a:t> </a:t>
            </a:r>
            <a:r>
              <a:rPr lang="tr-TR" dirty="0" err="1"/>
              <a:t>zey</a:t>
            </a:r>
            <a:r>
              <a:rPr lang="tr-TR" dirty="0"/>
              <a:t> yo </a:t>
            </a:r>
            <a:r>
              <a:rPr lang="tr-TR" dirty="0" err="1" smtClean="0"/>
              <a:t>qerı</a:t>
            </a:r>
            <a:r>
              <a:rPr lang="tr-TR" dirty="0" smtClean="0"/>
              <a:t>-nalı </a:t>
            </a:r>
            <a:r>
              <a:rPr lang="tr-TR" dirty="0" err="1"/>
              <a:t>êsenu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O her </a:t>
            </a:r>
            <a:r>
              <a:rPr lang="tr-TR" dirty="0" err="1" smtClean="0"/>
              <a:t>çıyê</a:t>
            </a:r>
            <a:r>
              <a:rPr lang="tr-TR" dirty="0" smtClean="0"/>
              <a:t> mı </a:t>
            </a:r>
            <a:r>
              <a:rPr lang="tr-TR" dirty="0" err="1"/>
              <a:t>genu</a:t>
            </a:r>
            <a:r>
              <a:rPr lang="tr-TR" dirty="0"/>
              <a:t> </a:t>
            </a:r>
            <a:r>
              <a:rPr lang="tr-TR" dirty="0" err="1"/>
              <a:t>kenu</a:t>
            </a:r>
            <a:r>
              <a:rPr lang="tr-TR" dirty="0"/>
              <a:t> </a:t>
            </a:r>
            <a:r>
              <a:rPr lang="tr-TR" dirty="0" err="1" smtClean="0"/>
              <a:t>vıla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eşkeno</a:t>
            </a:r>
            <a:r>
              <a:rPr lang="tr-TR" dirty="0"/>
              <a:t> se </a:t>
            </a:r>
            <a:r>
              <a:rPr lang="tr-TR" dirty="0" err="1" smtClean="0"/>
              <a:t>bıkerı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Qelbêko</a:t>
            </a:r>
            <a:r>
              <a:rPr lang="tr-TR" dirty="0"/>
              <a:t> </a:t>
            </a:r>
            <a:r>
              <a:rPr lang="tr-TR" dirty="0" err="1" smtClean="0"/>
              <a:t>şıkıyayı</a:t>
            </a:r>
            <a:r>
              <a:rPr lang="tr-TR" dirty="0" smtClean="0"/>
              <a:t>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 smtClean="0"/>
              <a:t>dıma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/>
              <a:t>eşkena</a:t>
            </a:r>
            <a:r>
              <a:rPr lang="tr-TR" dirty="0"/>
              <a:t> </a:t>
            </a:r>
            <a:r>
              <a:rPr lang="tr-TR" dirty="0" err="1"/>
              <a:t>aşqê</a:t>
            </a:r>
            <a:r>
              <a:rPr lang="tr-TR" dirty="0"/>
              <a:t> </a:t>
            </a:r>
            <a:r>
              <a:rPr lang="tr-TR" dirty="0" err="1" smtClean="0"/>
              <a:t>adırı</a:t>
            </a:r>
            <a:r>
              <a:rPr lang="tr-TR" dirty="0" smtClean="0"/>
              <a:t> </a:t>
            </a:r>
            <a:r>
              <a:rPr lang="tr-TR" dirty="0"/>
              <a:t>d’ </a:t>
            </a:r>
            <a:r>
              <a:rPr lang="tr-TR" dirty="0" err="1" smtClean="0"/>
              <a:t>bıveşı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ᶜ</a:t>
            </a:r>
            <a:r>
              <a:rPr lang="tr-TR" dirty="0" err="1"/>
              <a:t>Eceb</a:t>
            </a:r>
            <a:r>
              <a:rPr lang="tr-TR" dirty="0"/>
              <a:t> ez </a:t>
            </a:r>
            <a:r>
              <a:rPr lang="tr-TR" dirty="0" err="1"/>
              <a:t>eşkena</a:t>
            </a:r>
            <a:r>
              <a:rPr lang="tr-TR" dirty="0"/>
              <a:t> </a:t>
            </a:r>
            <a:r>
              <a:rPr lang="tr-TR" dirty="0" err="1" smtClean="0"/>
              <a:t>bıresı</a:t>
            </a:r>
            <a:r>
              <a:rPr lang="tr-TR" dirty="0" smtClean="0"/>
              <a:t> </a:t>
            </a:r>
            <a:r>
              <a:rPr lang="tr-TR" dirty="0" err="1"/>
              <a:t>xu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Ez </a:t>
            </a:r>
            <a:r>
              <a:rPr lang="tr-TR" dirty="0" err="1" smtClean="0"/>
              <a:t>otır</a:t>
            </a:r>
            <a:r>
              <a:rPr lang="tr-TR" dirty="0" smtClean="0"/>
              <a:t> </a:t>
            </a:r>
            <a:r>
              <a:rPr lang="tr-TR" dirty="0" err="1" smtClean="0"/>
              <a:t>bıya</a:t>
            </a:r>
            <a:r>
              <a:rPr lang="tr-TR" dirty="0" smtClean="0"/>
              <a:t> </a:t>
            </a:r>
            <a:r>
              <a:rPr lang="tr-TR" dirty="0" err="1"/>
              <a:t>teyşon</a:t>
            </a:r>
            <a:r>
              <a:rPr lang="tr-TR" dirty="0"/>
              <a:t> </a:t>
            </a:r>
            <a:r>
              <a:rPr lang="tr-TR" dirty="0" err="1" smtClean="0"/>
              <a:t>otır</a:t>
            </a:r>
            <a:r>
              <a:rPr lang="tr-TR" dirty="0" smtClean="0"/>
              <a:t> </a:t>
            </a:r>
            <a:r>
              <a:rPr lang="tr-TR" dirty="0" err="1" smtClean="0"/>
              <a:t>bıya</a:t>
            </a:r>
            <a:r>
              <a:rPr lang="tr-TR" dirty="0" smtClean="0"/>
              <a:t> </a:t>
            </a:r>
            <a:r>
              <a:rPr lang="tr-TR" dirty="0" err="1"/>
              <a:t>teyşon</a:t>
            </a:r>
            <a:r>
              <a:rPr lang="tr-TR" dirty="0"/>
              <a:t> </a:t>
            </a:r>
            <a:r>
              <a:rPr lang="tr-TR" dirty="0" err="1"/>
              <a:t>kê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Inı</a:t>
            </a:r>
            <a:r>
              <a:rPr lang="tr-TR" dirty="0" smtClean="0"/>
              <a:t> </a:t>
            </a:r>
            <a:r>
              <a:rPr lang="tr-TR" dirty="0" err="1"/>
              <a:t>gyon</a:t>
            </a:r>
            <a:r>
              <a:rPr lang="tr-TR" dirty="0"/>
              <a:t> </a:t>
            </a:r>
            <a:r>
              <a:rPr lang="tr-TR" dirty="0" err="1"/>
              <a:t>hetton</a:t>
            </a:r>
            <a:r>
              <a:rPr lang="tr-TR" dirty="0"/>
              <a:t> </a:t>
            </a:r>
            <a:r>
              <a:rPr lang="tr-TR" dirty="0" err="1" smtClean="0"/>
              <a:t>ını</a:t>
            </a:r>
            <a:r>
              <a:rPr lang="tr-TR" dirty="0" smtClean="0"/>
              <a:t> </a:t>
            </a:r>
            <a:r>
              <a:rPr lang="tr-TR" dirty="0"/>
              <a:t>beden </a:t>
            </a:r>
            <a:r>
              <a:rPr lang="tr-TR" dirty="0" err="1" smtClean="0"/>
              <a:t>dıbu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Zey</a:t>
            </a:r>
            <a:r>
              <a:rPr lang="tr-TR" dirty="0"/>
              <a:t> yo </a:t>
            </a:r>
            <a:r>
              <a:rPr lang="tr-TR" dirty="0" err="1" smtClean="0"/>
              <a:t>asınê</a:t>
            </a:r>
            <a:r>
              <a:rPr lang="tr-TR" dirty="0" smtClean="0"/>
              <a:t> </a:t>
            </a:r>
            <a:r>
              <a:rPr lang="tr-TR" dirty="0" err="1" smtClean="0"/>
              <a:t>germını</a:t>
            </a:r>
            <a:r>
              <a:rPr lang="tr-TR" dirty="0" smtClean="0"/>
              <a:t> mı </a:t>
            </a:r>
            <a:r>
              <a:rPr lang="tr-TR" dirty="0" err="1"/>
              <a:t>vêşnenu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Eg</a:t>
            </a:r>
            <a:r>
              <a:rPr lang="tr-TR" dirty="0"/>
              <a:t> </a:t>
            </a:r>
            <a:r>
              <a:rPr lang="tr-TR" dirty="0" err="1" smtClean="0"/>
              <a:t>aqılê</a:t>
            </a:r>
            <a:r>
              <a:rPr lang="tr-TR" dirty="0" smtClean="0"/>
              <a:t> </a:t>
            </a:r>
            <a:r>
              <a:rPr lang="tr-TR" dirty="0"/>
              <a:t>tu </a:t>
            </a:r>
            <a:r>
              <a:rPr lang="tr-TR" dirty="0" err="1"/>
              <a:t>pera</a:t>
            </a:r>
            <a:r>
              <a:rPr lang="tr-TR" dirty="0"/>
              <a:t> </a:t>
            </a:r>
            <a:r>
              <a:rPr lang="tr-TR" dirty="0" err="1"/>
              <a:t>resa</a:t>
            </a:r>
            <a:r>
              <a:rPr lang="tr-TR" dirty="0"/>
              <a:t> </a:t>
            </a:r>
            <a:r>
              <a:rPr lang="tr-TR" dirty="0" err="1"/>
              <a:t>vonu</a:t>
            </a:r>
            <a:r>
              <a:rPr lang="tr-TR" dirty="0"/>
              <a:t> </a:t>
            </a:r>
            <a:r>
              <a:rPr lang="tr-TR" dirty="0" err="1"/>
              <a:t>dehaydê</a:t>
            </a:r>
            <a:r>
              <a:rPr lang="tr-TR" dirty="0"/>
              <a:t> </a:t>
            </a:r>
            <a:r>
              <a:rPr lang="tr-TR" dirty="0" err="1"/>
              <a:t>no</a:t>
            </a:r>
            <a:r>
              <a:rPr lang="tr-TR" dirty="0"/>
              <a:t> </a:t>
            </a:r>
            <a:r>
              <a:rPr lang="tr-TR" dirty="0" err="1" smtClean="0"/>
              <a:t>gurı</a:t>
            </a:r>
            <a:r>
              <a:rPr lang="tr-TR" dirty="0" smtClean="0"/>
              <a:t> </a:t>
            </a:r>
            <a:r>
              <a:rPr lang="tr-TR" dirty="0"/>
              <a:t>hal </a:t>
            </a:r>
            <a:r>
              <a:rPr lang="tr-TR" dirty="0" err="1" smtClean="0"/>
              <a:t>bıker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Pêru</a:t>
            </a:r>
            <a:r>
              <a:rPr lang="tr-TR" dirty="0"/>
              <a:t> d’ şu </a:t>
            </a:r>
            <a:r>
              <a:rPr lang="tr-TR" dirty="0" err="1"/>
              <a:t>berê</a:t>
            </a:r>
            <a:r>
              <a:rPr lang="tr-TR" dirty="0"/>
              <a:t> </a:t>
            </a:r>
            <a:r>
              <a:rPr lang="tr-TR" dirty="0" err="1" smtClean="0"/>
              <a:t>Mescıd’a</a:t>
            </a:r>
            <a:r>
              <a:rPr lang="tr-TR" dirty="0" smtClean="0"/>
              <a:t> </a:t>
            </a:r>
            <a:r>
              <a:rPr lang="tr-TR" dirty="0" err="1"/>
              <a:t>Aqsa</a:t>
            </a:r>
            <a:r>
              <a:rPr lang="tr-TR" dirty="0"/>
              <a:t> pers</a:t>
            </a:r>
          </a:p>
          <a:p>
            <a:pPr marL="0" indent="0">
              <a:buNone/>
            </a:pPr>
            <a:r>
              <a:rPr lang="tr-TR" dirty="0"/>
              <a:t>Kom yo </a:t>
            </a:r>
            <a:r>
              <a:rPr lang="tr-TR" dirty="0" err="1"/>
              <a:t>mar</a:t>
            </a:r>
            <a:r>
              <a:rPr lang="tr-TR" dirty="0"/>
              <a:t> </a:t>
            </a:r>
            <a:r>
              <a:rPr lang="tr-TR" dirty="0" err="1" smtClean="0"/>
              <a:t>calın</a:t>
            </a:r>
            <a:r>
              <a:rPr lang="tr-TR" dirty="0" smtClean="0"/>
              <a:t> </a:t>
            </a:r>
            <a:r>
              <a:rPr lang="tr-TR" dirty="0" err="1"/>
              <a:t>verdenu</a:t>
            </a:r>
            <a:r>
              <a:rPr lang="tr-TR" dirty="0"/>
              <a:t> </a:t>
            </a: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şerı</a:t>
            </a:r>
            <a:r>
              <a:rPr lang="tr-TR" dirty="0" smtClean="0"/>
              <a:t> </a:t>
            </a:r>
            <a:r>
              <a:rPr lang="tr-TR" dirty="0"/>
              <a:t>zere</a:t>
            </a:r>
          </a:p>
          <a:p>
            <a:pPr marL="0" indent="0">
              <a:buNone/>
            </a:pPr>
            <a:r>
              <a:rPr lang="tr-TR" dirty="0" err="1"/>
              <a:t>Wext</a:t>
            </a:r>
            <a:r>
              <a:rPr lang="tr-TR" dirty="0"/>
              <a:t> </a:t>
            </a: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 smtClean="0"/>
              <a:t>bıleyê</a:t>
            </a:r>
            <a:r>
              <a:rPr lang="tr-TR" dirty="0" smtClean="0"/>
              <a:t> </a:t>
            </a:r>
            <a:r>
              <a:rPr lang="tr-TR" dirty="0" err="1"/>
              <a:t>mergê</a:t>
            </a:r>
            <a:r>
              <a:rPr lang="tr-TR" dirty="0"/>
              <a:t> </a:t>
            </a:r>
            <a:r>
              <a:rPr lang="tr-TR" dirty="0" err="1"/>
              <a:t>xu</a:t>
            </a:r>
            <a:r>
              <a:rPr lang="tr-TR" dirty="0"/>
              <a:t> </a:t>
            </a:r>
            <a:r>
              <a:rPr lang="tr-TR" dirty="0" err="1" smtClean="0"/>
              <a:t>benı</a:t>
            </a:r>
            <a:r>
              <a:rPr lang="tr-TR" dirty="0" smtClean="0"/>
              <a:t> </a:t>
            </a:r>
            <a:r>
              <a:rPr lang="tr-TR" dirty="0"/>
              <a:t>tu </a:t>
            </a:r>
            <a:r>
              <a:rPr lang="tr-TR" dirty="0" err="1"/>
              <a:t>ra</a:t>
            </a:r>
            <a:r>
              <a:rPr lang="tr-TR" dirty="0"/>
              <a:t> </a:t>
            </a:r>
            <a:r>
              <a:rPr lang="tr-TR" dirty="0" err="1"/>
              <a:t>vonu</a:t>
            </a:r>
            <a:r>
              <a:rPr lang="tr-TR" dirty="0"/>
              <a:t> se</a:t>
            </a:r>
          </a:p>
          <a:p>
            <a:pPr marL="0" indent="0">
              <a:buNone/>
            </a:pPr>
            <a:r>
              <a:rPr lang="tr-TR" dirty="0" err="1" smtClean="0"/>
              <a:t>Wextı’g</a:t>
            </a:r>
            <a:r>
              <a:rPr lang="tr-TR" dirty="0" smtClean="0"/>
              <a:t> </a:t>
            </a:r>
            <a:r>
              <a:rPr lang="tr-TR" dirty="0" err="1" smtClean="0"/>
              <a:t>Cenın</a:t>
            </a:r>
            <a:r>
              <a:rPr lang="tr-TR" dirty="0" smtClean="0"/>
              <a:t> </a:t>
            </a:r>
            <a:r>
              <a:rPr lang="tr-TR" dirty="0"/>
              <a:t>d’ </a:t>
            </a:r>
            <a:r>
              <a:rPr lang="tr-TR" dirty="0" err="1"/>
              <a:t>qey</a:t>
            </a:r>
            <a:r>
              <a:rPr lang="tr-TR" dirty="0"/>
              <a:t> tu </a:t>
            </a:r>
            <a:r>
              <a:rPr lang="tr-TR" dirty="0" err="1" smtClean="0"/>
              <a:t>şıwon</a:t>
            </a:r>
            <a:r>
              <a:rPr lang="tr-TR" dirty="0" smtClean="0"/>
              <a:t> </a:t>
            </a:r>
            <a:r>
              <a:rPr lang="tr-TR" dirty="0" err="1"/>
              <a:t>benu</a:t>
            </a:r>
            <a:r>
              <a:rPr lang="tr-TR" dirty="0"/>
              <a:t> </a:t>
            </a:r>
            <a:r>
              <a:rPr lang="tr-TR" dirty="0" smtClean="0"/>
              <a:t>çına </a:t>
            </a:r>
            <a:r>
              <a:rPr lang="tr-TR" dirty="0"/>
              <a:t>donu tu</a:t>
            </a:r>
          </a:p>
          <a:p>
            <a:pPr marL="0" indent="0">
              <a:buNone/>
            </a:pPr>
            <a:r>
              <a:rPr lang="tr-TR" dirty="0" err="1"/>
              <a:t>Sultanon</a:t>
            </a:r>
            <a:r>
              <a:rPr lang="tr-TR" dirty="0"/>
              <a:t> </a:t>
            </a:r>
            <a:r>
              <a:rPr lang="tr-TR" dirty="0" err="1"/>
              <a:t>ra</a:t>
            </a:r>
            <a:r>
              <a:rPr lang="tr-TR" dirty="0"/>
              <a:t> mende yo tasa </a:t>
            </a:r>
            <a:r>
              <a:rPr lang="tr-TR" dirty="0" err="1"/>
              <a:t>zerrnên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Ya </a:t>
            </a:r>
            <a:r>
              <a:rPr lang="tr-TR" dirty="0" err="1" smtClean="0"/>
              <a:t>zı</a:t>
            </a:r>
            <a:r>
              <a:rPr lang="tr-TR" dirty="0" smtClean="0"/>
              <a:t> </a:t>
            </a:r>
            <a:r>
              <a:rPr lang="tr-TR" dirty="0" err="1"/>
              <a:t>erza</a:t>
            </a:r>
            <a:r>
              <a:rPr lang="tr-TR" dirty="0"/>
              <a:t>-ᶜ</a:t>
            </a:r>
            <a:r>
              <a:rPr lang="tr-TR" dirty="0" err="1"/>
              <a:t>eyara</a:t>
            </a:r>
            <a:r>
              <a:rPr lang="tr-TR" dirty="0"/>
              <a:t> </a:t>
            </a:r>
            <a:r>
              <a:rPr lang="tr-TR" dirty="0" err="1" smtClean="0"/>
              <a:t>teqnayıya</a:t>
            </a:r>
            <a:r>
              <a:rPr lang="tr-TR" dirty="0" smtClean="0"/>
              <a:t> </a:t>
            </a:r>
            <a:r>
              <a:rPr lang="tr-TR" dirty="0" err="1" smtClean="0"/>
              <a:t>rıyê</a:t>
            </a:r>
            <a:r>
              <a:rPr lang="tr-TR" dirty="0" smtClean="0"/>
              <a:t> </a:t>
            </a:r>
            <a:r>
              <a:rPr lang="tr-TR" dirty="0" err="1" smtClean="0"/>
              <a:t>ınsonon</a:t>
            </a:r>
            <a:endParaRPr lang="tr-TR" dirty="0"/>
          </a:p>
          <a:p>
            <a:pPr marL="0" indent="0">
              <a:buNone/>
            </a:pPr>
            <a:r>
              <a:rPr lang="tr-TR" dirty="0" err="1" smtClean="0"/>
              <a:t>Mırasêko</a:t>
            </a:r>
            <a:r>
              <a:rPr lang="tr-TR" dirty="0" smtClean="0"/>
              <a:t> </a:t>
            </a:r>
            <a:r>
              <a:rPr lang="tr-TR" dirty="0" err="1" smtClean="0"/>
              <a:t>parçe-bı-parçe</a:t>
            </a:r>
            <a:r>
              <a:rPr lang="tr-TR" dirty="0" smtClean="0"/>
              <a:t> </a:t>
            </a:r>
            <a:r>
              <a:rPr lang="tr-TR" dirty="0" err="1" smtClean="0"/>
              <a:t>kerdı</a:t>
            </a:r>
            <a:r>
              <a:rPr lang="tr-TR" dirty="0" smtClean="0"/>
              <a:t>?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 smtClean="0"/>
              <a:t>Nurettın</a:t>
            </a:r>
            <a:r>
              <a:rPr lang="tr-TR" dirty="0" smtClean="0"/>
              <a:t> </a:t>
            </a:r>
            <a:r>
              <a:rPr lang="tr-TR" dirty="0"/>
              <a:t>Durman)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640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tr-TR" sz="3600" b="1" dirty="0" err="1"/>
              <a:t>Kerra</a:t>
            </a:r>
            <a:endParaRPr lang="tr-TR" sz="3600" dirty="0"/>
          </a:p>
          <a:p>
            <a:pPr marL="0" indent="0">
              <a:buNone/>
            </a:pPr>
            <a:r>
              <a:rPr lang="tr-TR" b="1" dirty="0" err="1" smtClean="0"/>
              <a:t>Qalbonı</a:t>
            </a:r>
            <a:r>
              <a:rPr lang="tr-TR" b="1" dirty="0" smtClean="0"/>
              <a:t> </a:t>
            </a:r>
            <a:r>
              <a:rPr lang="tr-TR" b="1" dirty="0" err="1"/>
              <a:t>bêrahm</a:t>
            </a:r>
            <a:r>
              <a:rPr lang="tr-TR" b="1" dirty="0"/>
              <a:t>, </a:t>
            </a:r>
            <a:r>
              <a:rPr lang="tr-TR" b="1" dirty="0" err="1" smtClean="0"/>
              <a:t>hamılnenı</a:t>
            </a:r>
            <a:r>
              <a:rPr lang="tr-TR" b="1" dirty="0" smtClean="0"/>
              <a:t> </a:t>
            </a:r>
            <a:r>
              <a:rPr lang="tr-TR" b="1" dirty="0"/>
              <a:t>tu </a:t>
            </a:r>
            <a:r>
              <a:rPr lang="tr-TR" b="1" dirty="0" err="1" smtClean="0"/>
              <a:t>serı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Tu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 smtClean="0"/>
              <a:t>vonı</a:t>
            </a:r>
            <a:r>
              <a:rPr lang="tr-TR" b="1" dirty="0" smtClean="0"/>
              <a:t> </a:t>
            </a:r>
            <a:r>
              <a:rPr lang="tr-TR" b="1" dirty="0" err="1" smtClean="0"/>
              <a:t>bıruh</a:t>
            </a:r>
            <a:r>
              <a:rPr lang="tr-TR" b="1" dirty="0"/>
              <a:t>, </a:t>
            </a:r>
            <a:r>
              <a:rPr lang="tr-TR" b="1" dirty="0" err="1" smtClean="0"/>
              <a:t>bıhıs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Labele</a:t>
            </a:r>
            <a:r>
              <a:rPr lang="tr-TR" b="1" dirty="0"/>
              <a:t>, aya beste </a:t>
            </a:r>
            <a:r>
              <a:rPr lang="tr-TR" b="1" dirty="0" err="1"/>
              <a:t>ku</a:t>
            </a:r>
            <a:r>
              <a:rPr lang="tr-TR" b="1" dirty="0"/>
              <a:t> ha </a:t>
            </a:r>
            <a:r>
              <a:rPr lang="tr-TR" b="1" dirty="0" smtClean="0"/>
              <a:t>arı </a:t>
            </a:r>
            <a:r>
              <a:rPr lang="tr-TR" b="1" dirty="0"/>
              <a:t>da, </a:t>
            </a:r>
            <a:r>
              <a:rPr lang="tr-TR" b="1" dirty="0" err="1"/>
              <a:t>ınê</a:t>
            </a:r>
            <a:r>
              <a:rPr lang="tr-TR" b="1" dirty="0"/>
              <a:t> tu ya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Şekl</a:t>
            </a:r>
            <a:r>
              <a:rPr lang="tr-TR" b="1" dirty="0"/>
              <a:t> donu </a:t>
            </a:r>
            <a:r>
              <a:rPr lang="tr-TR" b="1" dirty="0" err="1"/>
              <a:t>ruhê</a:t>
            </a:r>
            <a:r>
              <a:rPr lang="tr-TR" b="1" dirty="0"/>
              <a:t> </a:t>
            </a:r>
            <a:r>
              <a:rPr lang="tr-TR" b="1" dirty="0" err="1"/>
              <a:t>xwu</a:t>
            </a:r>
            <a:r>
              <a:rPr lang="tr-TR" b="1" dirty="0"/>
              <a:t> heykeltıraş </a:t>
            </a:r>
            <a:r>
              <a:rPr lang="tr-TR" b="1" dirty="0" err="1"/>
              <a:t>pê</a:t>
            </a:r>
            <a:r>
              <a:rPr lang="tr-TR" b="1" dirty="0"/>
              <a:t> tu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Dert tu </a:t>
            </a:r>
            <a:r>
              <a:rPr lang="tr-TR" b="1" dirty="0" err="1" smtClean="0"/>
              <a:t>rı</a:t>
            </a:r>
            <a:r>
              <a:rPr lang="tr-TR" b="1" dirty="0" smtClean="0"/>
              <a:t> </a:t>
            </a:r>
            <a:r>
              <a:rPr lang="tr-TR" b="1" dirty="0" err="1"/>
              <a:t>yenu</a:t>
            </a:r>
            <a:r>
              <a:rPr lang="tr-TR" b="1" dirty="0"/>
              <a:t> </a:t>
            </a:r>
            <a:r>
              <a:rPr lang="tr-TR" b="1" dirty="0" err="1"/>
              <a:t>akerdış</a:t>
            </a:r>
            <a:r>
              <a:rPr lang="tr-TR" b="1" dirty="0"/>
              <a:t> u sarı </a:t>
            </a:r>
            <a:r>
              <a:rPr lang="tr-TR" b="1" dirty="0" err="1"/>
              <a:t>dıyenu</a:t>
            </a:r>
            <a:r>
              <a:rPr lang="tr-TR" b="1" dirty="0"/>
              <a:t> tu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Aya </a:t>
            </a:r>
            <a:r>
              <a:rPr lang="tr-TR" b="1" dirty="0" err="1"/>
              <a:t>kerra</a:t>
            </a:r>
            <a:r>
              <a:rPr lang="tr-TR" b="1" dirty="0"/>
              <a:t> ya ze pe </a:t>
            </a:r>
            <a:r>
              <a:rPr lang="tr-TR" b="1" dirty="0" err="1" smtClean="0"/>
              <a:t>mılyonon</a:t>
            </a:r>
            <a:r>
              <a:rPr lang="tr-TR" b="1" dirty="0"/>
              <a:t>, pe </a:t>
            </a:r>
            <a:r>
              <a:rPr lang="tr-TR" b="1" dirty="0" err="1" smtClean="0"/>
              <a:t>mılyonon</a:t>
            </a:r>
            <a:r>
              <a:rPr lang="tr-TR" b="1" dirty="0" smtClean="0"/>
              <a:t> </a:t>
            </a:r>
            <a:r>
              <a:rPr lang="tr-TR" b="1" dirty="0" err="1" smtClean="0"/>
              <a:t>ınson</a:t>
            </a:r>
            <a:r>
              <a:rPr lang="tr-TR" b="1" dirty="0" smtClean="0"/>
              <a:t> </a:t>
            </a:r>
            <a:r>
              <a:rPr lang="tr-TR" b="1" dirty="0" err="1"/>
              <a:t>onên</a:t>
            </a:r>
            <a:r>
              <a:rPr lang="tr-TR" b="1" dirty="0"/>
              <a:t> </a:t>
            </a:r>
            <a:r>
              <a:rPr lang="tr-TR" b="1" dirty="0" err="1"/>
              <a:t>tera</a:t>
            </a:r>
            <a:r>
              <a:rPr lang="tr-TR" b="1" dirty="0"/>
              <a:t>, 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 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Verar</a:t>
            </a:r>
            <a:r>
              <a:rPr lang="tr-TR" b="1" dirty="0"/>
              <a:t> </a:t>
            </a:r>
            <a:r>
              <a:rPr lang="tr-TR" b="1" dirty="0" err="1" smtClean="0"/>
              <a:t>kerdıyê</a:t>
            </a:r>
            <a:r>
              <a:rPr lang="tr-TR" b="1" dirty="0" smtClean="0"/>
              <a:t> </a:t>
            </a:r>
            <a:r>
              <a:rPr lang="tr-TR" b="1" dirty="0" err="1"/>
              <a:t>şewqê</a:t>
            </a:r>
            <a:r>
              <a:rPr lang="tr-TR" b="1" dirty="0"/>
              <a:t> </a:t>
            </a:r>
            <a:r>
              <a:rPr lang="tr-TR" b="1" dirty="0" err="1" smtClean="0"/>
              <a:t>aşmı</a:t>
            </a:r>
            <a:r>
              <a:rPr lang="tr-TR" b="1" dirty="0" smtClean="0"/>
              <a:t>,  </a:t>
            </a:r>
            <a:r>
              <a:rPr lang="tr-TR" b="1" dirty="0"/>
              <a:t>tu ya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Tu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 smtClean="0"/>
              <a:t>vırazyenı</a:t>
            </a:r>
            <a:r>
              <a:rPr lang="tr-TR" b="1" dirty="0" smtClean="0"/>
              <a:t> </a:t>
            </a:r>
            <a:r>
              <a:rPr lang="tr-TR" b="1" dirty="0" err="1" smtClean="0"/>
              <a:t>surı</a:t>
            </a:r>
            <a:r>
              <a:rPr lang="tr-TR" b="1" dirty="0" smtClean="0"/>
              <a:t>, </a:t>
            </a:r>
            <a:r>
              <a:rPr lang="tr-TR" b="1" dirty="0" err="1" smtClean="0"/>
              <a:t>sütunı</a:t>
            </a:r>
            <a:r>
              <a:rPr lang="tr-TR" b="1" dirty="0" smtClean="0"/>
              <a:t>, </a:t>
            </a:r>
            <a:r>
              <a:rPr lang="tr-TR" b="1" dirty="0" err="1" smtClean="0"/>
              <a:t>çırı</a:t>
            </a:r>
            <a:r>
              <a:rPr lang="tr-TR" b="1" dirty="0" smtClean="0"/>
              <a:t> </a:t>
            </a:r>
            <a:r>
              <a:rPr lang="tr-TR" b="1" dirty="0"/>
              <a:t>u </a:t>
            </a:r>
            <a:r>
              <a:rPr lang="tr-TR" b="1" dirty="0" err="1" smtClean="0"/>
              <a:t>kemerı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Tu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 smtClean="0"/>
              <a:t>vırazyenı</a:t>
            </a:r>
            <a:r>
              <a:rPr lang="tr-TR" b="1" dirty="0" smtClean="0"/>
              <a:t> </a:t>
            </a:r>
            <a:r>
              <a:rPr lang="tr-TR" b="1" dirty="0"/>
              <a:t>ê </a:t>
            </a:r>
            <a:r>
              <a:rPr lang="tr-TR" b="1" dirty="0" err="1"/>
              <a:t>paynık</a:t>
            </a:r>
            <a:r>
              <a:rPr lang="tr-TR" b="1" dirty="0"/>
              <a:t> </a:t>
            </a:r>
            <a:r>
              <a:rPr lang="tr-TR" b="1" dirty="0" err="1"/>
              <a:t>ku</a:t>
            </a:r>
            <a:r>
              <a:rPr lang="tr-TR" b="1" dirty="0"/>
              <a:t> Allah </a:t>
            </a:r>
            <a:r>
              <a:rPr lang="tr-TR" b="1" dirty="0" err="1" smtClean="0"/>
              <a:t>rı</a:t>
            </a:r>
            <a:r>
              <a:rPr lang="tr-TR" b="1" dirty="0" smtClean="0"/>
              <a:t> </a:t>
            </a:r>
            <a:r>
              <a:rPr lang="tr-TR" b="1" dirty="0" err="1" smtClean="0"/>
              <a:t>benı</a:t>
            </a:r>
            <a:r>
              <a:rPr lang="tr-TR" b="1" dirty="0" smtClean="0"/>
              <a:t> </a:t>
            </a:r>
            <a:r>
              <a:rPr lang="tr-TR" b="1" dirty="0" err="1" smtClean="0"/>
              <a:t>dergı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Tu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/>
              <a:t>veng</a:t>
            </a:r>
            <a:r>
              <a:rPr lang="tr-TR" b="1" dirty="0"/>
              <a:t> </a:t>
            </a:r>
            <a:r>
              <a:rPr lang="tr-TR" b="1" dirty="0" err="1" smtClean="0"/>
              <a:t>dıyenu</a:t>
            </a:r>
            <a:r>
              <a:rPr lang="tr-TR" b="1" dirty="0" smtClean="0"/>
              <a:t> </a:t>
            </a:r>
            <a:r>
              <a:rPr lang="tr-TR" b="1" dirty="0" err="1" smtClean="0"/>
              <a:t>Bısılmononı</a:t>
            </a:r>
            <a:r>
              <a:rPr lang="tr-TR" b="1" dirty="0" smtClean="0"/>
              <a:t> </a:t>
            </a:r>
            <a:r>
              <a:rPr lang="tr-TR" b="1" dirty="0" err="1" smtClean="0"/>
              <a:t>rı</a:t>
            </a:r>
            <a:r>
              <a:rPr lang="tr-TR" b="1" dirty="0" smtClean="0"/>
              <a:t> </a:t>
            </a:r>
            <a:r>
              <a:rPr lang="tr-TR" b="1" dirty="0" err="1"/>
              <a:t>waxte</a:t>
            </a:r>
            <a:r>
              <a:rPr lang="tr-TR" b="1" dirty="0"/>
              <a:t> </a:t>
            </a:r>
            <a:r>
              <a:rPr lang="tr-TR" b="1" dirty="0" err="1" smtClean="0"/>
              <a:t>nımajı</a:t>
            </a:r>
            <a:r>
              <a:rPr lang="tr-TR" b="1" dirty="0" smtClean="0"/>
              <a:t> </a:t>
            </a:r>
            <a:r>
              <a:rPr lang="tr-TR" b="1" dirty="0" err="1"/>
              <a:t>dı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Homa</a:t>
            </a:r>
            <a:r>
              <a:rPr lang="tr-TR" b="1" dirty="0"/>
              <a:t>, </a:t>
            </a:r>
            <a:r>
              <a:rPr lang="tr-TR" b="1" dirty="0" err="1" smtClean="0"/>
              <a:t>abdonı</a:t>
            </a:r>
            <a:r>
              <a:rPr lang="tr-TR" b="1" dirty="0" smtClean="0"/>
              <a:t> </a:t>
            </a:r>
            <a:r>
              <a:rPr lang="tr-TR" b="1" dirty="0" err="1"/>
              <a:t>xwu</a:t>
            </a:r>
            <a:r>
              <a:rPr lang="tr-TR" b="1" dirty="0"/>
              <a:t> </a:t>
            </a:r>
            <a:r>
              <a:rPr lang="tr-TR" b="1" dirty="0" err="1"/>
              <a:t>gunahkaru</a:t>
            </a:r>
            <a:r>
              <a:rPr lang="tr-TR" b="1" dirty="0"/>
              <a:t> </a:t>
            </a:r>
            <a:r>
              <a:rPr lang="tr-TR" b="1" dirty="0" err="1"/>
              <a:t>kenu</a:t>
            </a:r>
            <a:r>
              <a:rPr lang="tr-TR" b="1" dirty="0"/>
              <a:t> </a:t>
            </a:r>
            <a:r>
              <a:rPr lang="tr-TR" b="1" dirty="0" err="1"/>
              <a:t>kerra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Mı (</a:t>
            </a:r>
            <a:r>
              <a:rPr lang="tr-TR" b="1" dirty="0" err="1"/>
              <a:t>ına</a:t>
            </a:r>
            <a:r>
              <a:rPr lang="tr-TR" b="1" dirty="0"/>
              <a:t>) </a:t>
            </a:r>
            <a:r>
              <a:rPr lang="tr-TR" b="1" dirty="0" err="1" smtClean="0"/>
              <a:t>nıdı</a:t>
            </a:r>
            <a:r>
              <a:rPr lang="tr-TR" b="1" dirty="0" smtClean="0"/>
              <a:t> </a:t>
            </a:r>
            <a:r>
              <a:rPr lang="tr-TR" b="1" dirty="0" err="1"/>
              <a:t>labele</a:t>
            </a:r>
            <a:r>
              <a:rPr lang="tr-TR" b="1" dirty="0"/>
              <a:t> ez </a:t>
            </a:r>
            <a:r>
              <a:rPr lang="tr-TR" b="1" dirty="0" err="1"/>
              <a:t>bawer</a:t>
            </a:r>
            <a:r>
              <a:rPr lang="tr-TR" b="1" dirty="0"/>
              <a:t> </a:t>
            </a:r>
            <a:r>
              <a:rPr lang="tr-TR" b="1" dirty="0" err="1"/>
              <a:t>kenu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Ez </a:t>
            </a:r>
            <a:r>
              <a:rPr lang="tr-TR" b="1" dirty="0" err="1"/>
              <a:t>vono</a:t>
            </a:r>
            <a:r>
              <a:rPr lang="tr-TR" b="1" dirty="0"/>
              <a:t> </a:t>
            </a:r>
            <a:r>
              <a:rPr lang="tr-TR" b="1" dirty="0" err="1"/>
              <a:t>qey</a:t>
            </a:r>
            <a:r>
              <a:rPr lang="tr-TR" b="1" dirty="0"/>
              <a:t> tu </a:t>
            </a:r>
            <a:r>
              <a:rPr lang="tr-TR" b="1" dirty="0" err="1" smtClean="0"/>
              <a:t>zı</a:t>
            </a:r>
            <a:r>
              <a:rPr lang="tr-TR" b="1" dirty="0" smtClean="0"/>
              <a:t> </a:t>
            </a:r>
            <a:r>
              <a:rPr lang="tr-TR" b="1" dirty="0" err="1"/>
              <a:t>roje</a:t>
            </a:r>
            <a:r>
              <a:rPr lang="tr-TR" b="1" dirty="0"/>
              <a:t> </a:t>
            </a:r>
            <a:r>
              <a:rPr lang="tr-TR" b="1" dirty="0" err="1" smtClean="0"/>
              <a:t>kı</a:t>
            </a:r>
            <a:r>
              <a:rPr lang="tr-TR" b="1" dirty="0" smtClean="0"/>
              <a:t> </a:t>
            </a:r>
            <a:r>
              <a:rPr lang="tr-TR" b="1" dirty="0" err="1" smtClean="0"/>
              <a:t>azmonı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/>
              <a:t>varenê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Bekayê</a:t>
            </a:r>
            <a:r>
              <a:rPr lang="tr-TR" b="1" dirty="0"/>
              <a:t> </a:t>
            </a:r>
            <a:r>
              <a:rPr lang="tr-TR" b="1" dirty="0" err="1"/>
              <a:t>kerrê</a:t>
            </a:r>
            <a:r>
              <a:rPr lang="tr-TR" b="1" dirty="0"/>
              <a:t>, </a:t>
            </a:r>
            <a:r>
              <a:rPr lang="tr-TR" b="1" dirty="0" err="1" smtClean="0"/>
              <a:t>ebedıyeta</a:t>
            </a:r>
            <a:r>
              <a:rPr lang="tr-TR" b="1" dirty="0" smtClean="0"/>
              <a:t> </a:t>
            </a:r>
            <a:r>
              <a:rPr lang="tr-TR" b="1" dirty="0" err="1"/>
              <a:t>kerrê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Medenıyet</a:t>
            </a:r>
            <a:r>
              <a:rPr lang="tr-TR" b="1" dirty="0" smtClean="0"/>
              <a:t> </a:t>
            </a:r>
            <a:r>
              <a:rPr lang="tr-TR" b="1" dirty="0" err="1" smtClean="0"/>
              <a:t>kerronı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/>
              <a:t>ber</a:t>
            </a:r>
            <a:r>
              <a:rPr lang="tr-TR" b="1" dirty="0"/>
              <a:t> çıta </a:t>
            </a:r>
            <a:r>
              <a:rPr lang="tr-TR" b="1" dirty="0" err="1"/>
              <a:t>verdenu</a:t>
            </a:r>
            <a:r>
              <a:rPr lang="tr-TR" b="1" dirty="0"/>
              <a:t> </a:t>
            </a:r>
            <a:r>
              <a:rPr lang="tr-TR" b="1" dirty="0" err="1" smtClean="0"/>
              <a:t>tarıxı</a:t>
            </a:r>
            <a:r>
              <a:rPr lang="tr-TR" b="1" dirty="0" smtClean="0"/>
              <a:t> </a:t>
            </a:r>
            <a:r>
              <a:rPr lang="tr-TR" b="1" dirty="0" err="1" smtClean="0"/>
              <a:t>rı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İnson</a:t>
            </a:r>
            <a:r>
              <a:rPr lang="tr-TR" b="1" dirty="0"/>
              <a:t> </a:t>
            </a:r>
            <a:r>
              <a:rPr lang="tr-TR" b="1" dirty="0" err="1"/>
              <a:t>benu</a:t>
            </a:r>
            <a:r>
              <a:rPr lang="tr-TR" b="1" dirty="0"/>
              <a:t> </a:t>
            </a:r>
            <a:r>
              <a:rPr lang="tr-TR" b="1" dirty="0" err="1"/>
              <a:t>kerra</a:t>
            </a:r>
            <a:r>
              <a:rPr lang="tr-TR" b="1" dirty="0"/>
              <a:t>, sarı </a:t>
            </a:r>
            <a:r>
              <a:rPr lang="tr-TR" b="1" dirty="0" err="1"/>
              <a:t>şıkınenu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Kerrê</a:t>
            </a:r>
            <a:r>
              <a:rPr lang="tr-TR" b="1" dirty="0"/>
              <a:t> </a:t>
            </a:r>
            <a:r>
              <a:rPr lang="tr-TR" b="1" dirty="0" err="1" smtClean="0"/>
              <a:t>nıyenı</a:t>
            </a:r>
            <a:r>
              <a:rPr lang="tr-TR" b="1" dirty="0" smtClean="0"/>
              <a:t> </a:t>
            </a:r>
            <a:r>
              <a:rPr lang="tr-TR" b="1" dirty="0" err="1" smtClean="0"/>
              <a:t>pıser</a:t>
            </a:r>
            <a:r>
              <a:rPr lang="tr-TR" b="1" dirty="0" smtClean="0"/>
              <a:t> </a:t>
            </a:r>
            <a:r>
              <a:rPr lang="tr-TR" b="1" dirty="0" err="1"/>
              <a:t>bonan</a:t>
            </a:r>
            <a:r>
              <a:rPr lang="tr-TR" b="1" dirty="0"/>
              <a:t> </a:t>
            </a:r>
            <a:r>
              <a:rPr lang="tr-TR" b="1" dirty="0" err="1" smtClean="0"/>
              <a:t>vırazenı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Yo </a:t>
            </a:r>
            <a:r>
              <a:rPr lang="tr-TR" b="1" dirty="0" err="1" smtClean="0"/>
              <a:t>hetı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r>
              <a:rPr lang="tr-TR" b="1" dirty="0"/>
              <a:t> </a:t>
            </a:r>
            <a:r>
              <a:rPr lang="tr-TR" b="1" dirty="0" err="1" smtClean="0"/>
              <a:t>zı</a:t>
            </a:r>
            <a:r>
              <a:rPr lang="tr-TR" b="1" dirty="0" smtClean="0"/>
              <a:t> </a:t>
            </a:r>
            <a:r>
              <a:rPr lang="tr-TR" b="1" dirty="0" err="1"/>
              <a:t>nıvınenu</a:t>
            </a:r>
            <a:r>
              <a:rPr lang="tr-TR" b="1" dirty="0"/>
              <a:t> </a:t>
            </a:r>
            <a:r>
              <a:rPr lang="tr-TR" b="1" dirty="0" err="1"/>
              <a:t>şono</a:t>
            </a:r>
            <a:r>
              <a:rPr lang="tr-TR" b="1" dirty="0"/>
              <a:t> </a:t>
            </a:r>
            <a:r>
              <a:rPr lang="tr-TR" b="1" dirty="0" err="1"/>
              <a:t>vı</a:t>
            </a:r>
            <a:r>
              <a:rPr lang="tr-TR" b="1" dirty="0"/>
              <a:t>.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Ravısyenu</a:t>
            </a:r>
            <a:r>
              <a:rPr lang="tr-TR" b="1" dirty="0"/>
              <a:t> </a:t>
            </a:r>
            <a:r>
              <a:rPr lang="tr-TR" b="1" dirty="0" err="1"/>
              <a:t>rojê'k</a:t>
            </a:r>
            <a:r>
              <a:rPr lang="tr-TR" b="1" dirty="0"/>
              <a:t> </a:t>
            </a:r>
            <a:r>
              <a:rPr lang="tr-TR" b="1" dirty="0" err="1" smtClean="0"/>
              <a:t>dergı</a:t>
            </a:r>
            <a:r>
              <a:rPr lang="tr-TR" b="1" dirty="0" smtClean="0"/>
              <a:t> </a:t>
            </a:r>
            <a:r>
              <a:rPr lang="tr-TR" b="1" dirty="0"/>
              <a:t>ser </a:t>
            </a:r>
            <a:r>
              <a:rPr lang="tr-TR" b="1" dirty="0" err="1"/>
              <a:t>kerraye</a:t>
            </a:r>
            <a:r>
              <a:rPr lang="tr-TR" b="1" dirty="0"/>
              <a:t> musalla </a:t>
            </a:r>
            <a:r>
              <a:rPr lang="tr-TR" b="1" dirty="0" err="1" smtClean="0"/>
              <a:t>dı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Rına</a:t>
            </a:r>
            <a:r>
              <a:rPr lang="tr-TR" b="1" dirty="0"/>
              <a:t> </a:t>
            </a:r>
            <a:r>
              <a:rPr lang="tr-TR" b="1" dirty="0" err="1"/>
              <a:t>rojê</a:t>
            </a:r>
            <a:r>
              <a:rPr lang="tr-TR" b="1" dirty="0"/>
              <a:t> </a:t>
            </a:r>
            <a:r>
              <a:rPr lang="tr-TR" b="1" dirty="0" err="1" smtClean="0"/>
              <a:t>kı</a:t>
            </a:r>
            <a:r>
              <a:rPr lang="tr-TR" b="1" dirty="0" smtClean="0"/>
              <a:t> </a:t>
            </a:r>
            <a:r>
              <a:rPr lang="tr-TR" b="1" dirty="0" err="1"/>
              <a:t>kerra</a:t>
            </a:r>
            <a:r>
              <a:rPr lang="tr-TR" b="1" dirty="0"/>
              <a:t> </a:t>
            </a:r>
            <a:r>
              <a:rPr lang="tr-TR" b="1" dirty="0" err="1" smtClean="0"/>
              <a:t>nıyena</a:t>
            </a:r>
            <a:r>
              <a:rPr lang="tr-TR" b="1" dirty="0" smtClean="0"/>
              <a:t> </a:t>
            </a:r>
            <a:r>
              <a:rPr lang="tr-TR" b="1" dirty="0" err="1"/>
              <a:t>sare</a:t>
            </a:r>
            <a:r>
              <a:rPr lang="tr-TR" b="1" dirty="0"/>
              <a:t> </a:t>
            </a:r>
            <a:r>
              <a:rPr lang="tr-TR" b="1" dirty="0" err="1"/>
              <a:t>yı</a:t>
            </a:r>
            <a:r>
              <a:rPr lang="tr-TR" b="1" dirty="0"/>
              <a:t> ser</a:t>
            </a:r>
            <a:endParaRPr lang="tr-TR" dirty="0"/>
          </a:p>
          <a:p>
            <a:pPr marL="0" indent="0">
              <a:buNone/>
            </a:pPr>
            <a:r>
              <a:rPr lang="tr-TR" b="1" dirty="0" err="1" smtClean="0"/>
              <a:t>Honıya</a:t>
            </a:r>
            <a:r>
              <a:rPr lang="tr-TR" b="1" dirty="0" smtClean="0"/>
              <a:t> </a:t>
            </a:r>
            <a:r>
              <a:rPr lang="tr-TR" b="1" dirty="0"/>
              <a:t>a ze </a:t>
            </a:r>
            <a:r>
              <a:rPr lang="tr-TR" b="1" dirty="0" err="1" smtClean="0"/>
              <a:t>penıdı</a:t>
            </a:r>
            <a:r>
              <a:rPr lang="tr-TR" b="1" dirty="0" smtClean="0"/>
              <a:t> </a:t>
            </a:r>
            <a:r>
              <a:rPr lang="tr-TR" b="1" dirty="0" err="1"/>
              <a:t>monena</a:t>
            </a:r>
            <a:r>
              <a:rPr lang="tr-TR" b="1" dirty="0"/>
              <a:t> </a:t>
            </a:r>
            <a:r>
              <a:rPr lang="tr-TR" b="1" dirty="0" err="1" smtClean="0"/>
              <a:t>ınsonı</a:t>
            </a:r>
            <a:r>
              <a:rPr lang="tr-TR" b="1" dirty="0" smtClean="0"/>
              <a:t> </a:t>
            </a:r>
            <a:r>
              <a:rPr lang="tr-TR" b="1" dirty="0" err="1"/>
              <a:t>ra</a:t>
            </a:r>
            <a:endParaRPr lang="tr-TR" dirty="0"/>
          </a:p>
          <a:p>
            <a:pPr marL="0" indent="0">
              <a:buNone/>
            </a:pPr>
            <a:r>
              <a:rPr lang="tr-TR" b="1" dirty="0" err="1"/>
              <a:t>Serê</a:t>
            </a:r>
            <a:r>
              <a:rPr lang="tr-TR" b="1" dirty="0"/>
              <a:t> aya </a:t>
            </a:r>
            <a:r>
              <a:rPr lang="tr-TR" b="1" dirty="0" err="1"/>
              <a:t>dı</a:t>
            </a:r>
            <a:r>
              <a:rPr lang="tr-TR" b="1" dirty="0"/>
              <a:t> yo </a:t>
            </a:r>
            <a:r>
              <a:rPr lang="tr-TR" b="1" dirty="0" err="1" smtClean="0"/>
              <a:t>tarıx</a:t>
            </a:r>
            <a:r>
              <a:rPr lang="tr-TR" b="1" dirty="0"/>
              <a:t>, yo </a:t>
            </a:r>
            <a:r>
              <a:rPr lang="tr-TR" b="1" dirty="0" err="1" smtClean="0"/>
              <a:t>fatıha</a:t>
            </a:r>
            <a:r>
              <a:rPr lang="tr-TR" b="1" dirty="0" smtClean="0"/>
              <a:t> </a:t>
            </a:r>
            <a:r>
              <a:rPr lang="tr-TR" b="1" dirty="0"/>
              <a:t>u yo </a:t>
            </a:r>
            <a:r>
              <a:rPr lang="tr-TR" b="1" dirty="0" err="1"/>
              <a:t>huvel</a:t>
            </a:r>
            <a:r>
              <a:rPr lang="tr-TR" b="1" dirty="0"/>
              <a:t> </a:t>
            </a:r>
            <a:r>
              <a:rPr lang="tr-TR" b="1" dirty="0" smtClean="0"/>
              <a:t>bakı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                                                                                                   </a:t>
            </a:r>
            <a:r>
              <a:rPr lang="tr-TR" b="1" dirty="0" err="1"/>
              <a:t>Nuştox</a:t>
            </a:r>
            <a:r>
              <a:rPr lang="tr-TR" b="1" dirty="0"/>
              <a:t>: </a:t>
            </a:r>
            <a:r>
              <a:rPr lang="tr-TR" b="1" dirty="0" err="1" smtClean="0"/>
              <a:t>Fahrı</a:t>
            </a:r>
            <a:r>
              <a:rPr lang="tr-TR" b="1" dirty="0" smtClean="0"/>
              <a:t> </a:t>
            </a:r>
            <a:r>
              <a:rPr lang="tr-TR" b="1" dirty="0" err="1" smtClean="0"/>
              <a:t>Erdınç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092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C:\Users\Toshiba\Desktop\telefon\ders anlatım fotoları\IMG-20151103-WA0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922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78" y="764705"/>
            <a:ext cx="7803443" cy="5559896"/>
          </a:xfrm>
        </p:spPr>
      </p:pic>
    </p:spTree>
    <p:extLst>
      <p:ext uri="{BB962C8B-B14F-4D97-AF65-F5344CB8AC3E}">
        <p14:creationId xmlns:p14="http://schemas.microsoft.com/office/powerpoint/2010/main" xmlns="" val="54813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C:\Users\Toshiba\Desktop\telefon\ders anlatım fotoları\IMG-20151103-WA0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46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 descr="C:\Users\Toshiba\Desktop\telefon\ders anlatım fotoları\IMG_20160501_171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1" y="0"/>
            <a:ext cx="91449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20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7" name="Picture 3" descr="C:\Users\Toshiba\Desktop\telefon\ders anlatım fotoları\20150914_2233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73324" y="437828"/>
            <a:ext cx="659735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16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 descr="C:\Users\Toshiba\Desktop\telefon\ders anlatım fotoları\20150914_223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04867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799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5775920"/>
          </a:xfrm>
        </p:spPr>
        <p:txBody>
          <a:bodyPr numCol="2">
            <a:normAutofit fontScale="92500" lnSpcReduction="2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ÇIBENOKÎ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Eta</a:t>
            </a:r>
            <a:r>
              <a:rPr lang="tr-TR" dirty="0"/>
              <a:t>(</a:t>
            </a:r>
            <a:r>
              <a:rPr lang="tr-TR" dirty="0" err="1"/>
              <a:t>etya</a:t>
            </a:r>
            <a:r>
              <a:rPr lang="tr-TR" dirty="0"/>
              <a:t>) </a:t>
            </a:r>
            <a:r>
              <a:rPr lang="tr-TR" dirty="0" err="1"/>
              <a:t>ra</a:t>
            </a:r>
            <a:r>
              <a:rPr lang="tr-TR" dirty="0"/>
              <a:t> Muş  </a:t>
            </a:r>
            <a:r>
              <a:rPr lang="tr-TR" dirty="0" err="1"/>
              <a:t>Qevdek</a:t>
            </a:r>
            <a:r>
              <a:rPr lang="tr-TR" dirty="0"/>
              <a:t>  </a:t>
            </a:r>
            <a:r>
              <a:rPr lang="tr-TR" dirty="0" err="1"/>
              <a:t>puş</a:t>
            </a:r>
            <a:r>
              <a:rPr lang="tr-TR" dirty="0"/>
              <a:t>?   (</a:t>
            </a:r>
            <a:r>
              <a:rPr lang="tr-TR" dirty="0" err="1" smtClean="0"/>
              <a:t>Herdış</a:t>
            </a:r>
            <a:r>
              <a:rPr lang="tr-TR" dirty="0" smtClean="0"/>
              <a:t> </a:t>
            </a:r>
            <a:r>
              <a:rPr lang="tr-TR" dirty="0"/>
              <a:t>:Sakal)</a:t>
            </a:r>
          </a:p>
          <a:p>
            <a:pPr marL="0" indent="0">
              <a:buNone/>
            </a:pPr>
            <a:r>
              <a:rPr lang="tr-TR" dirty="0" err="1"/>
              <a:t>Ponc</a:t>
            </a:r>
            <a:r>
              <a:rPr lang="tr-TR" dirty="0"/>
              <a:t> </a:t>
            </a:r>
            <a:r>
              <a:rPr lang="tr-TR" dirty="0" err="1" smtClean="0"/>
              <a:t>bıray</a:t>
            </a:r>
            <a:r>
              <a:rPr lang="tr-TR" dirty="0" smtClean="0"/>
              <a:t> </a:t>
            </a:r>
            <a:r>
              <a:rPr lang="tr-TR" dirty="0" err="1" smtClean="0"/>
              <a:t>tetonı</a:t>
            </a:r>
            <a:r>
              <a:rPr lang="tr-TR" dirty="0" smtClean="0"/>
              <a:t> </a:t>
            </a:r>
            <a:r>
              <a:rPr lang="tr-TR" dirty="0" err="1"/>
              <a:t>şon</a:t>
            </a:r>
            <a:r>
              <a:rPr lang="tr-TR" dirty="0"/>
              <a:t> </a:t>
            </a:r>
            <a:r>
              <a:rPr lang="tr-TR" dirty="0" err="1" smtClean="0"/>
              <a:t>xebıtên</a:t>
            </a:r>
            <a:r>
              <a:rPr lang="tr-TR" dirty="0" smtClean="0"/>
              <a:t>  barı </a:t>
            </a:r>
            <a:r>
              <a:rPr lang="tr-TR" dirty="0" err="1" smtClean="0"/>
              <a:t>yın</a:t>
            </a:r>
            <a:r>
              <a:rPr lang="tr-TR" dirty="0" smtClean="0"/>
              <a:t> </a:t>
            </a:r>
            <a:r>
              <a:rPr lang="tr-TR" dirty="0" err="1"/>
              <a:t>ho</a:t>
            </a:r>
            <a:r>
              <a:rPr lang="tr-TR" dirty="0"/>
              <a:t>  </a:t>
            </a:r>
            <a:r>
              <a:rPr lang="tr-TR" dirty="0" err="1"/>
              <a:t>pa</a:t>
            </a:r>
            <a:r>
              <a:rPr lang="tr-TR" dirty="0"/>
              <a:t> </a:t>
            </a:r>
            <a:r>
              <a:rPr lang="tr-TR" dirty="0" err="1"/>
              <a:t>wa</a:t>
            </a:r>
            <a:r>
              <a:rPr lang="tr-TR" dirty="0"/>
              <a:t>? (</a:t>
            </a:r>
            <a:r>
              <a:rPr lang="tr-TR" dirty="0" err="1"/>
              <a:t>Nengûn</a:t>
            </a:r>
            <a:r>
              <a:rPr lang="tr-TR" dirty="0"/>
              <a:t>: tırnak)</a:t>
            </a:r>
          </a:p>
          <a:p>
            <a:pPr marL="0" indent="0">
              <a:buNone/>
            </a:pPr>
            <a:r>
              <a:rPr lang="tr-TR" dirty="0" err="1" smtClean="0"/>
              <a:t>Çıkê</a:t>
            </a:r>
            <a:r>
              <a:rPr lang="tr-TR" dirty="0" smtClean="0"/>
              <a:t> mı </a:t>
            </a:r>
            <a:r>
              <a:rPr lang="tr-TR" dirty="0" err="1"/>
              <a:t>estû</a:t>
            </a:r>
            <a:r>
              <a:rPr lang="tr-TR" dirty="0"/>
              <a:t> , her </a:t>
            </a:r>
            <a:r>
              <a:rPr lang="tr-TR" dirty="0" err="1" smtClean="0"/>
              <a:t>cınır</a:t>
            </a:r>
            <a:r>
              <a:rPr lang="tr-TR" dirty="0" smtClean="0"/>
              <a:t> </a:t>
            </a:r>
            <a:r>
              <a:rPr lang="tr-TR" dirty="0" err="1"/>
              <a:t>lazum</a:t>
            </a:r>
            <a:r>
              <a:rPr lang="tr-TR" dirty="0"/>
              <a:t> û? (</a:t>
            </a:r>
            <a:r>
              <a:rPr lang="tr-TR" dirty="0" err="1"/>
              <a:t>Gırdonek</a:t>
            </a:r>
            <a:r>
              <a:rPr lang="tr-TR" dirty="0"/>
              <a:t>: Merdane)</a:t>
            </a:r>
          </a:p>
          <a:p>
            <a:pPr marL="0" indent="0">
              <a:buNone/>
            </a:pPr>
            <a:r>
              <a:rPr lang="tr-TR" dirty="0" err="1" smtClean="0"/>
              <a:t>Çıkê</a:t>
            </a:r>
            <a:r>
              <a:rPr lang="tr-TR" dirty="0" smtClean="0"/>
              <a:t> mı </a:t>
            </a:r>
            <a:r>
              <a:rPr lang="tr-TR" dirty="0" err="1"/>
              <a:t>estû</a:t>
            </a:r>
            <a:r>
              <a:rPr lang="tr-TR" dirty="0"/>
              <a:t>  </a:t>
            </a: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/>
              <a:t>rey </a:t>
            </a:r>
            <a:r>
              <a:rPr lang="tr-TR" dirty="0" err="1" smtClean="0"/>
              <a:t>nıvendenû</a:t>
            </a:r>
            <a:r>
              <a:rPr lang="tr-TR" dirty="0"/>
              <a:t>? (</a:t>
            </a:r>
            <a:r>
              <a:rPr lang="tr-TR" dirty="0" err="1"/>
              <a:t>Awe:su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Çıkê</a:t>
            </a:r>
            <a:r>
              <a:rPr lang="tr-TR" dirty="0" smtClean="0"/>
              <a:t> mı </a:t>
            </a:r>
            <a:r>
              <a:rPr lang="tr-TR" dirty="0" err="1"/>
              <a:t>estû</a:t>
            </a:r>
            <a:r>
              <a:rPr lang="tr-TR" dirty="0"/>
              <a:t> , </a:t>
            </a:r>
            <a:r>
              <a:rPr lang="tr-TR" dirty="0" err="1"/>
              <a:t>roje</a:t>
            </a:r>
            <a:r>
              <a:rPr lang="tr-TR" dirty="0"/>
              <a:t> </a:t>
            </a:r>
            <a:r>
              <a:rPr lang="tr-TR" dirty="0" err="1"/>
              <a:t>gêrenû</a:t>
            </a:r>
            <a:r>
              <a:rPr lang="tr-TR" dirty="0"/>
              <a:t> </a:t>
            </a:r>
            <a:r>
              <a:rPr lang="tr-TR" dirty="0" err="1"/>
              <a:t>şew</a:t>
            </a:r>
            <a:r>
              <a:rPr lang="tr-TR" dirty="0"/>
              <a:t> pey </a:t>
            </a:r>
            <a:r>
              <a:rPr lang="tr-TR" dirty="0" err="1"/>
              <a:t>berd</a:t>
            </a:r>
            <a:r>
              <a:rPr lang="tr-TR" dirty="0"/>
              <a:t> fek </a:t>
            </a:r>
            <a:r>
              <a:rPr lang="tr-TR" dirty="0" err="1"/>
              <a:t>akedrde</a:t>
            </a:r>
            <a:r>
              <a:rPr lang="tr-TR" dirty="0"/>
              <a:t> </a:t>
            </a:r>
            <a:r>
              <a:rPr lang="tr-TR" dirty="0" err="1"/>
              <a:t>mûnenû</a:t>
            </a:r>
            <a:r>
              <a:rPr lang="tr-TR" dirty="0"/>
              <a:t>? (Sol:  ayakkabı)</a:t>
            </a:r>
          </a:p>
          <a:p>
            <a:pPr marL="0" indent="0">
              <a:buNone/>
            </a:pPr>
            <a:r>
              <a:rPr lang="tr-TR" dirty="0"/>
              <a:t> 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ZAZAKÎ </a:t>
            </a:r>
            <a:r>
              <a:rPr lang="tr-TR" dirty="0"/>
              <a:t>DUA</a:t>
            </a:r>
          </a:p>
          <a:p>
            <a:pPr marL="0" indent="0">
              <a:buNone/>
            </a:pPr>
            <a:r>
              <a:rPr lang="tr-TR" dirty="0" err="1" smtClean="0"/>
              <a:t>Çı</a:t>
            </a:r>
            <a:r>
              <a:rPr lang="tr-TR" dirty="0" smtClean="0"/>
              <a:t> </a:t>
            </a:r>
            <a:r>
              <a:rPr lang="tr-TR" dirty="0" err="1" smtClean="0"/>
              <a:t>mırado</a:t>
            </a:r>
            <a:r>
              <a:rPr lang="tr-TR" dirty="0" smtClean="0"/>
              <a:t> </a:t>
            </a:r>
            <a:r>
              <a:rPr lang="tr-TR" dirty="0" err="1" smtClean="0"/>
              <a:t>kı</a:t>
            </a:r>
            <a:r>
              <a:rPr lang="tr-TR" dirty="0" smtClean="0"/>
              <a:t> </a:t>
            </a:r>
            <a:r>
              <a:rPr lang="tr-TR" dirty="0"/>
              <a:t>tu </a:t>
            </a:r>
            <a:r>
              <a:rPr lang="tr-TR" dirty="0" err="1" smtClean="0"/>
              <a:t>zerı</a:t>
            </a:r>
            <a:r>
              <a:rPr lang="tr-TR" dirty="0" smtClean="0"/>
              <a:t> </a:t>
            </a:r>
            <a:r>
              <a:rPr lang="tr-TR" dirty="0" err="1" smtClean="0"/>
              <a:t>tudı</a:t>
            </a:r>
            <a:r>
              <a:rPr lang="tr-TR" dirty="0" smtClean="0"/>
              <a:t>, </a:t>
            </a:r>
            <a:r>
              <a:rPr lang="tr-TR" dirty="0"/>
              <a:t>Alla </a:t>
            </a:r>
            <a:r>
              <a:rPr lang="tr-TR" dirty="0" err="1"/>
              <a:t>bıd</a:t>
            </a:r>
            <a:r>
              <a:rPr lang="tr-TR" dirty="0"/>
              <a:t> </a:t>
            </a:r>
            <a:r>
              <a:rPr lang="tr-TR" dirty="0" err="1"/>
              <a:t>tue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Homa</a:t>
            </a:r>
            <a:r>
              <a:rPr lang="tr-TR" dirty="0"/>
              <a:t> tu </a:t>
            </a:r>
            <a:r>
              <a:rPr lang="tr-TR" dirty="0" err="1"/>
              <a:t>verdû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Homa</a:t>
            </a:r>
            <a:r>
              <a:rPr lang="tr-TR" dirty="0"/>
              <a:t> ZYEDİK.</a:t>
            </a:r>
          </a:p>
          <a:p>
            <a:pPr marL="0" indent="0">
              <a:buNone/>
            </a:pPr>
            <a:r>
              <a:rPr lang="tr-TR" dirty="0" err="1"/>
              <a:t>Ma</a:t>
            </a:r>
            <a:r>
              <a:rPr lang="tr-TR" dirty="0"/>
              <a:t> </a:t>
            </a:r>
            <a:r>
              <a:rPr lang="tr-TR" dirty="0" err="1"/>
              <a:t>kerd</a:t>
            </a:r>
            <a:r>
              <a:rPr lang="tr-TR" dirty="0"/>
              <a:t> </a:t>
            </a:r>
            <a:r>
              <a:rPr lang="tr-TR" dirty="0" err="1" smtClean="0"/>
              <a:t>kemı</a:t>
            </a:r>
            <a:r>
              <a:rPr lang="tr-TR" dirty="0" smtClean="0"/>
              <a:t>, </a:t>
            </a:r>
            <a:r>
              <a:rPr lang="tr-TR" dirty="0"/>
              <a:t>Home </a:t>
            </a:r>
            <a:r>
              <a:rPr lang="tr-TR" dirty="0" err="1" smtClean="0"/>
              <a:t>zyedı</a:t>
            </a:r>
            <a:r>
              <a:rPr lang="tr-TR" dirty="0" smtClean="0"/>
              <a:t> </a:t>
            </a:r>
            <a:r>
              <a:rPr lang="tr-TR" dirty="0" err="1"/>
              <a:t>kû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ZAZAKÎ  </a:t>
            </a:r>
            <a:r>
              <a:rPr lang="tr-TR" dirty="0" err="1" smtClean="0"/>
              <a:t>ZEWTı</a:t>
            </a:r>
            <a:r>
              <a:rPr lang="tr-TR" dirty="0" smtClean="0"/>
              <a:t>(ZOT</a:t>
            </a:r>
            <a:r>
              <a:rPr lang="tr-TR" dirty="0"/>
              <a:t>)</a:t>
            </a:r>
          </a:p>
          <a:p>
            <a:pPr marL="0" indent="0">
              <a:buNone/>
            </a:pPr>
            <a:r>
              <a:rPr lang="tr-TR" dirty="0" err="1" smtClean="0"/>
              <a:t>Adır</a:t>
            </a:r>
            <a:r>
              <a:rPr lang="tr-TR" dirty="0" smtClean="0"/>
              <a:t> </a:t>
            </a:r>
            <a:r>
              <a:rPr lang="tr-TR" dirty="0" err="1"/>
              <a:t>key</a:t>
            </a:r>
            <a:r>
              <a:rPr lang="tr-TR" dirty="0"/>
              <a:t> tu </a:t>
            </a:r>
            <a:r>
              <a:rPr lang="tr-TR" dirty="0" err="1"/>
              <a:t>kû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 smtClean="0"/>
              <a:t>Şıyayışı</a:t>
            </a:r>
            <a:r>
              <a:rPr lang="tr-TR" dirty="0" smtClean="0"/>
              <a:t> </a:t>
            </a:r>
            <a:r>
              <a:rPr lang="tr-TR" dirty="0" err="1"/>
              <a:t>tû</a:t>
            </a:r>
            <a:r>
              <a:rPr lang="tr-TR" dirty="0"/>
              <a:t> </a:t>
            </a:r>
            <a:r>
              <a:rPr lang="tr-TR" dirty="0" err="1" smtClean="0"/>
              <a:t>bıw</a:t>
            </a:r>
            <a:r>
              <a:rPr lang="tr-TR" dirty="0"/>
              <a:t>, </a:t>
            </a:r>
            <a:r>
              <a:rPr lang="tr-TR" dirty="0" err="1" smtClean="0"/>
              <a:t>omeyıyayışı</a:t>
            </a:r>
            <a:r>
              <a:rPr lang="tr-TR" dirty="0" smtClean="0"/>
              <a:t> </a:t>
            </a:r>
            <a:r>
              <a:rPr lang="tr-TR" dirty="0" err="1"/>
              <a:t>tû</a:t>
            </a:r>
            <a:r>
              <a:rPr lang="tr-TR" dirty="0"/>
              <a:t> </a:t>
            </a:r>
            <a:r>
              <a:rPr lang="tr-TR" dirty="0" err="1" smtClean="0"/>
              <a:t>çınev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 smtClean="0"/>
              <a:t>Tı</a:t>
            </a:r>
            <a:r>
              <a:rPr lang="tr-TR" dirty="0" smtClean="0"/>
              <a:t> </a:t>
            </a:r>
            <a:r>
              <a:rPr lang="tr-TR" dirty="0" err="1"/>
              <a:t>xer</a:t>
            </a:r>
            <a:r>
              <a:rPr lang="tr-TR" dirty="0"/>
              <a:t> x ora </a:t>
            </a:r>
            <a:r>
              <a:rPr lang="tr-TR" dirty="0" err="1"/>
              <a:t>nê</a:t>
            </a:r>
            <a:r>
              <a:rPr lang="tr-TR" dirty="0"/>
              <a:t> </a:t>
            </a:r>
            <a:r>
              <a:rPr lang="tr-TR" dirty="0" smtClean="0"/>
              <a:t>vın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sare</a:t>
            </a:r>
            <a:r>
              <a:rPr lang="tr-TR" dirty="0"/>
              <a:t> </a:t>
            </a:r>
            <a:r>
              <a:rPr lang="tr-TR" dirty="0" err="1"/>
              <a:t>bo</a:t>
            </a:r>
            <a:r>
              <a:rPr lang="tr-TR" dirty="0"/>
              <a:t>!</a:t>
            </a:r>
          </a:p>
          <a:p>
            <a:pPr marL="0" indent="0">
              <a:buNone/>
            </a:pPr>
            <a:r>
              <a:rPr lang="tr-TR" dirty="0" err="1"/>
              <a:t>Tofen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re do!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4297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828" y="0"/>
            <a:ext cx="9144000" cy="6741368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tr-TR" sz="1600" dirty="0"/>
              <a:t>2-Ayakkabı, pantolon ve şort </a:t>
            </a:r>
            <a:r>
              <a:rPr lang="tr-TR" sz="1600" dirty="0" err="1" smtClean="0"/>
              <a:t>gıbı</a:t>
            </a:r>
            <a:r>
              <a:rPr lang="tr-TR" sz="1600" dirty="0" smtClean="0"/>
              <a:t> </a:t>
            </a:r>
            <a:r>
              <a:rPr lang="tr-TR" sz="1600" dirty="0" err="1" smtClean="0"/>
              <a:t>gıysıler</a:t>
            </a:r>
            <a:r>
              <a:rPr lang="tr-TR" sz="1600" dirty="0" smtClean="0"/>
              <a:t> </a:t>
            </a:r>
            <a:r>
              <a:rPr lang="tr-TR" sz="1600" dirty="0" err="1" smtClean="0"/>
              <a:t>ıçın</a:t>
            </a:r>
            <a:r>
              <a:rPr lang="tr-TR" sz="1600" dirty="0" smtClean="0"/>
              <a:t> </a:t>
            </a:r>
            <a:r>
              <a:rPr lang="tr-TR" sz="1600" dirty="0"/>
              <a:t>kullanılan formlardan ‘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kerdene</a:t>
            </a:r>
            <a:r>
              <a:rPr lang="tr-TR" sz="1600" dirty="0"/>
              <a:t>’ formu aynı zamanda ‘</a:t>
            </a:r>
            <a:r>
              <a:rPr lang="tr-TR" sz="1600" dirty="0" err="1"/>
              <a:t>kerdene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pay’ olarak da kullanılır. Bu formu örneklerde kullanalım. (</a:t>
            </a:r>
            <a:r>
              <a:rPr lang="tr-TR" sz="1600" dirty="0" err="1"/>
              <a:t>kerdene</a:t>
            </a:r>
            <a:r>
              <a:rPr lang="tr-TR" sz="1600" dirty="0"/>
              <a:t> </a:t>
            </a:r>
            <a:r>
              <a:rPr lang="tr-TR" sz="1600" dirty="0" err="1" smtClean="0"/>
              <a:t>fıılının</a:t>
            </a:r>
            <a:r>
              <a:rPr lang="tr-TR" sz="1600" dirty="0" smtClean="0"/>
              <a:t> </a:t>
            </a:r>
            <a:r>
              <a:rPr lang="tr-TR" sz="1600" dirty="0" err="1" smtClean="0"/>
              <a:t>şımdıkı</a:t>
            </a:r>
            <a:r>
              <a:rPr lang="tr-TR" sz="1600" dirty="0" smtClean="0"/>
              <a:t> </a:t>
            </a:r>
            <a:r>
              <a:rPr lang="tr-TR" sz="1600" dirty="0" err="1" smtClean="0"/>
              <a:t>zamandakı</a:t>
            </a:r>
            <a:r>
              <a:rPr lang="tr-TR" sz="1600" dirty="0" smtClean="0"/>
              <a:t> </a:t>
            </a:r>
            <a:r>
              <a:rPr lang="tr-TR" sz="1600" dirty="0"/>
              <a:t>kökü –</a:t>
            </a:r>
            <a:r>
              <a:rPr lang="tr-TR" sz="1600" dirty="0" err="1" smtClean="0"/>
              <a:t>ken’dır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Baran </a:t>
            </a:r>
            <a:r>
              <a:rPr lang="tr-TR" sz="1600" dirty="0" err="1" smtClean="0"/>
              <a:t>zımıstan</a:t>
            </a:r>
            <a:r>
              <a:rPr lang="tr-TR" sz="1600" dirty="0" smtClean="0"/>
              <a:t> </a:t>
            </a:r>
            <a:r>
              <a:rPr lang="tr-TR" sz="1600" dirty="0"/>
              <a:t>de </a:t>
            </a:r>
            <a:r>
              <a:rPr lang="tr-TR" sz="1600" dirty="0" err="1"/>
              <a:t>botan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keno</a:t>
            </a:r>
            <a:r>
              <a:rPr lang="tr-TR" sz="1600" dirty="0"/>
              <a:t>. ( Baran kışın bot </a:t>
            </a:r>
            <a:r>
              <a:rPr lang="tr-TR" sz="1600" dirty="0" err="1" smtClean="0"/>
              <a:t>gıyer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Baran </a:t>
            </a:r>
            <a:r>
              <a:rPr lang="tr-TR" sz="1600" dirty="0" err="1" smtClean="0"/>
              <a:t>zımıstan</a:t>
            </a:r>
            <a:r>
              <a:rPr lang="tr-TR" sz="1600" dirty="0" smtClean="0"/>
              <a:t> </a:t>
            </a:r>
            <a:r>
              <a:rPr lang="tr-TR" sz="1600" dirty="0"/>
              <a:t>de </a:t>
            </a:r>
            <a:r>
              <a:rPr lang="tr-TR" sz="1600" dirty="0" err="1"/>
              <a:t>botan</a:t>
            </a:r>
            <a:r>
              <a:rPr lang="tr-TR" sz="1600" dirty="0"/>
              <a:t> </a:t>
            </a:r>
            <a:r>
              <a:rPr lang="tr-TR" sz="1600" dirty="0" err="1"/>
              <a:t>keno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pay. ( Baran kışın bot </a:t>
            </a:r>
            <a:r>
              <a:rPr lang="tr-TR" sz="1600" dirty="0" err="1" smtClean="0"/>
              <a:t>gıyer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O </a:t>
            </a:r>
            <a:r>
              <a:rPr lang="tr-TR" sz="1600" dirty="0" err="1"/>
              <a:t>kundurayanê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keno</a:t>
            </a:r>
            <a:r>
              <a:rPr lang="tr-TR" sz="1600" dirty="0"/>
              <a:t>. ( O kundurasını </a:t>
            </a:r>
            <a:r>
              <a:rPr lang="tr-TR" sz="1600" dirty="0" err="1" smtClean="0"/>
              <a:t>gıyıyor</a:t>
            </a:r>
            <a:r>
              <a:rPr lang="tr-TR" sz="1600" dirty="0"/>
              <a:t>.) </a:t>
            </a:r>
          </a:p>
          <a:p>
            <a:pPr marL="0" indent="0">
              <a:buNone/>
            </a:pPr>
            <a:r>
              <a:rPr lang="tr-TR" sz="1600" dirty="0"/>
              <a:t>O </a:t>
            </a:r>
            <a:r>
              <a:rPr lang="tr-TR" sz="1600" dirty="0" err="1"/>
              <a:t>kundurayanê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keno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pay. ( O kundurasını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 err="1"/>
              <a:t>Zelale</a:t>
            </a:r>
            <a:r>
              <a:rPr lang="tr-TR" sz="1600" dirty="0"/>
              <a:t> </a:t>
            </a:r>
            <a:r>
              <a:rPr lang="tr-TR" sz="1600" dirty="0" err="1" smtClean="0"/>
              <a:t>nıka</a:t>
            </a:r>
            <a:r>
              <a:rPr lang="tr-TR" sz="1600" dirty="0" smtClean="0"/>
              <a:t> </a:t>
            </a:r>
            <a:r>
              <a:rPr lang="tr-TR" sz="1600" dirty="0" err="1"/>
              <a:t>solanê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kena</a:t>
            </a:r>
            <a:r>
              <a:rPr lang="tr-TR" sz="1600" dirty="0"/>
              <a:t>. ( Zelal şu an ayakkabısını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 err="1"/>
              <a:t>Zelale</a:t>
            </a:r>
            <a:r>
              <a:rPr lang="tr-TR" sz="1600" dirty="0"/>
              <a:t> </a:t>
            </a:r>
            <a:r>
              <a:rPr lang="tr-TR" sz="1600" dirty="0" err="1" smtClean="0"/>
              <a:t>nıka</a:t>
            </a:r>
            <a:r>
              <a:rPr lang="tr-TR" sz="1600" dirty="0" smtClean="0"/>
              <a:t> </a:t>
            </a:r>
            <a:r>
              <a:rPr lang="tr-TR" sz="1600" dirty="0" err="1"/>
              <a:t>solanê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kena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pay. ( Zelal şu an ayakkabısını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 err="1"/>
              <a:t>Ma</a:t>
            </a:r>
            <a:r>
              <a:rPr lang="tr-TR" sz="1600" dirty="0"/>
              <a:t> </a:t>
            </a:r>
            <a:r>
              <a:rPr lang="tr-TR" sz="1600" dirty="0" err="1"/>
              <a:t>hamnan</a:t>
            </a:r>
            <a:r>
              <a:rPr lang="tr-TR" sz="1600" dirty="0"/>
              <a:t> de </a:t>
            </a:r>
            <a:r>
              <a:rPr lang="tr-TR" sz="1600" dirty="0" err="1" smtClean="0"/>
              <a:t>şımıkan</a:t>
            </a:r>
            <a:r>
              <a:rPr lang="tr-TR" sz="1600" dirty="0" smtClean="0"/>
              <a:t>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kenê</a:t>
            </a:r>
            <a:r>
              <a:rPr lang="tr-TR" sz="1600" dirty="0"/>
              <a:t>. ( </a:t>
            </a:r>
            <a:r>
              <a:rPr lang="tr-TR" sz="1600" dirty="0" err="1" smtClean="0"/>
              <a:t>Bız</a:t>
            </a:r>
            <a:r>
              <a:rPr lang="tr-TR" sz="1600" dirty="0" smtClean="0"/>
              <a:t> </a:t>
            </a:r>
            <a:r>
              <a:rPr lang="tr-TR" sz="1600" dirty="0"/>
              <a:t>yazın </a:t>
            </a:r>
            <a:r>
              <a:rPr lang="tr-TR" sz="1600" dirty="0" err="1" smtClean="0"/>
              <a:t>terlık</a:t>
            </a:r>
            <a:r>
              <a:rPr lang="tr-TR" sz="1600" dirty="0" smtClean="0"/>
              <a:t> </a:t>
            </a:r>
            <a:r>
              <a:rPr lang="tr-TR" sz="1600" dirty="0" err="1" smtClean="0"/>
              <a:t>gıyerız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 err="1"/>
              <a:t>Ma</a:t>
            </a:r>
            <a:r>
              <a:rPr lang="tr-TR" sz="1600" dirty="0"/>
              <a:t> </a:t>
            </a:r>
            <a:r>
              <a:rPr lang="tr-TR" sz="1600" dirty="0" err="1"/>
              <a:t>hamnan</a:t>
            </a:r>
            <a:r>
              <a:rPr lang="tr-TR" sz="1600" dirty="0"/>
              <a:t> de </a:t>
            </a:r>
            <a:r>
              <a:rPr lang="tr-TR" sz="1600" dirty="0" err="1" smtClean="0"/>
              <a:t>şımıkan</a:t>
            </a:r>
            <a:r>
              <a:rPr lang="tr-TR" sz="1600" dirty="0" smtClean="0"/>
              <a:t> </a:t>
            </a:r>
            <a:r>
              <a:rPr lang="tr-TR" sz="1600" dirty="0" err="1"/>
              <a:t>kenê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pay. ( </a:t>
            </a:r>
            <a:r>
              <a:rPr lang="tr-TR" sz="1600" dirty="0" err="1" smtClean="0"/>
              <a:t>Bız</a:t>
            </a:r>
            <a:r>
              <a:rPr lang="tr-TR" sz="1600" dirty="0" smtClean="0"/>
              <a:t> </a:t>
            </a:r>
            <a:r>
              <a:rPr lang="tr-TR" sz="1600" dirty="0"/>
              <a:t>yazın </a:t>
            </a:r>
            <a:r>
              <a:rPr lang="tr-TR" sz="1600" dirty="0" err="1" smtClean="0"/>
              <a:t>terlık</a:t>
            </a:r>
            <a:r>
              <a:rPr lang="tr-TR" sz="1600" dirty="0" smtClean="0"/>
              <a:t> </a:t>
            </a:r>
            <a:r>
              <a:rPr lang="tr-TR" sz="1600" dirty="0" err="1" smtClean="0"/>
              <a:t>gıyerız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 err="1"/>
              <a:t>Welat</a:t>
            </a:r>
            <a:r>
              <a:rPr lang="tr-TR" sz="1600" dirty="0"/>
              <a:t> </a:t>
            </a:r>
            <a:r>
              <a:rPr lang="tr-TR" sz="1600" dirty="0" err="1"/>
              <a:t>pantolanê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keno</a:t>
            </a:r>
            <a:r>
              <a:rPr lang="tr-TR" sz="1600" dirty="0"/>
              <a:t>. ( </a:t>
            </a:r>
            <a:r>
              <a:rPr lang="tr-TR" sz="1600" dirty="0" err="1"/>
              <a:t>Velat</a:t>
            </a:r>
            <a:r>
              <a:rPr lang="tr-TR" sz="1600" dirty="0"/>
              <a:t> </a:t>
            </a:r>
            <a:r>
              <a:rPr lang="tr-TR" sz="1600" dirty="0" err="1"/>
              <a:t>pontolonunu</a:t>
            </a:r>
            <a:r>
              <a:rPr lang="tr-TR" sz="1600" dirty="0"/>
              <a:t>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 err="1"/>
              <a:t>Welat</a:t>
            </a:r>
            <a:r>
              <a:rPr lang="tr-TR" sz="1600" dirty="0"/>
              <a:t> </a:t>
            </a:r>
            <a:r>
              <a:rPr lang="tr-TR" sz="1600" dirty="0" err="1"/>
              <a:t>pantolanê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keno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pay. ( </a:t>
            </a:r>
            <a:r>
              <a:rPr lang="tr-TR" sz="1600" dirty="0" err="1"/>
              <a:t>Velat</a:t>
            </a:r>
            <a:r>
              <a:rPr lang="tr-TR" sz="1600" dirty="0"/>
              <a:t> </a:t>
            </a:r>
            <a:r>
              <a:rPr lang="tr-TR" sz="1600" dirty="0" err="1"/>
              <a:t>pontolonunu</a:t>
            </a:r>
            <a:r>
              <a:rPr lang="tr-TR" sz="1600" dirty="0"/>
              <a:t>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[ ayakkabı, pantolon vb. </a:t>
            </a:r>
            <a:r>
              <a:rPr lang="tr-TR" sz="1600" dirty="0" err="1" smtClean="0"/>
              <a:t>ıçın</a:t>
            </a:r>
            <a:r>
              <a:rPr lang="tr-TR" sz="1600" dirty="0" smtClean="0"/>
              <a:t> </a:t>
            </a:r>
            <a:r>
              <a:rPr lang="tr-TR" sz="1600" dirty="0"/>
              <a:t>kullanılan formlar: pay </a:t>
            </a:r>
            <a:r>
              <a:rPr lang="tr-TR" sz="1600" dirty="0" err="1"/>
              <a:t>kerdene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pay </a:t>
            </a:r>
            <a:r>
              <a:rPr lang="tr-TR" sz="1600" dirty="0" err="1"/>
              <a:t>kerdene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</a:t>
            </a:r>
            <a:r>
              <a:rPr lang="tr-TR" sz="1600" dirty="0" err="1" smtClean="0"/>
              <a:t>lıngı</a:t>
            </a:r>
            <a:r>
              <a:rPr lang="tr-TR" sz="1600" dirty="0" smtClean="0"/>
              <a:t> </a:t>
            </a:r>
            <a:r>
              <a:rPr lang="tr-TR" sz="1600" dirty="0" err="1"/>
              <a:t>ra</a:t>
            </a:r>
            <a:r>
              <a:rPr lang="tr-TR" sz="1600" dirty="0"/>
              <a:t> </a:t>
            </a:r>
            <a:r>
              <a:rPr lang="tr-TR" sz="1600" dirty="0" err="1"/>
              <a:t>kerdene</a:t>
            </a:r>
            <a:r>
              <a:rPr lang="tr-TR" sz="1600" dirty="0"/>
              <a:t>]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3-Şapka, külah, bere, eşarp </a:t>
            </a:r>
            <a:r>
              <a:rPr lang="tr-TR" sz="1600" dirty="0" err="1"/>
              <a:t>vb</a:t>
            </a:r>
            <a:r>
              <a:rPr lang="tr-TR" sz="1600" dirty="0"/>
              <a:t> </a:t>
            </a:r>
            <a:r>
              <a:rPr lang="tr-TR" sz="1600" dirty="0" err="1" smtClean="0"/>
              <a:t>ıçın</a:t>
            </a:r>
            <a:r>
              <a:rPr lang="tr-TR" sz="1600" dirty="0" smtClean="0"/>
              <a:t> </a:t>
            </a:r>
            <a:r>
              <a:rPr lang="tr-TR" sz="1600" dirty="0"/>
              <a:t>kullanılan form ‘’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nayene</a:t>
            </a:r>
            <a:r>
              <a:rPr lang="tr-TR" sz="1600" dirty="0"/>
              <a:t>’</a:t>
            </a:r>
            <a:r>
              <a:rPr lang="tr-TR" sz="1600" dirty="0" smtClean="0"/>
              <a:t>’</a:t>
            </a:r>
            <a:r>
              <a:rPr lang="tr-TR" sz="1600" dirty="0" err="1" smtClean="0"/>
              <a:t>dır</a:t>
            </a:r>
            <a:r>
              <a:rPr lang="tr-TR" sz="1600" dirty="0"/>
              <a:t>.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Derya </a:t>
            </a:r>
            <a:r>
              <a:rPr lang="tr-TR" sz="1600" dirty="0" err="1"/>
              <a:t>şarpaya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nana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ser. (Derya eşarbını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Derya </a:t>
            </a:r>
            <a:r>
              <a:rPr lang="tr-TR" sz="1600" dirty="0" err="1"/>
              <a:t>şarpaya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nana</a:t>
            </a:r>
            <a:r>
              <a:rPr lang="tr-TR" sz="1600" dirty="0"/>
              <a:t>. (Derya eşarbını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 err="1"/>
              <a:t>Ehmed</a:t>
            </a:r>
            <a:r>
              <a:rPr lang="tr-TR" sz="1600" dirty="0"/>
              <a:t> </a:t>
            </a:r>
            <a:r>
              <a:rPr lang="tr-TR" sz="1600" dirty="0" err="1"/>
              <a:t>şewqa</a:t>
            </a:r>
            <a:r>
              <a:rPr lang="tr-TR" sz="1600" dirty="0"/>
              <a:t> </a:t>
            </a:r>
            <a:r>
              <a:rPr lang="tr-TR" sz="1600" dirty="0" err="1"/>
              <a:t>nano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ser. (Ahmet şapka </a:t>
            </a:r>
            <a:r>
              <a:rPr lang="tr-TR" sz="1600" dirty="0" err="1" smtClean="0"/>
              <a:t>gıyer</a:t>
            </a:r>
            <a:r>
              <a:rPr lang="tr-TR" sz="1600" dirty="0" smtClean="0"/>
              <a:t>/takar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 err="1"/>
              <a:t>Ehmed</a:t>
            </a:r>
            <a:r>
              <a:rPr lang="tr-TR" sz="1600" dirty="0"/>
              <a:t> </a:t>
            </a:r>
            <a:r>
              <a:rPr lang="tr-TR" sz="1600" dirty="0" err="1"/>
              <a:t>şewqa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nano</a:t>
            </a:r>
            <a:r>
              <a:rPr lang="tr-TR" sz="1600" dirty="0"/>
              <a:t>. (Ahmet şapka </a:t>
            </a:r>
            <a:r>
              <a:rPr lang="tr-TR" sz="1600" dirty="0" err="1" smtClean="0"/>
              <a:t>gıyer</a:t>
            </a:r>
            <a:r>
              <a:rPr lang="tr-TR" sz="1600" dirty="0" smtClean="0"/>
              <a:t>/takar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A </a:t>
            </a:r>
            <a:r>
              <a:rPr lang="tr-TR" sz="1600" dirty="0" smtClean="0"/>
              <a:t>çıta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nana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ser. (O </a:t>
            </a:r>
            <a:r>
              <a:rPr lang="tr-TR" sz="1600" dirty="0" smtClean="0"/>
              <a:t>çıtını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A </a:t>
            </a:r>
            <a:r>
              <a:rPr lang="tr-TR" sz="1600" dirty="0" smtClean="0"/>
              <a:t>çıta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nana</a:t>
            </a:r>
            <a:r>
              <a:rPr lang="tr-TR" sz="1600" dirty="0"/>
              <a:t>. (O </a:t>
            </a:r>
            <a:r>
              <a:rPr lang="tr-TR" sz="1600" dirty="0" smtClean="0"/>
              <a:t>çıtını </a:t>
            </a:r>
            <a:r>
              <a:rPr lang="tr-TR" sz="1600" dirty="0" err="1" smtClean="0"/>
              <a:t>gıyıyor</a:t>
            </a:r>
            <a:r>
              <a:rPr lang="tr-TR" sz="1600" dirty="0"/>
              <a:t>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 err="1"/>
              <a:t>Ma</a:t>
            </a:r>
            <a:r>
              <a:rPr lang="tr-TR" sz="1600" dirty="0"/>
              <a:t> </a:t>
            </a:r>
            <a:r>
              <a:rPr lang="tr-TR" sz="1600" dirty="0" err="1" smtClean="0"/>
              <a:t>kılawe</a:t>
            </a:r>
            <a:r>
              <a:rPr lang="tr-TR" sz="1600" dirty="0" smtClean="0"/>
              <a:t> </a:t>
            </a:r>
            <a:r>
              <a:rPr lang="tr-TR" sz="1600" dirty="0" err="1"/>
              <a:t>nanê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ser. ( </a:t>
            </a:r>
            <a:r>
              <a:rPr lang="tr-TR" sz="1600" dirty="0" err="1" smtClean="0"/>
              <a:t>Bız</a:t>
            </a:r>
            <a:r>
              <a:rPr lang="tr-TR" sz="1600" dirty="0" smtClean="0"/>
              <a:t> </a:t>
            </a:r>
            <a:r>
              <a:rPr lang="tr-TR" sz="1600" dirty="0"/>
              <a:t>külah takarız.)</a:t>
            </a:r>
          </a:p>
          <a:p>
            <a:pPr marL="0" indent="0">
              <a:buNone/>
            </a:pPr>
            <a:r>
              <a:rPr lang="tr-TR" sz="1600" dirty="0" err="1"/>
              <a:t>Ma</a:t>
            </a:r>
            <a:r>
              <a:rPr lang="tr-TR" sz="1600" dirty="0"/>
              <a:t> </a:t>
            </a:r>
            <a:r>
              <a:rPr lang="tr-TR" sz="1600" dirty="0" err="1" smtClean="0"/>
              <a:t>kılawe</a:t>
            </a:r>
            <a:r>
              <a:rPr lang="tr-TR" sz="1600" dirty="0" smtClean="0"/>
              <a:t> 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nanê</a:t>
            </a:r>
            <a:r>
              <a:rPr lang="tr-TR" sz="1600" dirty="0"/>
              <a:t>. ( </a:t>
            </a:r>
            <a:r>
              <a:rPr lang="tr-TR" sz="1600" dirty="0" err="1" smtClean="0"/>
              <a:t>Bız</a:t>
            </a:r>
            <a:r>
              <a:rPr lang="tr-TR" sz="1600" dirty="0" smtClean="0"/>
              <a:t> </a:t>
            </a:r>
            <a:r>
              <a:rPr lang="tr-TR" sz="1600" dirty="0"/>
              <a:t>külah takarız.)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pPr marL="0" indent="0">
              <a:buNone/>
            </a:pPr>
            <a:r>
              <a:rPr lang="tr-TR" sz="1600" dirty="0"/>
              <a:t>Ê </a:t>
            </a:r>
            <a:r>
              <a:rPr lang="tr-TR" sz="1600" dirty="0" err="1" smtClean="0"/>
              <a:t>puşıyanê</a:t>
            </a:r>
            <a:r>
              <a:rPr lang="tr-TR" sz="1600" dirty="0" smtClean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nanê</a:t>
            </a:r>
            <a:r>
              <a:rPr lang="tr-TR" sz="1600" dirty="0"/>
              <a:t> </a:t>
            </a:r>
            <a:r>
              <a:rPr lang="tr-TR" sz="1600" dirty="0" err="1"/>
              <a:t>xo</a:t>
            </a:r>
            <a:r>
              <a:rPr lang="tr-TR" sz="1600" dirty="0"/>
              <a:t> ser. (Onlar poşularını takıyor.)</a:t>
            </a:r>
          </a:p>
          <a:p>
            <a:pPr marL="0" indent="0">
              <a:buNone/>
            </a:pPr>
            <a:r>
              <a:rPr lang="tr-TR" sz="1600" dirty="0"/>
              <a:t>Ê </a:t>
            </a:r>
            <a:r>
              <a:rPr lang="tr-TR" sz="1600" dirty="0" err="1" smtClean="0"/>
              <a:t>puşıyanê</a:t>
            </a:r>
            <a:r>
              <a:rPr lang="tr-TR" sz="1600" dirty="0" smtClean="0"/>
              <a:t> </a:t>
            </a:r>
            <a:r>
              <a:rPr lang="tr-TR" sz="1600" dirty="0" err="1"/>
              <a:t>xo</a:t>
            </a:r>
            <a:r>
              <a:rPr lang="tr-TR" sz="1600" dirty="0"/>
              <a:t>, </a:t>
            </a:r>
            <a:r>
              <a:rPr lang="tr-TR" sz="1600" dirty="0" err="1"/>
              <a:t>xo</a:t>
            </a:r>
            <a:r>
              <a:rPr lang="tr-TR" sz="1600" dirty="0"/>
              <a:t> ser </a:t>
            </a:r>
            <a:r>
              <a:rPr lang="tr-TR" sz="1600" dirty="0" err="1"/>
              <a:t>nanê</a:t>
            </a:r>
            <a:r>
              <a:rPr lang="tr-TR" sz="1600" dirty="0"/>
              <a:t>. (Onlar poşularını takıyor.)</a:t>
            </a:r>
          </a:p>
          <a:p>
            <a:pPr marL="0" indent="0">
              <a:buNone/>
            </a:pPr>
            <a:r>
              <a:rPr lang="tr-TR" sz="1600" dirty="0"/>
              <a:t> </a:t>
            </a:r>
          </a:p>
          <a:p>
            <a:r>
              <a:rPr lang="tr-TR" sz="1600" dirty="0"/>
              <a:t> </a:t>
            </a:r>
          </a:p>
          <a:p>
            <a:pPr marL="0" indent="0">
              <a:buNone/>
            </a:pP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xmlns="" val="85571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207968"/>
          </a:xfrm>
        </p:spPr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tr-TR" sz="2900" dirty="0" smtClean="0"/>
              <a:t>Ferman/</a:t>
            </a:r>
            <a:r>
              <a:rPr lang="tr-TR" sz="2900" dirty="0" err="1" smtClean="0"/>
              <a:t>Emır</a:t>
            </a:r>
            <a:endParaRPr lang="tr-TR" sz="2900" dirty="0"/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 smtClean="0"/>
              <a:t>Vındıre</a:t>
            </a:r>
            <a:r>
              <a:rPr lang="tr-TR" sz="2900" dirty="0"/>
              <a:t>!/</a:t>
            </a:r>
            <a:r>
              <a:rPr lang="tr-TR" sz="2900" dirty="0" err="1" smtClean="0"/>
              <a:t>Vınde</a:t>
            </a:r>
            <a:r>
              <a:rPr lang="tr-TR" sz="2900" dirty="0"/>
              <a:t>!----------- (Dur!)</a:t>
            </a:r>
          </a:p>
          <a:p>
            <a:pPr marL="0" indent="0">
              <a:buNone/>
            </a:pPr>
            <a:r>
              <a:rPr lang="tr-TR" sz="2900" dirty="0" err="1"/>
              <a:t>Şo</a:t>
            </a:r>
            <a:r>
              <a:rPr lang="tr-TR" sz="2900" dirty="0"/>
              <a:t>!-----------------------------(</a:t>
            </a:r>
            <a:r>
              <a:rPr lang="tr-TR" sz="2900" dirty="0" err="1" smtClean="0"/>
              <a:t>Gıt</a:t>
            </a:r>
            <a:r>
              <a:rPr lang="tr-TR" sz="2900" dirty="0"/>
              <a:t>!)</a:t>
            </a:r>
          </a:p>
          <a:p>
            <a:pPr marL="0" indent="0">
              <a:buNone/>
            </a:pPr>
            <a:r>
              <a:rPr lang="tr-TR" sz="2900" dirty="0" err="1"/>
              <a:t>Meşo</a:t>
            </a:r>
            <a:r>
              <a:rPr lang="tr-TR" sz="2900" dirty="0"/>
              <a:t>! --------------------(</a:t>
            </a:r>
            <a:r>
              <a:rPr lang="tr-TR" sz="2900" dirty="0" err="1" smtClean="0"/>
              <a:t>Gıtme</a:t>
            </a:r>
            <a:r>
              <a:rPr lang="tr-TR" sz="2900" dirty="0"/>
              <a:t>!)</a:t>
            </a:r>
          </a:p>
          <a:p>
            <a:pPr marL="0" indent="0">
              <a:buNone/>
            </a:pPr>
            <a:r>
              <a:rPr lang="tr-TR" sz="2900" dirty="0" err="1"/>
              <a:t>Bê</a:t>
            </a:r>
            <a:r>
              <a:rPr lang="tr-TR" sz="2900" dirty="0"/>
              <a:t> ----------------------------(Gel!)</a:t>
            </a:r>
          </a:p>
          <a:p>
            <a:pPr marL="0" indent="0">
              <a:buNone/>
            </a:pPr>
            <a:r>
              <a:rPr lang="tr-TR" sz="2900" dirty="0" err="1"/>
              <a:t>Bê</a:t>
            </a:r>
            <a:r>
              <a:rPr lang="tr-TR" sz="2900" dirty="0"/>
              <a:t> </a:t>
            </a:r>
            <a:r>
              <a:rPr lang="tr-TR" sz="2900" dirty="0" err="1" smtClean="0"/>
              <a:t>tıya</a:t>
            </a:r>
            <a:r>
              <a:rPr lang="tr-TR" sz="2900" dirty="0"/>
              <a:t>! ------------(Gel buraya!)</a:t>
            </a:r>
          </a:p>
          <a:p>
            <a:pPr marL="0" indent="0">
              <a:buNone/>
            </a:pPr>
            <a:r>
              <a:rPr lang="tr-TR" sz="2900" dirty="0" err="1"/>
              <a:t>Mêre</a:t>
            </a:r>
            <a:r>
              <a:rPr lang="tr-TR" sz="2900" dirty="0"/>
              <a:t>!/Mey! -----------(Gelme!)</a:t>
            </a:r>
          </a:p>
          <a:p>
            <a:pPr marL="0" indent="0">
              <a:buNone/>
            </a:pPr>
            <a:r>
              <a:rPr lang="tr-TR" sz="2900" dirty="0"/>
              <a:t>Bere! ---------------------(Götür!)</a:t>
            </a:r>
          </a:p>
          <a:p>
            <a:pPr marL="0" indent="0">
              <a:buNone/>
            </a:pPr>
            <a:r>
              <a:rPr lang="tr-TR" sz="2900" dirty="0" err="1"/>
              <a:t>Mebere</a:t>
            </a:r>
            <a:r>
              <a:rPr lang="tr-TR" sz="2900" dirty="0"/>
              <a:t>! -------------(Götürme!)</a:t>
            </a:r>
          </a:p>
          <a:p>
            <a:pPr marL="0" indent="0">
              <a:buNone/>
            </a:pPr>
            <a:r>
              <a:rPr lang="tr-TR" sz="2900" dirty="0" err="1" smtClean="0"/>
              <a:t>Bıke</a:t>
            </a:r>
            <a:r>
              <a:rPr lang="tr-TR" sz="2900" dirty="0"/>
              <a:t>!------------------------ (Yap!)</a:t>
            </a:r>
          </a:p>
          <a:p>
            <a:pPr marL="0" indent="0">
              <a:buNone/>
            </a:pPr>
            <a:r>
              <a:rPr lang="tr-TR" sz="2900" dirty="0" err="1"/>
              <a:t>Meke</a:t>
            </a:r>
            <a:r>
              <a:rPr lang="tr-TR" sz="2900" dirty="0"/>
              <a:t>! ------------------(Yapma!)</a:t>
            </a:r>
          </a:p>
          <a:p>
            <a:pPr marL="0" indent="0">
              <a:buNone/>
            </a:pPr>
            <a:r>
              <a:rPr lang="tr-TR" sz="2900" dirty="0" err="1" smtClean="0"/>
              <a:t>Bıwere</a:t>
            </a:r>
            <a:r>
              <a:rPr lang="tr-TR" sz="2900" dirty="0"/>
              <a:t>!/</a:t>
            </a:r>
            <a:r>
              <a:rPr lang="tr-TR" sz="2900" dirty="0" err="1"/>
              <a:t>Bo</a:t>
            </a:r>
            <a:r>
              <a:rPr lang="tr-TR" sz="2900" dirty="0"/>
              <a:t>! ----------------(Ye!)</a:t>
            </a:r>
          </a:p>
          <a:p>
            <a:pPr marL="0" indent="0">
              <a:buNone/>
            </a:pPr>
            <a:r>
              <a:rPr lang="tr-TR" sz="2900" dirty="0" err="1"/>
              <a:t>Mewere</a:t>
            </a:r>
            <a:r>
              <a:rPr lang="tr-TR" sz="2900" dirty="0"/>
              <a:t>! ----------------(Yeme!)</a:t>
            </a:r>
          </a:p>
          <a:p>
            <a:pPr marL="0" indent="0">
              <a:buNone/>
            </a:pPr>
            <a:r>
              <a:rPr lang="tr-TR" sz="2900" dirty="0" err="1"/>
              <a:t>Vaje</a:t>
            </a:r>
            <a:r>
              <a:rPr lang="tr-TR" sz="2900" dirty="0"/>
              <a:t>! ----------------------(Söyle)</a:t>
            </a:r>
          </a:p>
          <a:p>
            <a:pPr marL="0" indent="0">
              <a:buNone/>
            </a:pPr>
            <a:r>
              <a:rPr lang="tr-TR" sz="2900" dirty="0" err="1"/>
              <a:t>Mevaje</a:t>
            </a:r>
            <a:r>
              <a:rPr lang="tr-TR" sz="2900" dirty="0"/>
              <a:t>! -------------(Söyleme!)</a:t>
            </a:r>
          </a:p>
          <a:p>
            <a:pPr marL="0" indent="0">
              <a:buNone/>
            </a:pPr>
            <a:r>
              <a:rPr lang="tr-TR" sz="2900" dirty="0" err="1"/>
              <a:t>Vus</a:t>
            </a:r>
            <a:r>
              <a:rPr lang="tr-TR" sz="2900" dirty="0"/>
              <a:t>!----------- (</a:t>
            </a:r>
            <a:r>
              <a:rPr lang="tr-TR" sz="2900" dirty="0" err="1" smtClean="0"/>
              <a:t>Sessız</a:t>
            </a:r>
            <a:r>
              <a:rPr lang="tr-TR" sz="2900" dirty="0" smtClean="0"/>
              <a:t> </a:t>
            </a:r>
            <a:r>
              <a:rPr lang="tr-TR" sz="2900" dirty="0"/>
              <a:t>ol! -ünlem-)</a:t>
            </a:r>
          </a:p>
          <a:p>
            <a:pPr marL="0" indent="0">
              <a:buNone/>
            </a:pPr>
            <a:r>
              <a:rPr lang="tr-TR" sz="2900" dirty="0" err="1" smtClean="0"/>
              <a:t>Ronışe</a:t>
            </a:r>
            <a:r>
              <a:rPr lang="tr-TR" sz="2900" dirty="0"/>
              <a:t>!/</a:t>
            </a:r>
            <a:r>
              <a:rPr lang="tr-TR" sz="2900" dirty="0" err="1"/>
              <a:t>Ruşe</a:t>
            </a:r>
            <a:r>
              <a:rPr lang="tr-TR" sz="2900" dirty="0"/>
              <a:t>!------------(Otur!)</a:t>
            </a:r>
          </a:p>
          <a:p>
            <a:pPr marL="0" indent="0">
              <a:buNone/>
            </a:pPr>
            <a:r>
              <a:rPr lang="tr-TR" sz="2900" dirty="0" err="1"/>
              <a:t>Meruşe</a:t>
            </a:r>
            <a:r>
              <a:rPr lang="tr-TR" sz="2900" dirty="0"/>
              <a:t>!...................(Oturma!)</a:t>
            </a:r>
          </a:p>
          <a:p>
            <a:pPr marL="0" indent="0">
              <a:buNone/>
            </a:pPr>
            <a:r>
              <a:rPr lang="tr-TR" sz="2900" dirty="0" err="1"/>
              <a:t>Werze</a:t>
            </a:r>
            <a:r>
              <a:rPr lang="tr-TR" sz="2900" dirty="0"/>
              <a:t>!---------------------(Kalk!)</a:t>
            </a:r>
          </a:p>
          <a:p>
            <a:pPr marL="0" indent="0">
              <a:buNone/>
            </a:pPr>
            <a:r>
              <a:rPr lang="tr-TR" sz="2900" dirty="0" err="1"/>
              <a:t>Mewerze</a:t>
            </a:r>
            <a:r>
              <a:rPr lang="tr-TR" sz="2900" dirty="0"/>
              <a:t>!................(Kalkma!)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r>
              <a:rPr lang="tr-TR" sz="2900" dirty="0" err="1"/>
              <a:t>Keremê</a:t>
            </a:r>
            <a:r>
              <a:rPr lang="tr-TR" sz="2900" dirty="0"/>
              <a:t>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 smtClean="0"/>
              <a:t>berı</a:t>
            </a:r>
            <a:r>
              <a:rPr lang="tr-TR" sz="2900" dirty="0" smtClean="0"/>
              <a:t> </a:t>
            </a:r>
            <a:r>
              <a:rPr lang="tr-TR" sz="2900" dirty="0" err="1"/>
              <a:t>ake</a:t>
            </a:r>
            <a:r>
              <a:rPr lang="tr-TR" sz="2900" dirty="0"/>
              <a:t>. (Lütfen kapıyı aç.)</a:t>
            </a:r>
          </a:p>
          <a:p>
            <a:pPr marL="0" indent="0">
              <a:buNone/>
            </a:pPr>
            <a:r>
              <a:rPr lang="tr-TR" sz="2900" dirty="0" err="1"/>
              <a:t>Şo</a:t>
            </a:r>
            <a:r>
              <a:rPr lang="tr-TR" sz="2900" dirty="0"/>
              <a:t> </a:t>
            </a:r>
            <a:r>
              <a:rPr lang="tr-TR" sz="2900" dirty="0" err="1"/>
              <a:t>nêweşxane</a:t>
            </a:r>
            <a:r>
              <a:rPr lang="tr-TR" sz="2900" dirty="0"/>
              <a:t>. (Hastaneye </a:t>
            </a:r>
            <a:r>
              <a:rPr lang="tr-TR" sz="2900" dirty="0" err="1" smtClean="0"/>
              <a:t>gıt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Keremê</a:t>
            </a:r>
            <a:r>
              <a:rPr lang="tr-TR" sz="2900" dirty="0"/>
              <a:t>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/>
              <a:t>ruşe</a:t>
            </a:r>
            <a:r>
              <a:rPr lang="tr-TR" sz="2900" dirty="0"/>
              <a:t>. (Lütfen otur.)</a:t>
            </a:r>
          </a:p>
          <a:p>
            <a:pPr marL="0" indent="0">
              <a:buNone/>
            </a:pPr>
            <a:r>
              <a:rPr lang="tr-TR" sz="2900" dirty="0"/>
              <a:t>Heba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 smtClean="0"/>
              <a:t>bıerz</a:t>
            </a:r>
            <a:r>
              <a:rPr lang="tr-TR" sz="2900" dirty="0" smtClean="0"/>
              <a:t>/</a:t>
            </a:r>
            <a:r>
              <a:rPr lang="tr-TR" sz="2900" dirty="0" err="1" smtClean="0"/>
              <a:t>bıwere</a:t>
            </a:r>
            <a:r>
              <a:rPr lang="tr-TR" sz="2900" dirty="0"/>
              <a:t>. (</a:t>
            </a:r>
            <a:r>
              <a:rPr lang="tr-TR" sz="2900" dirty="0" err="1"/>
              <a:t>Habını</a:t>
            </a:r>
            <a:r>
              <a:rPr lang="tr-TR" sz="2900" dirty="0"/>
              <a:t> </a:t>
            </a:r>
            <a:r>
              <a:rPr lang="tr-TR" sz="2900" dirty="0" smtClean="0"/>
              <a:t>at/</a:t>
            </a:r>
            <a:r>
              <a:rPr lang="tr-TR" sz="2900" dirty="0" err="1" smtClean="0"/>
              <a:t>ıç</a:t>
            </a:r>
            <a:r>
              <a:rPr lang="tr-TR" sz="2900" dirty="0"/>
              <a:t>.) </a:t>
            </a:r>
          </a:p>
          <a:p>
            <a:pPr marL="0" indent="0">
              <a:buNone/>
            </a:pPr>
            <a:r>
              <a:rPr lang="tr-TR" sz="2900" dirty="0" err="1"/>
              <a:t>Şo</a:t>
            </a:r>
            <a:r>
              <a:rPr lang="tr-TR" sz="2900" dirty="0"/>
              <a:t> </a:t>
            </a:r>
            <a:r>
              <a:rPr lang="tr-TR" sz="2900" dirty="0" err="1" smtClean="0"/>
              <a:t>dıdansaz</a:t>
            </a:r>
            <a:r>
              <a:rPr lang="tr-TR" sz="2900" dirty="0"/>
              <a:t>. (</a:t>
            </a:r>
            <a:r>
              <a:rPr lang="tr-TR" sz="2900" dirty="0" err="1" smtClean="0"/>
              <a:t>Dışçıye</a:t>
            </a:r>
            <a:r>
              <a:rPr lang="tr-TR" sz="2900" dirty="0" smtClean="0"/>
              <a:t> </a:t>
            </a:r>
            <a:r>
              <a:rPr lang="tr-TR" sz="2900" dirty="0" err="1" smtClean="0"/>
              <a:t>gıt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smtClean="0"/>
              <a:t>Mı </a:t>
            </a:r>
            <a:r>
              <a:rPr lang="tr-TR" sz="2900" dirty="0" err="1"/>
              <a:t>serd</a:t>
            </a:r>
            <a:r>
              <a:rPr lang="tr-TR" sz="2900" dirty="0"/>
              <a:t> </a:t>
            </a:r>
            <a:r>
              <a:rPr lang="tr-TR" sz="2900" dirty="0" err="1" smtClean="0"/>
              <a:t>gırewt</a:t>
            </a:r>
            <a:r>
              <a:rPr lang="tr-TR" sz="2900" dirty="0"/>
              <a:t>. (Soğuk aldım.)</a:t>
            </a:r>
          </a:p>
          <a:p>
            <a:pPr marL="0" indent="0">
              <a:buNone/>
            </a:pPr>
            <a:r>
              <a:rPr lang="tr-TR" sz="2900" dirty="0" err="1"/>
              <a:t>Şo</a:t>
            </a:r>
            <a:r>
              <a:rPr lang="tr-TR" sz="2900" dirty="0"/>
              <a:t> </a:t>
            </a:r>
            <a:r>
              <a:rPr lang="tr-TR" sz="2900" dirty="0" err="1" smtClean="0"/>
              <a:t>hekım</a:t>
            </a:r>
            <a:r>
              <a:rPr lang="tr-TR" sz="2900" dirty="0"/>
              <a:t>. (Doktora </a:t>
            </a:r>
            <a:r>
              <a:rPr lang="tr-TR" sz="2900" dirty="0" err="1" smtClean="0"/>
              <a:t>gıt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Sereyê</a:t>
            </a:r>
            <a:r>
              <a:rPr lang="tr-TR" sz="2900" dirty="0"/>
              <a:t> </a:t>
            </a:r>
            <a:r>
              <a:rPr lang="tr-TR" sz="2900" dirty="0" err="1" smtClean="0"/>
              <a:t>mın</a:t>
            </a:r>
            <a:r>
              <a:rPr lang="tr-TR" sz="2900" dirty="0" smtClean="0"/>
              <a:t> </a:t>
            </a:r>
            <a:r>
              <a:rPr lang="tr-TR" sz="2900" dirty="0" err="1"/>
              <a:t>dejeno</a:t>
            </a:r>
            <a:r>
              <a:rPr lang="tr-TR" sz="2900" dirty="0"/>
              <a:t>. (Başım ağrıyor.)</a:t>
            </a:r>
          </a:p>
          <a:p>
            <a:pPr marL="0" indent="0">
              <a:buNone/>
            </a:pPr>
            <a:r>
              <a:rPr lang="tr-TR" sz="2900" dirty="0" err="1"/>
              <a:t>Hebe</a:t>
            </a:r>
            <a:r>
              <a:rPr lang="tr-TR" sz="2900" dirty="0"/>
              <a:t> </a:t>
            </a:r>
            <a:r>
              <a:rPr lang="tr-TR" sz="2900" dirty="0" err="1" smtClean="0"/>
              <a:t>bıwere</a:t>
            </a:r>
            <a:r>
              <a:rPr lang="tr-TR" sz="2900" dirty="0" smtClean="0"/>
              <a:t>/</a:t>
            </a:r>
            <a:r>
              <a:rPr lang="tr-TR" sz="2900" dirty="0" err="1" smtClean="0"/>
              <a:t>bo</a:t>
            </a:r>
            <a:r>
              <a:rPr lang="tr-TR" sz="2900" dirty="0"/>
              <a:t>. (Hap </a:t>
            </a:r>
            <a:r>
              <a:rPr lang="tr-TR" sz="2900" dirty="0" err="1" smtClean="0"/>
              <a:t>ıç</a:t>
            </a:r>
            <a:r>
              <a:rPr lang="tr-TR" sz="2900" dirty="0"/>
              <a:t>)</a:t>
            </a:r>
          </a:p>
          <a:p>
            <a:pPr marL="0" indent="0">
              <a:buNone/>
            </a:pPr>
            <a:r>
              <a:rPr lang="tr-TR" sz="2900" dirty="0" err="1"/>
              <a:t>Pê</a:t>
            </a:r>
            <a:r>
              <a:rPr lang="tr-TR" sz="2900" dirty="0"/>
              <a:t> </a:t>
            </a:r>
            <a:r>
              <a:rPr lang="tr-TR" sz="2900" dirty="0" err="1" smtClean="0"/>
              <a:t>hıngımên</a:t>
            </a:r>
            <a:r>
              <a:rPr lang="tr-TR" sz="2900" dirty="0" smtClean="0"/>
              <a:t> </a:t>
            </a:r>
            <a:r>
              <a:rPr lang="tr-TR" sz="2900" dirty="0" err="1" smtClean="0"/>
              <a:t>şıt</a:t>
            </a:r>
            <a:r>
              <a:rPr lang="tr-TR" sz="2900" dirty="0" smtClean="0"/>
              <a:t> </a:t>
            </a:r>
            <a:r>
              <a:rPr lang="tr-TR" sz="2900" dirty="0" err="1" smtClean="0"/>
              <a:t>bıwere</a:t>
            </a:r>
            <a:r>
              <a:rPr lang="tr-TR" sz="2900" dirty="0"/>
              <a:t>. (Ballı süt </a:t>
            </a:r>
            <a:r>
              <a:rPr lang="tr-TR" sz="2900" dirty="0" err="1" smtClean="0"/>
              <a:t>ıç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Şo</a:t>
            </a:r>
            <a:r>
              <a:rPr lang="tr-TR" sz="2900" dirty="0"/>
              <a:t> </a:t>
            </a:r>
            <a:r>
              <a:rPr lang="tr-TR" sz="2900" dirty="0" err="1"/>
              <a:t>rakewe</a:t>
            </a:r>
            <a:r>
              <a:rPr lang="tr-TR" sz="2900" dirty="0"/>
              <a:t>. (Uyu.)</a:t>
            </a:r>
          </a:p>
          <a:p>
            <a:pPr marL="0" indent="0">
              <a:buNone/>
            </a:pPr>
            <a:r>
              <a:rPr lang="tr-TR" sz="2900" dirty="0" err="1"/>
              <a:t>Mast</a:t>
            </a:r>
            <a:r>
              <a:rPr lang="tr-TR" sz="2900" dirty="0"/>
              <a:t> </a:t>
            </a:r>
            <a:r>
              <a:rPr lang="tr-TR" sz="2900" dirty="0" err="1" smtClean="0"/>
              <a:t>bıwere</a:t>
            </a:r>
            <a:r>
              <a:rPr lang="tr-TR" sz="2900" dirty="0"/>
              <a:t>. (Yoğurt ye.)</a:t>
            </a:r>
          </a:p>
          <a:p>
            <a:pPr marL="0" indent="0">
              <a:buNone/>
            </a:pPr>
            <a:r>
              <a:rPr lang="tr-TR" sz="2900" dirty="0" err="1" smtClean="0"/>
              <a:t>Şıt</a:t>
            </a:r>
            <a:r>
              <a:rPr lang="tr-TR" sz="2900" dirty="0" smtClean="0"/>
              <a:t> </a:t>
            </a:r>
            <a:r>
              <a:rPr lang="tr-TR" sz="2900" dirty="0" err="1" smtClean="0"/>
              <a:t>bıwere</a:t>
            </a:r>
            <a:r>
              <a:rPr lang="tr-TR" sz="2900" dirty="0"/>
              <a:t>. (Süt </a:t>
            </a:r>
            <a:r>
              <a:rPr lang="tr-TR" sz="2900" dirty="0" err="1" smtClean="0"/>
              <a:t>ıç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Zaf</a:t>
            </a:r>
            <a:r>
              <a:rPr lang="tr-TR" sz="2900" dirty="0"/>
              <a:t> </a:t>
            </a:r>
            <a:r>
              <a:rPr lang="tr-TR" sz="2900" dirty="0" err="1"/>
              <a:t>awe</a:t>
            </a:r>
            <a:r>
              <a:rPr lang="tr-TR" sz="2900" dirty="0"/>
              <a:t> </a:t>
            </a:r>
            <a:r>
              <a:rPr lang="tr-TR" sz="2900" dirty="0" err="1" smtClean="0"/>
              <a:t>bışıme</a:t>
            </a:r>
            <a:r>
              <a:rPr lang="tr-TR" sz="2900" dirty="0"/>
              <a:t>. (Çok su </a:t>
            </a:r>
            <a:r>
              <a:rPr lang="tr-TR" sz="2900" dirty="0" err="1" smtClean="0"/>
              <a:t>ıç</a:t>
            </a:r>
            <a:r>
              <a:rPr lang="tr-TR" sz="2900" dirty="0"/>
              <a:t>.)</a:t>
            </a:r>
          </a:p>
          <a:p>
            <a:pPr marL="0" indent="0">
              <a:buNone/>
            </a:pP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/>
              <a:t>tade</a:t>
            </a:r>
            <a:r>
              <a:rPr lang="tr-TR" sz="2900" dirty="0"/>
              <a:t> </a:t>
            </a:r>
            <a:r>
              <a:rPr lang="tr-TR" sz="2900" dirty="0" err="1"/>
              <a:t>çep</a:t>
            </a:r>
            <a:r>
              <a:rPr lang="tr-TR" sz="2900" dirty="0"/>
              <a:t>./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/>
              <a:t>tade</a:t>
            </a:r>
            <a:r>
              <a:rPr lang="tr-TR" sz="2900" dirty="0"/>
              <a:t> </a:t>
            </a:r>
            <a:r>
              <a:rPr lang="tr-TR" sz="2900" dirty="0" err="1"/>
              <a:t>heto</a:t>
            </a:r>
            <a:r>
              <a:rPr lang="tr-TR" sz="2900" dirty="0"/>
              <a:t> </a:t>
            </a:r>
            <a:r>
              <a:rPr lang="tr-TR" sz="2900" dirty="0" err="1" smtClean="0"/>
              <a:t>çepı</a:t>
            </a:r>
            <a:r>
              <a:rPr lang="tr-TR" sz="2900" dirty="0" smtClean="0"/>
              <a:t>. </a:t>
            </a:r>
            <a:r>
              <a:rPr lang="tr-TR" sz="2900" dirty="0"/>
              <a:t>(Sola dön.)</a:t>
            </a:r>
          </a:p>
          <a:p>
            <a:pPr marL="0" indent="0">
              <a:buNone/>
            </a:pP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/>
              <a:t>tade</a:t>
            </a:r>
            <a:r>
              <a:rPr lang="tr-TR" sz="2900" dirty="0"/>
              <a:t> rast./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/>
              <a:t>tade</a:t>
            </a:r>
            <a:r>
              <a:rPr lang="tr-TR" sz="2900" dirty="0"/>
              <a:t> </a:t>
            </a:r>
            <a:r>
              <a:rPr lang="tr-TR" sz="2900" dirty="0" err="1"/>
              <a:t>heto</a:t>
            </a:r>
            <a:r>
              <a:rPr lang="tr-TR" sz="2900" dirty="0"/>
              <a:t> </a:t>
            </a:r>
            <a:r>
              <a:rPr lang="tr-TR" sz="2900" dirty="0" smtClean="0"/>
              <a:t>rastı. </a:t>
            </a:r>
            <a:r>
              <a:rPr lang="tr-TR" sz="2900" dirty="0"/>
              <a:t>(Sağa dön.)</a:t>
            </a:r>
          </a:p>
          <a:p>
            <a:pPr marL="0" indent="0">
              <a:buNone/>
            </a:pPr>
            <a:r>
              <a:rPr lang="tr-TR" sz="2900" dirty="0" err="1"/>
              <a:t>Destê</a:t>
            </a:r>
            <a:r>
              <a:rPr lang="tr-TR" sz="2900" dirty="0"/>
              <a:t> </a:t>
            </a:r>
            <a:r>
              <a:rPr lang="tr-TR" sz="2900" dirty="0" err="1"/>
              <a:t>çepê</a:t>
            </a:r>
            <a:r>
              <a:rPr lang="tr-TR" sz="2900" dirty="0"/>
              <a:t>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 smtClean="0"/>
              <a:t>bıhewane</a:t>
            </a:r>
            <a:r>
              <a:rPr lang="tr-TR" sz="2900" dirty="0"/>
              <a:t>. (Sol </a:t>
            </a:r>
            <a:r>
              <a:rPr lang="tr-TR" sz="2900" dirty="0" err="1" smtClean="0"/>
              <a:t>elını</a:t>
            </a:r>
            <a:r>
              <a:rPr lang="tr-TR" sz="2900" dirty="0" smtClean="0"/>
              <a:t> </a:t>
            </a:r>
            <a:r>
              <a:rPr lang="tr-TR" sz="2900" dirty="0"/>
              <a:t>kaldır.)</a:t>
            </a:r>
          </a:p>
          <a:p>
            <a:pPr marL="0" indent="0">
              <a:buNone/>
            </a:pPr>
            <a:r>
              <a:rPr lang="tr-TR" sz="2900" dirty="0" err="1"/>
              <a:t>Destê</a:t>
            </a:r>
            <a:r>
              <a:rPr lang="tr-TR" sz="2900" dirty="0"/>
              <a:t> </a:t>
            </a:r>
            <a:r>
              <a:rPr lang="tr-TR" sz="2900" dirty="0" err="1"/>
              <a:t>rastê</a:t>
            </a:r>
            <a:r>
              <a:rPr lang="tr-TR" sz="2900" dirty="0"/>
              <a:t>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 smtClean="0"/>
              <a:t>bıhewane</a:t>
            </a:r>
            <a:r>
              <a:rPr lang="tr-TR" sz="2900" dirty="0"/>
              <a:t>. (Sağ </a:t>
            </a:r>
            <a:r>
              <a:rPr lang="tr-TR" sz="2900" dirty="0" err="1" smtClean="0"/>
              <a:t>elını</a:t>
            </a:r>
            <a:r>
              <a:rPr lang="tr-TR" sz="2900" dirty="0" smtClean="0"/>
              <a:t> </a:t>
            </a:r>
            <a:r>
              <a:rPr lang="tr-TR" sz="2900" dirty="0"/>
              <a:t>kaldır.)</a:t>
            </a:r>
          </a:p>
          <a:p>
            <a:pPr marL="0" indent="0">
              <a:buNone/>
            </a:pPr>
            <a:r>
              <a:rPr lang="tr-TR" sz="2900" dirty="0" err="1"/>
              <a:t>Destê</a:t>
            </a:r>
            <a:r>
              <a:rPr lang="tr-TR" sz="2900" dirty="0"/>
              <a:t> </a:t>
            </a:r>
            <a:r>
              <a:rPr lang="tr-TR" sz="2900" dirty="0" err="1"/>
              <a:t>xo</a:t>
            </a:r>
            <a:r>
              <a:rPr lang="tr-TR" sz="2900" dirty="0"/>
              <a:t> </a:t>
            </a:r>
            <a:r>
              <a:rPr lang="tr-TR" sz="2900" dirty="0" err="1" smtClean="0"/>
              <a:t>bıvêşane</a:t>
            </a:r>
            <a:r>
              <a:rPr lang="tr-TR" sz="2900" dirty="0"/>
              <a:t>./</a:t>
            </a:r>
            <a:r>
              <a:rPr lang="tr-TR" sz="2900" dirty="0" err="1"/>
              <a:t>têşane</a:t>
            </a:r>
            <a:r>
              <a:rPr lang="tr-TR" sz="2900" dirty="0"/>
              <a:t>. (</a:t>
            </a:r>
            <a:r>
              <a:rPr lang="tr-TR" sz="2900" dirty="0" err="1" smtClean="0"/>
              <a:t>Elını</a:t>
            </a:r>
            <a:r>
              <a:rPr lang="tr-TR" sz="2900" dirty="0" smtClean="0"/>
              <a:t> </a:t>
            </a:r>
            <a:r>
              <a:rPr lang="tr-TR" sz="2900" dirty="0"/>
              <a:t>salla.)</a:t>
            </a:r>
          </a:p>
          <a:p>
            <a:pPr marL="0" indent="0">
              <a:buNone/>
            </a:pPr>
            <a:r>
              <a:rPr lang="tr-TR" sz="2900" dirty="0"/>
              <a:t> 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9016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 descr="C:\Users\Toshiba\Desktop\telefon\ders anlatım fotoları\20150914_222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1061" y="1214776"/>
            <a:ext cx="6834851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42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 descr="C:\Users\Toshiba\Desktop\telefon\ders anlatım fotoları\20150914_223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472608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111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Toshiba\Desktop\zazaca ders\1446373138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23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323</TotalTime>
  <Words>2191</Words>
  <PresentationFormat>Ekran Gösterisi (4:3)</PresentationFormat>
  <Paragraphs>1145</Paragraphs>
  <Slides>110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110</vt:i4>
      </vt:variant>
    </vt:vector>
  </HeadingPairs>
  <TitlesOfParts>
    <vt:vector size="111" baseType="lpstr">
      <vt:lpstr>Akış</vt:lpstr>
      <vt:lpstr>ZAZACA DERSİ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2016-09-24T06:31:00Z</dcterms:created>
  <dcterms:modified xsi:type="dcterms:W3CDTF">2018-02-19T15:12:32Z</dcterms:modified>
  <cp:category>www.sorubak.com</cp:category>
</cp:coreProperties>
</file>