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5"/>
  </p:notesMasterIdLst>
  <p:sldIdLst>
    <p:sldId id="308" r:id="rId2"/>
    <p:sldId id="259" r:id="rId3"/>
    <p:sldId id="262" r:id="rId4"/>
    <p:sldId id="264" r:id="rId5"/>
    <p:sldId id="265" r:id="rId6"/>
    <p:sldId id="266" r:id="rId7"/>
    <p:sldId id="267" r:id="rId8"/>
    <p:sldId id="268" r:id="rId9"/>
    <p:sldId id="298" r:id="rId10"/>
    <p:sldId id="269" r:id="rId11"/>
    <p:sldId id="270" r:id="rId12"/>
    <p:sldId id="272" r:id="rId13"/>
    <p:sldId id="273" r:id="rId14"/>
    <p:sldId id="276" r:id="rId15"/>
    <p:sldId id="277" r:id="rId16"/>
    <p:sldId id="278" r:id="rId17"/>
    <p:sldId id="283" r:id="rId18"/>
    <p:sldId id="286" r:id="rId19"/>
    <p:sldId id="291" r:id="rId20"/>
    <p:sldId id="292" r:id="rId21"/>
    <p:sldId id="293" r:id="rId22"/>
    <p:sldId id="295" r:id="rId23"/>
    <p:sldId id="303" r:id="rId24"/>
    <p:sldId id="300" r:id="rId25"/>
    <p:sldId id="301" r:id="rId26"/>
    <p:sldId id="302" r:id="rId27"/>
    <p:sldId id="305" r:id="rId28"/>
    <p:sldId id="304" r:id="rId29"/>
    <p:sldId id="306" r:id="rId30"/>
    <p:sldId id="309" r:id="rId31"/>
    <p:sldId id="310" r:id="rId32"/>
    <p:sldId id="311" r:id="rId33"/>
    <p:sldId id="312" r:id="rId34"/>
  </p:sldIdLst>
  <p:sldSz cx="9144000" cy="5143500" type="screen16x9"/>
  <p:notesSz cx="6858000" cy="9144000"/>
  <p:defaultTextStyle>
    <a:defPPr>
      <a:defRPr lang="tr-TR"/>
    </a:defPPr>
    <a:lvl1pPr marL="0" algn="l" defTabSz="751326" rtl="0" eaLnBrk="1" latinLnBrk="0" hangingPunct="1">
      <a:defRPr sz="1500" kern="1200">
        <a:solidFill>
          <a:schemeClr val="tx1"/>
        </a:solidFill>
        <a:latin typeface="+mn-lt"/>
        <a:ea typeface="+mn-ea"/>
        <a:cs typeface="+mn-cs"/>
      </a:defRPr>
    </a:lvl1pPr>
    <a:lvl2pPr marL="375663" algn="l" defTabSz="751326" rtl="0" eaLnBrk="1" latinLnBrk="0" hangingPunct="1">
      <a:defRPr sz="1500" kern="1200">
        <a:solidFill>
          <a:schemeClr val="tx1"/>
        </a:solidFill>
        <a:latin typeface="+mn-lt"/>
        <a:ea typeface="+mn-ea"/>
        <a:cs typeface="+mn-cs"/>
      </a:defRPr>
    </a:lvl2pPr>
    <a:lvl3pPr marL="751326" algn="l" defTabSz="751326" rtl="0" eaLnBrk="1" latinLnBrk="0" hangingPunct="1">
      <a:defRPr sz="1500" kern="1200">
        <a:solidFill>
          <a:schemeClr val="tx1"/>
        </a:solidFill>
        <a:latin typeface="+mn-lt"/>
        <a:ea typeface="+mn-ea"/>
        <a:cs typeface="+mn-cs"/>
      </a:defRPr>
    </a:lvl3pPr>
    <a:lvl4pPr marL="1126990" algn="l" defTabSz="751326" rtl="0" eaLnBrk="1" latinLnBrk="0" hangingPunct="1">
      <a:defRPr sz="1500" kern="1200">
        <a:solidFill>
          <a:schemeClr val="tx1"/>
        </a:solidFill>
        <a:latin typeface="+mn-lt"/>
        <a:ea typeface="+mn-ea"/>
        <a:cs typeface="+mn-cs"/>
      </a:defRPr>
    </a:lvl4pPr>
    <a:lvl5pPr marL="1502653" algn="l" defTabSz="751326" rtl="0" eaLnBrk="1" latinLnBrk="0" hangingPunct="1">
      <a:defRPr sz="1500" kern="1200">
        <a:solidFill>
          <a:schemeClr val="tx1"/>
        </a:solidFill>
        <a:latin typeface="+mn-lt"/>
        <a:ea typeface="+mn-ea"/>
        <a:cs typeface="+mn-cs"/>
      </a:defRPr>
    </a:lvl5pPr>
    <a:lvl6pPr marL="1878316" algn="l" defTabSz="751326" rtl="0" eaLnBrk="1" latinLnBrk="0" hangingPunct="1">
      <a:defRPr sz="1500" kern="1200">
        <a:solidFill>
          <a:schemeClr val="tx1"/>
        </a:solidFill>
        <a:latin typeface="+mn-lt"/>
        <a:ea typeface="+mn-ea"/>
        <a:cs typeface="+mn-cs"/>
      </a:defRPr>
    </a:lvl6pPr>
    <a:lvl7pPr marL="2253979" algn="l" defTabSz="751326" rtl="0" eaLnBrk="1" latinLnBrk="0" hangingPunct="1">
      <a:defRPr sz="1500" kern="1200">
        <a:solidFill>
          <a:schemeClr val="tx1"/>
        </a:solidFill>
        <a:latin typeface="+mn-lt"/>
        <a:ea typeface="+mn-ea"/>
        <a:cs typeface="+mn-cs"/>
      </a:defRPr>
    </a:lvl7pPr>
    <a:lvl8pPr marL="2629642" algn="l" defTabSz="751326" rtl="0" eaLnBrk="1" latinLnBrk="0" hangingPunct="1">
      <a:defRPr sz="1500" kern="1200">
        <a:solidFill>
          <a:schemeClr val="tx1"/>
        </a:solidFill>
        <a:latin typeface="+mn-lt"/>
        <a:ea typeface="+mn-ea"/>
        <a:cs typeface="+mn-cs"/>
      </a:defRPr>
    </a:lvl8pPr>
    <a:lvl9pPr marL="3005306" algn="l" defTabSz="751326" rtl="0" eaLnBrk="1" latinLnBrk="0" hangingPunct="1">
      <a:defRPr sz="1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ema Uygulanmış Stil 1 - Vurgu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94624" autoAdjust="0"/>
  </p:normalViewPr>
  <p:slideViewPr>
    <p:cSldViewPr>
      <p:cViewPr>
        <p:scale>
          <a:sx n="75" d="100"/>
          <a:sy n="75" d="100"/>
        </p:scale>
        <p:origin x="-2664" y="-1254"/>
      </p:cViewPr>
      <p:guideLst>
        <p:guide orient="horz" pos="1620"/>
        <p:guide pos="2881"/>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FA46E7-4211-47F2-974D-0EC224F82921}" type="doc">
      <dgm:prSet loTypeId="urn:microsoft.com/office/officeart/2005/8/layout/vList2" loCatId="list" qsTypeId="urn:microsoft.com/office/officeart/2005/8/quickstyle/simple3" qsCatId="simple" csTypeId="urn:microsoft.com/office/officeart/2005/8/colors/colorful1" csCatId="colorful" phldr="1"/>
      <dgm:spPr/>
      <dgm:t>
        <a:bodyPr/>
        <a:lstStyle/>
        <a:p>
          <a:endParaRPr lang="tr-TR"/>
        </a:p>
      </dgm:t>
    </dgm:pt>
    <dgm:pt modelId="{BE85EB72-6B21-4421-BC4C-26333C7828C8}">
      <dgm:prSet phldrT="[Metin]" custT="1"/>
      <dgm:spPr/>
      <dgm:t>
        <a:bodyPr/>
        <a:lstStyle/>
        <a:p>
          <a:r>
            <a:rPr lang="tr-TR" sz="2000" b="1" i="1" dirty="0" smtClean="0"/>
            <a:t>1- Türkiye’de Depremler</a:t>
          </a:r>
          <a:endParaRPr lang="tr-TR" sz="2000" b="1" i="1" dirty="0"/>
        </a:p>
      </dgm:t>
    </dgm:pt>
    <dgm:pt modelId="{B336B0FD-CD3E-4995-B8D5-AE6B9CD362D1}" type="parTrans" cxnId="{AF4AF318-078F-41B0-899B-46698D94B667}">
      <dgm:prSet/>
      <dgm:spPr/>
      <dgm:t>
        <a:bodyPr/>
        <a:lstStyle/>
        <a:p>
          <a:endParaRPr lang="tr-TR"/>
        </a:p>
      </dgm:t>
    </dgm:pt>
    <dgm:pt modelId="{2AE5877E-EBC5-4C1C-9768-07D08EEC1112}" type="sibTrans" cxnId="{AF4AF318-078F-41B0-899B-46698D94B667}">
      <dgm:prSet/>
      <dgm:spPr/>
      <dgm:t>
        <a:bodyPr/>
        <a:lstStyle/>
        <a:p>
          <a:endParaRPr lang="tr-TR"/>
        </a:p>
      </dgm:t>
    </dgm:pt>
    <dgm:pt modelId="{4E6AFA26-2D23-46BE-9BC0-5C1BE9E4A25D}">
      <dgm:prSet phldrT="[Metin]" custT="1"/>
      <dgm:spPr/>
      <dgm:t>
        <a:bodyPr/>
        <a:lstStyle/>
        <a:p>
          <a:r>
            <a:rPr lang="tr-TR" sz="2000" b="1" i="1" dirty="0" smtClean="0"/>
            <a:t>2- Türkiye’de Sel ve Taşkın Olayları</a:t>
          </a:r>
          <a:endParaRPr lang="tr-TR" sz="2000" b="1" i="1" dirty="0"/>
        </a:p>
      </dgm:t>
    </dgm:pt>
    <dgm:pt modelId="{1D5C49D7-5A43-483E-8E13-019151DE048E}" type="parTrans" cxnId="{6747FF01-D204-4E04-B5FB-91593623B4DD}">
      <dgm:prSet/>
      <dgm:spPr/>
      <dgm:t>
        <a:bodyPr/>
        <a:lstStyle/>
        <a:p>
          <a:endParaRPr lang="tr-TR"/>
        </a:p>
      </dgm:t>
    </dgm:pt>
    <dgm:pt modelId="{A3C83C5F-4634-4978-8B43-B9BE35909E31}" type="sibTrans" cxnId="{6747FF01-D204-4E04-B5FB-91593623B4DD}">
      <dgm:prSet/>
      <dgm:spPr/>
      <dgm:t>
        <a:bodyPr/>
        <a:lstStyle/>
        <a:p>
          <a:endParaRPr lang="tr-TR"/>
        </a:p>
      </dgm:t>
    </dgm:pt>
    <dgm:pt modelId="{2FF1F633-A6EA-4BA9-B9E7-085BB160A7F2}">
      <dgm:prSet phldrT="[Metin]" custT="1"/>
      <dgm:spPr/>
      <dgm:t>
        <a:bodyPr/>
        <a:lstStyle/>
        <a:p>
          <a:r>
            <a:rPr lang="tr-TR" sz="2000" b="1" i="1" dirty="0" smtClean="0"/>
            <a:t>3- Türkiye’de Kütle Hareketleri</a:t>
          </a:r>
          <a:endParaRPr lang="tr-TR" sz="2000" b="1" i="1" dirty="0"/>
        </a:p>
      </dgm:t>
    </dgm:pt>
    <dgm:pt modelId="{8C726FB8-BD7C-4910-8073-7D6A49D78CC9}" type="parTrans" cxnId="{FDA86D2E-CFEC-481A-AF81-27D5FD69F61D}">
      <dgm:prSet/>
      <dgm:spPr/>
      <dgm:t>
        <a:bodyPr/>
        <a:lstStyle/>
        <a:p>
          <a:endParaRPr lang="tr-TR"/>
        </a:p>
      </dgm:t>
    </dgm:pt>
    <dgm:pt modelId="{CB6E5D02-C9C4-4240-94E8-40C4424103C9}" type="sibTrans" cxnId="{FDA86D2E-CFEC-481A-AF81-27D5FD69F61D}">
      <dgm:prSet/>
      <dgm:spPr/>
      <dgm:t>
        <a:bodyPr/>
        <a:lstStyle/>
        <a:p>
          <a:endParaRPr lang="tr-TR"/>
        </a:p>
      </dgm:t>
    </dgm:pt>
    <dgm:pt modelId="{C4FE5105-6CC4-4921-86BE-7B80072B58C1}">
      <dgm:prSet phldrT="[Metin]" custT="1"/>
      <dgm:spPr/>
      <dgm:t>
        <a:bodyPr/>
        <a:lstStyle/>
        <a:p>
          <a:r>
            <a:rPr lang="tr-TR" sz="2000" b="1" i="1" dirty="0" smtClean="0"/>
            <a:t>4- Türkiye’de Orman Yangınları</a:t>
          </a:r>
          <a:endParaRPr lang="tr-TR" sz="2000" b="1" i="1" dirty="0"/>
        </a:p>
      </dgm:t>
    </dgm:pt>
    <dgm:pt modelId="{CFD31C72-4DAF-44E0-8B5A-1D67CBEF2F37}" type="parTrans" cxnId="{BBB026ED-0D7A-466D-969E-38021F8A1E4D}">
      <dgm:prSet/>
      <dgm:spPr/>
      <dgm:t>
        <a:bodyPr/>
        <a:lstStyle/>
        <a:p>
          <a:endParaRPr lang="tr-TR"/>
        </a:p>
      </dgm:t>
    </dgm:pt>
    <dgm:pt modelId="{32C6126C-C72D-4370-8E46-DEA110C569D5}" type="sibTrans" cxnId="{BBB026ED-0D7A-466D-969E-38021F8A1E4D}">
      <dgm:prSet/>
      <dgm:spPr/>
      <dgm:t>
        <a:bodyPr/>
        <a:lstStyle/>
        <a:p>
          <a:endParaRPr lang="tr-TR"/>
        </a:p>
      </dgm:t>
    </dgm:pt>
    <dgm:pt modelId="{E6CE4249-4E6A-4361-AA91-77574558932F}">
      <dgm:prSet phldrT="[Metin]" custT="1"/>
      <dgm:spPr/>
      <dgm:t>
        <a:bodyPr/>
        <a:lstStyle/>
        <a:p>
          <a:r>
            <a:rPr lang="tr-TR" sz="2000" b="1" i="1" dirty="0" smtClean="0"/>
            <a:t>5- Türkiye’de Çığ Olayları</a:t>
          </a:r>
          <a:endParaRPr lang="tr-TR" sz="2000" b="1" i="1" dirty="0"/>
        </a:p>
      </dgm:t>
    </dgm:pt>
    <dgm:pt modelId="{1B885AF0-0E74-412D-AD17-BF1518889509}" type="parTrans" cxnId="{BA4B6948-C122-4781-8E2B-FA1DA97A6E68}">
      <dgm:prSet/>
      <dgm:spPr/>
      <dgm:t>
        <a:bodyPr/>
        <a:lstStyle/>
        <a:p>
          <a:endParaRPr lang="tr-TR"/>
        </a:p>
      </dgm:t>
    </dgm:pt>
    <dgm:pt modelId="{C2C588D5-487D-4EB9-8D09-8DC17C5B63FB}" type="sibTrans" cxnId="{BA4B6948-C122-4781-8E2B-FA1DA97A6E68}">
      <dgm:prSet/>
      <dgm:spPr/>
      <dgm:t>
        <a:bodyPr/>
        <a:lstStyle/>
        <a:p>
          <a:endParaRPr lang="tr-TR"/>
        </a:p>
      </dgm:t>
    </dgm:pt>
    <dgm:pt modelId="{0953752E-2F06-44EC-96F6-64741594AD99}" type="pres">
      <dgm:prSet presAssocID="{2BFA46E7-4211-47F2-974D-0EC224F82921}" presName="linear" presStyleCnt="0">
        <dgm:presLayoutVars>
          <dgm:animLvl val="lvl"/>
          <dgm:resizeHandles val="exact"/>
        </dgm:presLayoutVars>
      </dgm:prSet>
      <dgm:spPr/>
      <dgm:t>
        <a:bodyPr/>
        <a:lstStyle/>
        <a:p>
          <a:endParaRPr lang="tr-TR"/>
        </a:p>
      </dgm:t>
    </dgm:pt>
    <dgm:pt modelId="{2560A077-69BE-495B-841B-ECF7F16AE409}" type="pres">
      <dgm:prSet presAssocID="{BE85EB72-6B21-4421-BC4C-26333C7828C8}" presName="parentText" presStyleLbl="node1" presStyleIdx="0" presStyleCnt="5">
        <dgm:presLayoutVars>
          <dgm:chMax val="0"/>
          <dgm:bulletEnabled val="1"/>
        </dgm:presLayoutVars>
      </dgm:prSet>
      <dgm:spPr/>
      <dgm:t>
        <a:bodyPr/>
        <a:lstStyle/>
        <a:p>
          <a:endParaRPr lang="tr-TR"/>
        </a:p>
      </dgm:t>
    </dgm:pt>
    <dgm:pt modelId="{DE7DFC3A-4AC1-4FD7-8E77-76AB23B23650}" type="pres">
      <dgm:prSet presAssocID="{2AE5877E-EBC5-4C1C-9768-07D08EEC1112}" presName="spacer" presStyleCnt="0"/>
      <dgm:spPr/>
    </dgm:pt>
    <dgm:pt modelId="{1866764E-F456-4937-96B4-61E8922305D5}" type="pres">
      <dgm:prSet presAssocID="{4E6AFA26-2D23-46BE-9BC0-5C1BE9E4A25D}" presName="parentText" presStyleLbl="node1" presStyleIdx="1" presStyleCnt="5">
        <dgm:presLayoutVars>
          <dgm:chMax val="0"/>
          <dgm:bulletEnabled val="1"/>
        </dgm:presLayoutVars>
      </dgm:prSet>
      <dgm:spPr/>
      <dgm:t>
        <a:bodyPr/>
        <a:lstStyle/>
        <a:p>
          <a:endParaRPr lang="tr-TR"/>
        </a:p>
      </dgm:t>
    </dgm:pt>
    <dgm:pt modelId="{7C67233B-B434-426F-95F8-FAA466FD3F5A}" type="pres">
      <dgm:prSet presAssocID="{A3C83C5F-4634-4978-8B43-B9BE35909E31}" presName="spacer" presStyleCnt="0"/>
      <dgm:spPr/>
    </dgm:pt>
    <dgm:pt modelId="{306677C7-DC12-4DFC-B0F2-6225B798CC6C}" type="pres">
      <dgm:prSet presAssocID="{2FF1F633-A6EA-4BA9-B9E7-085BB160A7F2}" presName="parentText" presStyleLbl="node1" presStyleIdx="2" presStyleCnt="5">
        <dgm:presLayoutVars>
          <dgm:chMax val="0"/>
          <dgm:bulletEnabled val="1"/>
        </dgm:presLayoutVars>
      </dgm:prSet>
      <dgm:spPr/>
      <dgm:t>
        <a:bodyPr/>
        <a:lstStyle/>
        <a:p>
          <a:endParaRPr lang="tr-TR"/>
        </a:p>
      </dgm:t>
    </dgm:pt>
    <dgm:pt modelId="{DADA94D5-1C26-46C2-B0AA-9047C8B9421C}" type="pres">
      <dgm:prSet presAssocID="{CB6E5D02-C9C4-4240-94E8-40C4424103C9}" presName="spacer" presStyleCnt="0"/>
      <dgm:spPr/>
    </dgm:pt>
    <dgm:pt modelId="{F3F996C9-3122-4A27-A21A-847C96A7C768}" type="pres">
      <dgm:prSet presAssocID="{C4FE5105-6CC4-4921-86BE-7B80072B58C1}" presName="parentText" presStyleLbl="node1" presStyleIdx="3" presStyleCnt="5">
        <dgm:presLayoutVars>
          <dgm:chMax val="0"/>
          <dgm:bulletEnabled val="1"/>
        </dgm:presLayoutVars>
      </dgm:prSet>
      <dgm:spPr/>
      <dgm:t>
        <a:bodyPr/>
        <a:lstStyle/>
        <a:p>
          <a:endParaRPr lang="tr-TR"/>
        </a:p>
      </dgm:t>
    </dgm:pt>
    <dgm:pt modelId="{4CBE50B7-B0D0-4D17-AB14-7F7257AF1DFF}" type="pres">
      <dgm:prSet presAssocID="{32C6126C-C72D-4370-8E46-DEA110C569D5}" presName="spacer" presStyleCnt="0"/>
      <dgm:spPr/>
    </dgm:pt>
    <dgm:pt modelId="{AC78AFBC-E98F-4A79-B78C-40535E23B41C}" type="pres">
      <dgm:prSet presAssocID="{E6CE4249-4E6A-4361-AA91-77574558932F}" presName="parentText" presStyleLbl="node1" presStyleIdx="4" presStyleCnt="5">
        <dgm:presLayoutVars>
          <dgm:chMax val="0"/>
          <dgm:bulletEnabled val="1"/>
        </dgm:presLayoutVars>
      </dgm:prSet>
      <dgm:spPr/>
      <dgm:t>
        <a:bodyPr/>
        <a:lstStyle/>
        <a:p>
          <a:endParaRPr lang="tr-TR"/>
        </a:p>
      </dgm:t>
    </dgm:pt>
  </dgm:ptLst>
  <dgm:cxnLst>
    <dgm:cxn modelId="{6747FF01-D204-4E04-B5FB-91593623B4DD}" srcId="{2BFA46E7-4211-47F2-974D-0EC224F82921}" destId="{4E6AFA26-2D23-46BE-9BC0-5C1BE9E4A25D}" srcOrd="1" destOrd="0" parTransId="{1D5C49D7-5A43-483E-8E13-019151DE048E}" sibTransId="{A3C83C5F-4634-4978-8B43-B9BE35909E31}"/>
    <dgm:cxn modelId="{A13CDD6F-FBA1-44F9-BE7A-C49E9E81DA07}" type="presOf" srcId="{BE85EB72-6B21-4421-BC4C-26333C7828C8}" destId="{2560A077-69BE-495B-841B-ECF7F16AE409}" srcOrd="0" destOrd="0" presId="urn:microsoft.com/office/officeart/2005/8/layout/vList2"/>
    <dgm:cxn modelId="{AF4AF318-078F-41B0-899B-46698D94B667}" srcId="{2BFA46E7-4211-47F2-974D-0EC224F82921}" destId="{BE85EB72-6B21-4421-BC4C-26333C7828C8}" srcOrd="0" destOrd="0" parTransId="{B336B0FD-CD3E-4995-B8D5-AE6B9CD362D1}" sibTransId="{2AE5877E-EBC5-4C1C-9768-07D08EEC1112}"/>
    <dgm:cxn modelId="{21A0210C-5E0E-4339-AE80-5B56AFA02815}" type="presOf" srcId="{4E6AFA26-2D23-46BE-9BC0-5C1BE9E4A25D}" destId="{1866764E-F456-4937-96B4-61E8922305D5}" srcOrd="0" destOrd="0" presId="urn:microsoft.com/office/officeart/2005/8/layout/vList2"/>
    <dgm:cxn modelId="{B0CFD0C5-2E8B-4DA2-8F98-C5B762EC9E86}" type="presOf" srcId="{2FF1F633-A6EA-4BA9-B9E7-085BB160A7F2}" destId="{306677C7-DC12-4DFC-B0F2-6225B798CC6C}" srcOrd="0" destOrd="0" presId="urn:microsoft.com/office/officeart/2005/8/layout/vList2"/>
    <dgm:cxn modelId="{72B5715B-EA01-456C-938F-EA35D4DB1F25}" type="presOf" srcId="{E6CE4249-4E6A-4361-AA91-77574558932F}" destId="{AC78AFBC-E98F-4A79-B78C-40535E23B41C}" srcOrd="0" destOrd="0" presId="urn:microsoft.com/office/officeart/2005/8/layout/vList2"/>
    <dgm:cxn modelId="{BA4B6948-C122-4781-8E2B-FA1DA97A6E68}" srcId="{2BFA46E7-4211-47F2-974D-0EC224F82921}" destId="{E6CE4249-4E6A-4361-AA91-77574558932F}" srcOrd="4" destOrd="0" parTransId="{1B885AF0-0E74-412D-AD17-BF1518889509}" sibTransId="{C2C588D5-487D-4EB9-8D09-8DC17C5B63FB}"/>
    <dgm:cxn modelId="{BBB026ED-0D7A-466D-969E-38021F8A1E4D}" srcId="{2BFA46E7-4211-47F2-974D-0EC224F82921}" destId="{C4FE5105-6CC4-4921-86BE-7B80072B58C1}" srcOrd="3" destOrd="0" parTransId="{CFD31C72-4DAF-44E0-8B5A-1D67CBEF2F37}" sibTransId="{32C6126C-C72D-4370-8E46-DEA110C569D5}"/>
    <dgm:cxn modelId="{FC8EEE1F-329B-4A1C-BB89-A96A17A56C62}" type="presOf" srcId="{2BFA46E7-4211-47F2-974D-0EC224F82921}" destId="{0953752E-2F06-44EC-96F6-64741594AD99}" srcOrd="0" destOrd="0" presId="urn:microsoft.com/office/officeart/2005/8/layout/vList2"/>
    <dgm:cxn modelId="{FDA86D2E-CFEC-481A-AF81-27D5FD69F61D}" srcId="{2BFA46E7-4211-47F2-974D-0EC224F82921}" destId="{2FF1F633-A6EA-4BA9-B9E7-085BB160A7F2}" srcOrd="2" destOrd="0" parTransId="{8C726FB8-BD7C-4910-8073-7D6A49D78CC9}" sibTransId="{CB6E5D02-C9C4-4240-94E8-40C4424103C9}"/>
    <dgm:cxn modelId="{3C98B8FE-96DE-4D0F-96C3-32DDD4B9C06B}" type="presOf" srcId="{C4FE5105-6CC4-4921-86BE-7B80072B58C1}" destId="{F3F996C9-3122-4A27-A21A-847C96A7C768}" srcOrd="0" destOrd="0" presId="urn:microsoft.com/office/officeart/2005/8/layout/vList2"/>
    <dgm:cxn modelId="{BDCDA346-BA7A-4CF8-ACF8-E0707EE2BEC4}" type="presParOf" srcId="{0953752E-2F06-44EC-96F6-64741594AD99}" destId="{2560A077-69BE-495B-841B-ECF7F16AE409}" srcOrd="0" destOrd="0" presId="urn:microsoft.com/office/officeart/2005/8/layout/vList2"/>
    <dgm:cxn modelId="{7E00F6C9-403C-4094-9022-6FB6AB77578F}" type="presParOf" srcId="{0953752E-2F06-44EC-96F6-64741594AD99}" destId="{DE7DFC3A-4AC1-4FD7-8E77-76AB23B23650}" srcOrd="1" destOrd="0" presId="urn:microsoft.com/office/officeart/2005/8/layout/vList2"/>
    <dgm:cxn modelId="{F11F57F7-C268-4ED9-AFFE-98B153D3053E}" type="presParOf" srcId="{0953752E-2F06-44EC-96F6-64741594AD99}" destId="{1866764E-F456-4937-96B4-61E8922305D5}" srcOrd="2" destOrd="0" presId="urn:microsoft.com/office/officeart/2005/8/layout/vList2"/>
    <dgm:cxn modelId="{2DBED131-7C49-4738-A123-A72169EA48CD}" type="presParOf" srcId="{0953752E-2F06-44EC-96F6-64741594AD99}" destId="{7C67233B-B434-426F-95F8-FAA466FD3F5A}" srcOrd="3" destOrd="0" presId="urn:microsoft.com/office/officeart/2005/8/layout/vList2"/>
    <dgm:cxn modelId="{8E8B16EA-12A9-4452-BFA4-8B83327DE5B2}" type="presParOf" srcId="{0953752E-2F06-44EC-96F6-64741594AD99}" destId="{306677C7-DC12-4DFC-B0F2-6225B798CC6C}" srcOrd="4" destOrd="0" presId="urn:microsoft.com/office/officeart/2005/8/layout/vList2"/>
    <dgm:cxn modelId="{1410F712-882D-4FBA-9915-158059D062D6}" type="presParOf" srcId="{0953752E-2F06-44EC-96F6-64741594AD99}" destId="{DADA94D5-1C26-46C2-B0AA-9047C8B9421C}" srcOrd="5" destOrd="0" presId="urn:microsoft.com/office/officeart/2005/8/layout/vList2"/>
    <dgm:cxn modelId="{6B7CA52B-4797-489F-9DED-77284B3FF7A1}" type="presParOf" srcId="{0953752E-2F06-44EC-96F6-64741594AD99}" destId="{F3F996C9-3122-4A27-A21A-847C96A7C768}" srcOrd="6" destOrd="0" presId="urn:microsoft.com/office/officeart/2005/8/layout/vList2"/>
    <dgm:cxn modelId="{22A32EB7-10FE-4404-B202-3046BCF3434B}" type="presParOf" srcId="{0953752E-2F06-44EC-96F6-64741594AD99}" destId="{4CBE50B7-B0D0-4D17-AB14-7F7257AF1DFF}" srcOrd="7" destOrd="0" presId="urn:microsoft.com/office/officeart/2005/8/layout/vList2"/>
    <dgm:cxn modelId="{0BB2FF7B-B0E1-4505-945B-411CBA9FE32C}" type="presParOf" srcId="{0953752E-2F06-44EC-96F6-64741594AD99}" destId="{AC78AFBC-E98F-4A79-B78C-40535E23B41C}" srcOrd="8"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B2DDFD-A9C8-4D2A-B1A1-D4DC967B1AAA}" type="doc">
      <dgm:prSet loTypeId="urn:microsoft.com/office/officeart/2005/8/layout/orgChart1" loCatId="hierarchy" qsTypeId="urn:microsoft.com/office/officeart/2005/8/quickstyle/simple3" qsCatId="simple" csTypeId="urn:microsoft.com/office/officeart/2005/8/colors/colorful2" csCatId="colorful" phldr="1"/>
      <dgm:spPr/>
      <dgm:t>
        <a:bodyPr/>
        <a:lstStyle/>
        <a:p>
          <a:endParaRPr lang="tr-TR"/>
        </a:p>
      </dgm:t>
    </dgm:pt>
    <dgm:pt modelId="{9454D49D-8FB6-4A65-93A8-D91292BCA78C}">
      <dgm:prSet phldrT="[Metin]" custT="1"/>
      <dgm:spPr/>
      <dgm:t>
        <a:bodyPr/>
        <a:lstStyle/>
        <a:p>
          <a:r>
            <a:rPr lang="tr-TR" sz="2800" i="1" dirty="0" smtClean="0">
              <a:latin typeface="Candara" pitchFamily="34" charset="0"/>
            </a:rPr>
            <a:t>Orman Yangınlarının nedenleri</a:t>
          </a:r>
          <a:endParaRPr lang="tr-TR" sz="2800" i="1" dirty="0">
            <a:latin typeface="Candara" pitchFamily="34" charset="0"/>
          </a:endParaRPr>
        </a:p>
      </dgm:t>
    </dgm:pt>
    <dgm:pt modelId="{803A4C39-9F91-4628-91EE-639D3B046B73}" type="parTrans" cxnId="{2916C819-13BB-4B67-AB1C-C02E7D9ED9D7}">
      <dgm:prSet/>
      <dgm:spPr/>
      <dgm:t>
        <a:bodyPr/>
        <a:lstStyle/>
        <a:p>
          <a:endParaRPr lang="tr-TR"/>
        </a:p>
      </dgm:t>
    </dgm:pt>
    <dgm:pt modelId="{DCC65A81-54DB-4C3A-9009-AEFBBBAD56D9}" type="sibTrans" cxnId="{2916C819-13BB-4B67-AB1C-C02E7D9ED9D7}">
      <dgm:prSet/>
      <dgm:spPr/>
      <dgm:t>
        <a:bodyPr/>
        <a:lstStyle/>
        <a:p>
          <a:endParaRPr lang="tr-TR"/>
        </a:p>
      </dgm:t>
    </dgm:pt>
    <dgm:pt modelId="{EB629E7D-D235-4EAD-B183-FE12A9B78DFC}">
      <dgm:prSet phldrT="[Metin]" custT="1"/>
      <dgm:spPr/>
      <dgm:t>
        <a:bodyPr/>
        <a:lstStyle/>
        <a:p>
          <a:r>
            <a:rPr lang="tr-TR" sz="2400" i="1" dirty="0" smtClean="0">
              <a:latin typeface="Candara" pitchFamily="34" charset="0"/>
            </a:rPr>
            <a:t>Doğal Nedenler</a:t>
          </a:r>
          <a:endParaRPr lang="tr-TR" sz="2400" i="1" dirty="0">
            <a:latin typeface="Candara" pitchFamily="34" charset="0"/>
          </a:endParaRPr>
        </a:p>
      </dgm:t>
    </dgm:pt>
    <dgm:pt modelId="{948840E5-D8B0-4F43-87E5-FCB369E4D599}" type="parTrans" cxnId="{1CC4655F-996B-44E3-9FE3-39BDB83D2E68}">
      <dgm:prSet/>
      <dgm:spPr/>
      <dgm:t>
        <a:bodyPr/>
        <a:lstStyle/>
        <a:p>
          <a:endParaRPr lang="tr-TR"/>
        </a:p>
      </dgm:t>
    </dgm:pt>
    <dgm:pt modelId="{5EE0E72A-C4A3-45B5-82B5-C8E563697578}" type="sibTrans" cxnId="{1CC4655F-996B-44E3-9FE3-39BDB83D2E68}">
      <dgm:prSet/>
      <dgm:spPr/>
      <dgm:t>
        <a:bodyPr/>
        <a:lstStyle/>
        <a:p>
          <a:endParaRPr lang="tr-TR"/>
        </a:p>
      </dgm:t>
    </dgm:pt>
    <dgm:pt modelId="{AD2CDD5D-1B53-4323-AA0D-A73768F7E747}">
      <dgm:prSet phldrT="[Metin]" custT="1"/>
      <dgm:spPr/>
      <dgm:t>
        <a:bodyPr/>
        <a:lstStyle/>
        <a:p>
          <a:r>
            <a:rPr lang="tr-TR" sz="2400" i="1" dirty="0" smtClean="0">
              <a:latin typeface="Candara" pitchFamily="34" charset="0"/>
            </a:rPr>
            <a:t>Beşeri Nedenler</a:t>
          </a:r>
          <a:endParaRPr lang="tr-TR" sz="2400" i="1" dirty="0">
            <a:latin typeface="Candara" pitchFamily="34" charset="0"/>
          </a:endParaRPr>
        </a:p>
      </dgm:t>
    </dgm:pt>
    <dgm:pt modelId="{CD5A410A-18AB-423C-9A4D-7EF9E51C7469}" type="parTrans" cxnId="{787A3121-D86E-42BF-BF3C-985B74820367}">
      <dgm:prSet/>
      <dgm:spPr/>
      <dgm:t>
        <a:bodyPr/>
        <a:lstStyle/>
        <a:p>
          <a:endParaRPr lang="tr-TR"/>
        </a:p>
      </dgm:t>
    </dgm:pt>
    <dgm:pt modelId="{EBA02451-7E0E-4EC0-A4B1-E500720914EF}" type="sibTrans" cxnId="{787A3121-D86E-42BF-BF3C-985B74820367}">
      <dgm:prSet/>
      <dgm:spPr/>
      <dgm:t>
        <a:bodyPr/>
        <a:lstStyle/>
        <a:p>
          <a:endParaRPr lang="tr-TR"/>
        </a:p>
      </dgm:t>
    </dgm:pt>
    <dgm:pt modelId="{DCB31BC8-9916-4717-8799-3FC4D71CB442}">
      <dgm:prSet custT="1"/>
      <dgm:spPr/>
      <dgm:t>
        <a:bodyPr/>
        <a:lstStyle/>
        <a:p>
          <a:r>
            <a:rPr lang="tr-TR" sz="2000" i="1" dirty="0" smtClean="0">
              <a:latin typeface="Candara" pitchFamily="34" charset="0"/>
            </a:rPr>
            <a:t>Yıldırım Düşmesi</a:t>
          </a:r>
          <a:endParaRPr lang="tr-TR" sz="2000" i="1" dirty="0">
            <a:latin typeface="Candara" pitchFamily="34" charset="0"/>
          </a:endParaRPr>
        </a:p>
      </dgm:t>
    </dgm:pt>
    <dgm:pt modelId="{78A78EE6-9839-4F3A-BD58-6AB72E2F8D4F}" type="parTrans" cxnId="{09F6F698-7627-4E42-83C5-B81CE9D1D40C}">
      <dgm:prSet/>
      <dgm:spPr/>
      <dgm:t>
        <a:bodyPr/>
        <a:lstStyle/>
        <a:p>
          <a:endParaRPr lang="tr-TR"/>
        </a:p>
      </dgm:t>
    </dgm:pt>
    <dgm:pt modelId="{63CA1E2A-FD14-428E-8696-0141459C8849}" type="sibTrans" cxnId="{09F6F698-7627-4E42-83C5-B81CE9D1D40C}">
      <dgm:prSet/>
      <dgm:spPr/>
      <dgm:t>
        <a:bodyPr/>
        <a:lstStyle/>
        <a:p>
          <a:endParaRPr lang="tr-TR"/>
        </a:p>
      </dgm:t>
    </dgm:pt>
    <dgm:pt modelId="{BB7C647E-41CD-43F7-93A3-3C1783DE278F}">
      <dgm:prSet custT="1"/>
      <dgm:spPr/>
      <dgm:t>
        <a:bodyPr/>
        <a:lstStyle/>
        <a:p>
          <a:r>
            <a:rPr lang="tr-TR" sz="2000" i="1" dirty="0" smtClean="0">
              <a:latin typeface="Candara" pitchFamily="34" charset="0"/>
            </a:rPr>
            <a:t>Volkanik Patlama</a:t>
          </a:r>
          <a:endParaRPr lang="tr-TR" sz="2000" i="1" dirty="0">
            <a:latin typeface="Candara" pitchFamily="34" charset="0"/>
          </a:endParaRPr>
        </a:p>
      </dgm:t>
    </dgm:pt>
    <dgm:pt modelId="{EE76634F-2D8C-4D02-A4AC-FECAB6AA1239}" type="parTrans" cxnId="{8BC0E6D5-55B7-4C51-AFA9-5EA14DD7EB91}">
      <dgm:prSet/>
      <dgm:spPr/>
      <dgm:t>
        <a:bodyPr/>
        <a:lstStyle/>
        <a:p>
          <a:endParaRPr lang="tr-TR"/>
        </a:p>
      </dgm:t>
    </dgm:pt>
    <dgm:pt modelId="{B20BEF35-B8B0-4CC8-93CB-12EFA1C9381E}" type="sibTrans" cxnId="{8BC0E6D5-55B7-4C51-AFA9-5EA14DD7EB91}">
      <dgm:prSet/>
      <dgm:spPr/>
      <dgm:t>
        <a:bodyPr/>
        <a:lstStyle/>
        <a:p>
          <a:endParaRPr lang="tr-TR"/>
        </a:p>
      </dgm:t>
    </dgm:pt>
    <dgm:pt modelId="{043F0116-C9D1-4692-B484-21D84E3C9C7E}">
      <dgm:prSet custT="1"/>
      <dgm:spPr/>
      <dgm:t>
        <a:bodyPr/>
        <a:lstStyle/>
        <a:p>
          <a:r>
            <a:rPr lang="tr-TR" sz="2000" i="1" dirty="0" smtClean="0">
              <a:latin typeface="Candara" pitchFamily="34" charset="0"/>
            </a:rPr>
            <a:t>Çok Kuru Dalların birbirine rüzgarda sürtünmesi</a:t>
          </a:r>
          <a:endParaRPr lang="tr-TR" sz="2000" i="1" dirty="0">
            <a:latin typeface="Candara" pitchFamily="34" charset="0"/>
          </a:endParaRPr>
        </a:p>
      </dgm:t>
    </dgm:pt>
    <dgm:pt modelId="{25757D01-B049-4082-93F5-F75F0B0B5236}" type="parTrans" cxnId="{1197AB9D-9393-4C2D-B1A2-13B40A931C93}">
      <dgm:prSet/>
      <dgm:spPr/>
      <dgm:t>
        <a:bodyPr/>
        <a:lstStyle/>
        <a:p>
          <a:endParaRPr lang="tr-TR"/>
        </a:p>
      </dgm:t>
    </dgm:pt>
    <dgm:pt modelId="{BCB2A155-3D56-49CC-AE88-1EDF39992903}" type="sibTrans" cxnId="{1197AB9D-9393-4C2D-B1A2-13B40A931C93}">
      <dgm:prSet/>
      <dgm:spPr/>
      <dgm:t>
        <a:bodyPr/>
        <a:lstStyle/>
        <a:p>
          <a:endParaRPr lang="tr-TR"/>
        </a:p>
      </dgm:t>
    </dgm:pt>
    <dgm:pt modelId="{4B2A900C-09F0-4B1C-8F9B-8305A3F9E4A5}">
      <dgm:prSet custT="1"/>
      <dgm:spPr/>
      <dgm:t>
        <a:bodyPr/>
        <a:lstStyle/>
        <a:p>
          <a:r>
            <a:rPr lang="tr-TR" sz="2000" i="1" dirty="0" smtClean="0">
              <a:latin typeface="Candara" pitchFamily="34" charset="0"/>
            </a:rPr>
            <a:t>Kaza</a:t>
          </a:r>
          <a:endParaRPr lang="tr-TR" sz="2000" i="1" dirty="0">
            <a:latin typeface="Candara" pitchFamily="34" charset="0"/>
          </a:endParaRPr>
        </a:p>
      </dgm:t>
    </dgm:pt>
    <dgm:pt modelId="{D13B2C1B-20FB-4491-B3BE-276FE3A883E6}" type="parTrans" cxnId="{E44F71D9-CEF6-4ABB-BBED-798DF38E4484}">
      <dgm:prSet/>
      <dgm:spPr/>
      <dgm:t>
        <a:bodyPr/>
        <a:lstStyle/>
        <a:p>
          <a:endParaRPr lang="tr-TR"/>
        </a:p>
      </dgm:t>
    </dgm:pt>
    <dgm:pt modelId="{CF5C665E-0E30-4085-A630-596BF42D263D}" type="sibTrans" cxnId="{E44F71D9-CEF6-4ABB-BBED-798DF38E4484}">
      <dgm:prSet/>
      <dgm:spPr/>
      <dgm:t>
        <a:bodyPr/>
        <a:lstStyle/>
        <a:p>
          <a:endParaRPr lang="tr-TR"/>
        </a:p>
      </dgm:t>
    </dgm:pt>
    <dgm:pt modelId="{F3782D66-37E7-4E8A-83A7-B4A2567E48D4}">
      <dgm:prSet custT="1"/>
      <dgm:spPr/>
      <dgm:t>
        <a:bodyPr/>
        <a:lstStyle/>
        <a:p>
          <a:r>
            <a:rPr lang="tr-TR" sz="2000" i="1" dirty="0" smtClean="0">
              <a:latin typeface="Candara" pitchFamily="34" charset="0"/>
            </a:rPr>
            <a:t>Yerleşme yeri açma</a:t>
          </a:r>
          <a:endParaRPr lang="tr-TR" sz="2000" i="1" dirty="0">
            <a:latin typeface="Candara" pitchFamily="34" charset="0"/>
          </a:endParaRPr>
        </a:p>
      </dgm:t>
    </dgm:pt>
    <dgm:pt modelId="{0DC1F889-C519-43C9-8275-31CE9C91AB3C}" type="parTrans" cxnId="{621857C5-9F20-4766-A3ED-0752E3CD8DB5}">
      <dgm:prSet/>
      <dgm:spPr/>
      <dgm:t>
        <a:bodyPr/>
        <a:lstStyle/>
        <a:p>
          <a:endParaRPr lang="tr-TR"/>
        </a:p>
      </dgm:t>
    </dgm:pt>
    <dgm:pt modelId="{98810D24-24F2-4E20-A810-0D183D88C649}" type="sibTrans" cxnId="{621857C5-9F20-4766-A3ED-0752E3CD8DB5}">
      <dgm:prSet/>
      <dgm:spPr/>
      <dgm:t>
        <a:bodyPr/>
        <a:lstStyle/>
        <a:p>
          <a:endParaRPr lang="tr-TR"/>
        </a:p>
      </dgm:t>
    </dgm:pt>
    <dgm:pt modelId="{ED972CA3-8738-4860-96A5-E5C37FC3B245}">
      <dgm:prSet custT="1"/>
      <dgm:spPr/>
      <dgm:t>
        <a:bodyPr/>
        <a:lstStyle/>
        <a:p>
          <a:r>
            <a:rPr lang="tr-TR" sz="2000" i="1" dirty="0" smtClean="0">
              <a:latin typeface="Candara" pitchFamily="34" charset="0"/>
            </a:rPr>
            <a:t>Tarım alanı açma</a:t>
          </a:r>
          <a:endParaRPr lang="tr-TR" sz="2000" i="1" dirty="0">
            <a:latin typeface="Candara" pitchFamily="34" charset="0"/>
          </a:endParaRPr>
        </a:p>
      </dgm:t>
    </dgm:pt>
    <dgm:pt modelId="{0A2A5AA5-A65B-4C6B-898E-86857340E4E5}" type="parTrans" cxnId="{993323D9-2D02-4B42-B9FF-E892C220F291}">
      <dgm:prSet/>
      <dgm:spPr/>
      <dgm:t>
        <a:bodyPr/>
        <a:lstStyle/>
        <a:p>
          <a:endParaRPr lang="tr-TR"/>
        </a:p>
      </dgm:t>
    </dgm:pt>
    <dgm:pt modelId="{ED02EED7-CBDB-4E80-B52F-5C0A70E4C4A3}" type="sibTrans" cxnId="{993323D9-2D02-4B42-B9FF-E892C220F291}">
      <dgm:prSet/>
      <dgm:spPr/>
      <dgm:t>
        <a:bodyPr/>
        <a:lstStyle/>
        <a:p>
          <a:endParaRPr lang="tr-TR"/>
        </a:p>
      </dgm:t>
    </dgm:pt>
    <dgm:pt modelId="{4453CAAB-C728-4EE6-A07E-76BC8CD88779}">
      <dgm:prSet custT="1"/>
      <dgm:spPr/>
      <dgm:t>
        <a:bodyPr/>
        <a:lstStyle/>
        <a:p>
          <a:r>
            <a:rPr lang="tr-TR" sz="2000" i="1" dirty="0" smtClean="0">
              <a:latin typeface="Candara" pitchFamily="34" charset="0"/>
            </a:rPr>
            <a:t>Piknik</a:t>
          </a:r>
          <a:endParaRPr lang="tr-TR" sz="2000" i="1" dirty="0">
            <a:latin typeface="Candara" pitchFamily="34" charset="0"/>
          </a:endParaRPr>
        </a:p>
      </dgm:t>
    </dgm:pt>
    <dgm:pt modelId="{F716E8C6-24B7-4CD3-95AB-F67D0E89E0C3}" type="parTrans" cxnId="{8C293849-656A-4556-925C-BDB7BE3F9B68}">
      <dgm:prSet/>
      <dgm:spPr/>
      <dgm:t>
        <a:bodyPr/>
        <a:lstStyle/>
        <a:p>
          <a:endParaRPr lang="tr-TR"/>
        </a:p>
      </dgm:t>
    </dgm:pt>
    <dgm:pt modelId="{62211852-BD00-4C8E-9693-8205AF14DF50}" type="sibTrans" cxnId="{8C293849-656A-4556-925C-BDB7BE3F9B68}">
      <dgm:prSet/>
      <dgm:spPr/>
      <dgm:t>
        <a:bodyPr/>
        <a:lstStyle/>
        <a:p>
          <a:endParaRPr lang="tr-TR"/>
        </a:p>
      </dgm:t>
    </dgm:pt>
    <dgm:pt modelId="{2620908D-07FA-4A1F-B6DD-DB66152B9521}">
      <dgm:prSet custT="1"/>
      <dgm:spPr/>
      <dgm:t>
        <a:bodyPr/>
        <a:lstStyle/>
        <a:p>
          <a:r>
            <a:rPr lang="tr-TR" sz="2000" i="1" dirty="0" smtClean="0">
              <a:latin typeface="Candara" pitchFamily="34" charset="0"/>
            </a:rPr>
            <a:t>Dikkatsizlik</a:t>
          </a:r>
          <a:endParaRPr lang="tr-TR" sz="2000" i="1" dirty="0">
            <a:latin typeface="Candara" pitchFamily="34" charset="0"/>
          </a:endParaRPr>
        </a:p>
      </dgm:t>
    </dgm:pt>
    <dgm:pt modelId="{9AF156A4-08EA-4991-8C50-0E6D2BC0DE62}" type="parTrans" cxnId="{3065D01E-AA4C-4CCA-B978-CCAEBB840F0C}">
      <dgm:prSet/>
      <dgm:spPr/>
      <dgm:t>
        <a:bodyPr/>
        <a:lstStyle/>
        <a:p>
          <a:endParaRPr lang="tr-TR"/>
        </a:p>
      </dgm:t>
    </dgm:pt>
    <dgm:pt modelId="{9F32B87A-CFAC-475A-B317-746A2E11F620}" type="sibTrans" cxnId="{3065D01E-AA4C-4CCA-B978-CCAEBB840F0C}">
      <dgm:prSet/>
      <dgm:spPr/>
      <dgm:t>
        <a:bodyPr/>
        <a:lstStyle/>
        <a:p>
          <a:endParaRPr lang="tr-TR"/>
        </a:p>
      </dgm:t>
    </dgm:pt>
    <dgm:pt modelId="{F27AE0F6-7425-484B-A1FB-F9C2F70DB477}" type="pres">
      <dgm:prSet presAssocID="{60B2DDFD-A9C8-4D2A-B1A1-D4DC967B1AAA}" presName="hierChild1" presStyleCnt="0">
        <dgm:presLayoutVars>
          <dgm:orgChart val="1"/>
          <dgm:chPref val="1"/>
          <dgm:dir/>
          <dgm:animOne val="branch"/>
          <dgm:animLvl val="lvl"/>
          <dgm:resizeHandles/>
        </dgm:presLayoutVars>
      </dgm:prSet>
      <dgm:spPr/>
      <dgm:t>
        <a:bodyPr/>
        <a:lstStyle/>
        <a:p>
          <a:endParaRPr lang="tr-TR"/>
        </a:p>
      </dgm:t>
    </dgm:pt>
    <dgm:pt modelId="{F546F274-529E-44DA-9722-B7A8C99E32EE}" type="pres">
      <dgm:prSet presAssocID="{9454D49D-8FB6-4A65-93A8-D91292BCA78C}" presName="hierRoot1" presStyleCnt="0">
        <dgm:presLayoutVars>
          <dgm:hierBranch val="init"/>
        </dgm:presLayoutVars>
      </dgm:prSet>
      <dgm:spPr/>
    </dgm:pt>
    <dgm:pt modelId="{2EC5F4FE-FD87-4040-932C-ABC1C9C3A94D}" type="pres">
      <dgm:prSet presAssocID="{9454D49D-8FB6-4A65-93A8-D91292BCA78C}" presName="rootComposite1" presStyleCnt="0"/>
      <dgm:spPr/>
    </dgm:pt>
    <dgm:pt modelId="{4F4ED3AA-147A-47CA-BA72-FCD3843D4D12}" type="pres">
      <dgm:prSet presAssocID="{9454D49D-8FB6-4A65-93A8-D91292BCA78C}" presName="rootText1" presStyleLbl="node0" presStyleIdx="0" presStyleCnt="1" custScaleX="693963" custScaleY="151250">
        <dgm:presLayoutVars>
          <dgm:chPref val="3"/>
        </dgm:presLayoutVars>
      </dgm:prSet>
      <dgm:spPr/>
      <dgm:t>
        <a:bodyPr/>
        <a:lstStyle/>
        <a:p>
          <a:endParaRPr lang="tr-TR"/>
        </a:p>
      </dgm:t>
    </dgm:pt>
    <dgm:pt modelId="{EC9C16EE-D65A-4C26-AE36-05393EFBA28E}" type="pres">
      <dgm:prSet presAssocID="{9454D49D-8FB6-4A65-93A8-D91292BCA78C}" presName="rootConnector1" presStyleLbl="node1" presStyleIdx="0" presStyleCnt="0"/>
      <dgm:spPr/>
      <dgm:t>
        <a:bodyPr/>
        <a:lstStyle/>
        <a:p>
          <a:endParaRPr lang="tr-TR"/>
        </a:p>
      </dgm:t>
    </dgm:pt>
    <dgm:pt modelId="{F46FD814-8740-433A-964F-DDF4AB781869}" type="pres">
      <dgm:prSet presAssocID="{9454D49D-8FB6-4A65-93A8-D91292BCA78C}" presName="hierChild2" presStyleCnt="0"/>
      <dgm:spPr/>
    </dgm:pt>
    <dgm:pt modelId="{3FBE5422-9DCA-4347-BEE1-E9121839B663}" type="pres">
      <dgm:prSet presAssocID="{948840E5-D8B0-4F43-87E5-FCB369E4D599}" presName="Name37" presStyleLbl="parChTrans1D2" presStyleIdx="0" presStyleCnt="2"/>
      <dgm:spPr/>
      <dgm:t>
        <a:bodyPr/>
        <a:lstStyle/>
        <a:p>
          <a:endParaRPr lang="tr-TR"/>
        </a:p>
      </dgm:t>
    </dgm:pt>
    <dgm:pt modelId="{033C8F96-4381-4B5A-98BC-9F24FA1A84E5}" type="pres">
      <dgm:prSet presAssocID="{EB629E7D-D235-4EAD-B183-FE12A9B78DFC}" presName="hierRoot2" presStyleCnt="0">
        <dgm:presLayoutVars>
          <dgm:hierBranch val="init"/>
        </dgm:presLayoutVars>
      </dgm:prSet>
      <dgm:spPr/>
    </dgm:pt>
    <dgm:pt modelId="{D5E8652A-461E-4A1F-99B6-1CA70528B9E8}" type="pres">
      <dgm:prSet presAssocID="{EB629E7D-D235-4EAD-B183-FE12A9B78DFC}" presName="rootComposite" presStyleCnt="0"/>
      <dgm:spPr/>
    </dgm:pt>
    <dgm:pt modelId="{044193A7-1D23-419C-BBDD-0EAB56E04DB3}" type="pres">
      <dgm:prSet presAssocID="{EB629E7D-D235-4EAD-B183-FE12A9B78DFC}" presName="rootText" presStyleLbl="node2" presStyleIdx="0" presStyleCnt="2" custScaleX="433041" custScaleY="120412">
        <dgm:presLayoutVars>
          <dgm:chPref val="3"/>
        </dgm:presLayoutVars>
      </dgm:prSet>
      <dgm:spPr/>
      <dgm:t>
        <a:bodyPr/>
        <a:lstStyle/>
        <a:p>
          <a:endParaRPr lang="tr-TR"/>
        </a:p>
      </dgm:t>
    </dgm:pt>
    <dgm:pt modelId="{3C37610D-05A7-4995-935F-05387EC4CF46}" type="pres">
      <dgm:prSet presAssocID="{EB629E7D-D235-4EAD-B183-FE12A9B78DFC}" presName="rootConnector" presStyleLbl="node2" presStyleIdx="0" presStyleCnt="2"/>
      <dgm:spPr/>
      <dgm:t>
        <a:bodyPr/>
        <a:lstStyle/>
        <a:p>
          <a:endParaRPr lang="tr-TR"/>
        </a:p>
      </dgm:t>
    </dgm:pt>
    <dgm:pt modelId="{9D634B6E-EAA9-42FF-9A38-E9E318E1DDC1}" type="pres">
      <dgm:prSet presAssocID="{EB629E7D-D235-4EAD-B183-FE12A9B78DFC}" presName="hierChild4" presStyleCnt="0"/>
      <dgm:spPr/>
    </dgm:pt>
    <dgm:pt modelId="{F04986FB-2539-4E61-B57D-396128B33D00}" type="pres">
      <dgm:prSet presAssocID="{78A78EE6-9839-4F3A-BD58-6AB72E2F8D4F}" presName="Name37" presStyleLbl="parChTrans1D3" presStyleIdx="0" presStyleCnt="8"/>
      <dgm:spPr/>
      <dgm:t>
        <a:bodyPr/>
        <a:lstStyle/>
        <a:p>
          <a:endParaRPr lang="tr-TR"/>
        </a:p>
      </dgm:t>
    </dgm:pt>
    <dgm:pt modelId="{4F0A66D0-B6CD-4699-9B53-3B060690AE32}" type="pres">
      <dgm:prSet presAssocID="{DCB31BC8-9916-4717-8799-3FC4D71CB442}" presName="hierRoot2" presStyleCnt="0">
        <dgm:presLayoutVars>
          <dgm:hierBranch val="init"/>
        </dgm:presLayoutVars>
      </dgm:prSet>
      <dgm:spPr/>
    </dgm:pt>
    <dgm:pt modelId="{411783D4-A042-47A6-8D24-E3156BEAAD1D}" type="pres">
      <dgm:prSet presAssocID="{DCB31BC8-9916-4717-8799-3FC4D71CB442}" presName="rootComposite" presStyleCnt="0"/>
      <dgm:spPr/>
    </dgm:pt>
    <dgm:pt modelId="{DFF14DC4-9955-45C4-9535-53B2E41E9776}" type="pres">
      <dgm:prSet presAssocID="{DCB31BC8-9916-4717-8799-3FC4D71CB442}" presName="rootText" presStyleLbl="node3" presStyleIdx="0" presStyleCnt="8" custScaleX="325196" custScaleY="130439" custLinFactNeighborX="-32707" custLinFactNeighborY="-22849">
        <dgm:presLayoutVars>
          <dgm:chPref val="3"/>
        </dgm:presLayoutVars>
      </dgm:prSet>
      <dgm:spPr/>
      <dgm:t>
        <a:bodyPr/>
        <a:lstStyle/>
        <a:p>
          <a:endParaRPr lang="tr-TR"/>
        </a:p>
      </dgm:t>
    </dgm:pt>
    <dgm:pt modelId="{CAD66F1E-12D6-4E71-9743-246F25639F34}" type="pres">
      <dgm:prSet presAssocID="{DCB31BC8-9916-4717-8799-3FC4D71CB442}" presName="rootConnector" presStyleLbl="node3" presStyleIdx="0" presStyleCnt="8"/>
      <dgm:spPr/>
      <dgm:t>
        <a:bodyPr/>
        <a:lstStyle/>
        <a:p>
          <a:endParaRPr lang="tr-TR"/>
        </a:p>
      </dgm:t>
    </dgm:pt>
    <dgm:pt modelId="{A1E987C8-1D3C-4A22-B6A3-CDE102C77CAA}" type="pres">
      <dgm:prSet presAssocID="{DCB31BC8-9916-4717-8799-3FC4D71CB442}" presName="hierChild4" presStyleCnt="0"/>
      <dgm:spPr/>
    </dgm:pt>
    <dgm:pt modelId="{38DC932F-D61F-4810-8098-BA061CD3DD2E}" type="pres">
      <dgm:prSet presAssocID="{DCB31BC8-9916-4717-8799-3FC4D71CB442}" presName="hierChild5" presStyleCnt="0"/>
      <dgm:spPr/>
    </dgm:pt>
    <dgm:pt modelId="{24457B1D-DE52-4215-8CC8-DC3D9A581922}" type="pres">
      <dgm:prSet presAssocID="{EE76634F-2D8C-4D02-A4AC-FECAB6AA1239}" presName="Name37" presStyleLbl="parChTrans1D3" presStyleIdx="1" presStyleCnt="8"/>
      <dgm:spPr/>
      <dgm:t>
        <a:bodyPr/>
        <a:lstStyle/>
        <a:p>
          <a:endParaRPr lang="tr-TR"/>
        </a:p>
      </dgm:t>
    </dgm:pt>
    <dgm:pt modelId="{BF7D4EBF-FA74-456A-865E-B872B89E1351}" type="pres">
      <dgm:prSet presAssocID="{BB7C647E-41CD-43F7-93A3-3C1783DE278F}" presName="hierRoot2" presStyleCnt="0">
        <dgm:presLayoutVars>
          <dgm:hierBranch val="init"/>
        </dgm:presLayoutVars>
      </dgm:prSet>
      <dgm:spPr/>
    </dgm:pt>
    <dgm:pt modelId="{9DD474D3-7B51-491E-BA9B-252B35FD082A}" type="pres">
      <dgm:prSet presAssocID="{BB7C647E-41CD-43F7-93A3-3C1783DE278F}" presName="rootComposite" presStyleCnt="0"/>
      <dgm:spPr/>
    </dgm:pt>
    <dgm:pt modelId="{D33E8761-1BD4-4259-A490-09AFF1A141E4}" type="pres">
      <dgm:prSet presAssocID="{BB7C647E-41CD-43F7-93A3-3C1783DE278F}" presName="rootText" presStyleLbl="node3" presStyleIdx="1" presStyleCnt="8" custScaleX="328218" custScaleY="117390" custLinFactNeighborX="-32707" custLinFactNeighborY="2310">
        <dgm:presLayoutVars>
          <dgm:chPref val="3"/>
        </dgm:presLayoutVars>
      </dgm:prSet>
      <dgm:spPr/>
      <dgm:t>
        <a:bodyPr/>
        <a:lstStyle/>
        <a:p>
          <a:endParaRPr lang="tr-TR"/>
        </a:p>
      </dgm:t>
    </dgm:pt>
    <dgm:pt modelId="{6201B69C-0DEE-434D-B016-289FB44DDB61}" type="pres">
      <dgm:prSet presAssocID="{BB7C647E-41CD-43F7-93A3-3C1783DE278F}" presName="rootConnector" presStyleLbl="node3" presStyleIdx="1" presStyleCnt="8"/>
      <dgm:spPr/>
      <dgm:t>
        <a:bodyPr/>
        <a:lstStyle/>
        <a:p>
          <a:endParaRPr lang="tr-TR"/>
        </a:p>
      </dgm:t>
    </dgm:pt>
    <dgm:pt modelId="{A817D62E-D83A-484B-A178-4851ECBCA782}" type="pres">
      <dgm:prSet presAssocID="{BB7C647E-41CD-43F7-93A3-3C1783DE278F}" presName="hierChild4" presStyleCnt="0"/>
      <dgm:spPr/>
    </dgm:pt>
    <dgm:pt modelId="{EDAC5D10-01EB-4139-B7E7-FBA8E6B21EE0}" type="pres">
      <dgm:prSet presAssocID="{BB7C647E-41CD-43F7-93A3-3C1783DE278F}" presName="hierChild5" presStyleCnt="0"/>
      <dgm:spPr/>
    </dgm:pt>
    <dgm:pt modelId="{A75B582A-014D-4CD5-8A26-1EAAE19EB0B5}" type="pres">
      <dgm:prSet presAssocID="{25757D01-B049-4082-93F5-F75F0B0B5236}" presName="Name37" presStyleLbl="parChTrans1D3" presStyleIdx="2" presStyleCnt="8"/>
      <dgm:spPr/>
      <dgm:t>
        <a:bodyPr/>
        <a:lstStyle/>
        <a:p>
          <a:endParaRPr lang="tr-TR"/>
        </a:p>
      </dgm:t>
    </dgm:pt>
    <dgm:pt modelId="{2931CBFE-F36E-4E65-AAD0-10B932FF8988}" type="pres">
      <dgm:prSet presAssocID="{043F0116-C9D1-4692-B484-21D84E3C9C7E}" presName="hierRoot2" presStyleCnt="0">
        <dgm:presLayoutVars>
          <dgm:hierBranch val="init"/>
        </dgm:presLayoutVars>
      </dgm:prSet>
      <dgm:spPr/>
    </dgm:pt>
    <dgm:pt modelId="{AE0040BF-F596-4FB6-9FB3-8AD021DD680D}" type="pres">
      <dgm:prSet presAssocID="{043F0116-C9D1-4692-B484-21D84E3C9C7E}" presName="rootComposite" presStyleCnt="0"/>
      <dgm:spPr/>
    </dgm:pt>
    <dgm:pt modelId="{713FD58D-C4C5-4909-AA45-07F4558E3BF1}" type="pres">
      <dgm:prSet presAssocID="{043F0116-C9D1-4692-B484-21D84E3C9C7E}" presName="rootText" presStyleLbl="node3" presStyleIdx="2" presStyleCnt="8" custScaleX="333354" custScaleY="137888" custLinFactNeighborX="-32707" custLinFactNeighborY="5454">
        <dgm:presLayoutVars>
          <dgm:chPref val="3"/>
        </dgm:presLayoutVars>
      </dgm:prSet>
      <dgm:spPr/>
      <dgm:t>
        <a:bodyPr/>
        <a:lstStyle/>
        <a:p>
          <a:endParaRPr lang="tr-TR"/>
        </a:p>
      </dgm:t>
    </dgm:pt>
    <dgm:pt modelId="{065AD229-4409-4E01-9D44-FCF151D0FF14}" type="pres">
      <dgm:prSet presAssocID="{043F0116-C9D1-4692-B484-21D84E3C9C7E}" presName="rootConnector" presStyleLbl="node3" presStyleIdx="2" presStyleCnt="8"/>
      <dgm:spPr/>
      <dgm:t>
        <a:bodyPr/>
        <a:lstStyle/>
        <a:p>
          <a:endParaRPr lang="tr-TR"/>
        </a:p>
      </dgm:t>
    </dgm:pt>
    <dgm:pt modelId="{89B58E91-6776-48B6-B17E-BEC3A48D5031}" type="pres">
      <dgm:prSet presAssocID="{043F0116-C9D1-4692-B484-21D84E3C9C7E}" presName="hierChild4" presStyleCnt="0"/>
      <dgm:spPr/>
    </dgm:pt>
    <dgm:pt modelId="{88E70BB8-777C-4932-93A2-203E05C3A98A}" type="pres">
      <dgm:prSet presAssocID="{043F0116-C9D1-4692-B484-21D84E3C9C7E}" presName="hierChild5" presStyleCnt="0"/>
      <dgm:spPr/>
    </dgm:pt>
    <dgm:pt modelId="{58ADF1C4-08E2-4BC1-B493-E1D9A84EB356}" type="pres">
      <dgm:prSet presAssocID="{EB629E7D-D235-4EAD-B183-FE12A9B78DFC}" presName="hierChild5" presStyleCnt="0"/>
      <dgm:spPr/>
    </dgm:pt>
    <dgm:pt modelId="{CD039273-0F16-4C36-9818-5358F59A4411}" type="pres">
      <dgm:prSet presAssocID="{CD5A410A-18AB-423C-9A4D-7EF9E51C7469}" presName="Name37" presStyleLbl="parChTrans1D2" presStyleIdx="1" presStyleCnt="2"/>
      <dgm:spPr/>
      <dgm:t>
        <a:bodyPr/>
        <a:lstStyle/>
        <a:p>
          <a:endParaRPr lang="tr-TR"/>
        </a:p>
      </dgm:t>
    </dgm:pt>
    <dgm:pt modelId="{0189D5B6-C4FB-4487-B496-4CF454B28516}" type="pres">
      <dgm:prSet presAssocID="{AD2CDD5D-1B53-4323-AA0D-A73768F7E747}" presName="hierRoot2" presStyleCnt="0">
        <dgm:presLayoutVars>
          <dgm:hierBranch val="init"/>
        </dgm:presLayoutVars>
      </dgm:prSet>
      <dgm:spPr/>
    </dgm:pt>
    <dgm:pt modelId="{F0B17079-2A9A-49AB-A716-35FA16659797}" type="pres">
      <dgm:prSet presAssocID="{AD2CDD5D-1B53-4323-AA0D-A73768F7E747}" presName="rootComposite" presStyleCnt="0"/>
      <dgm:spPr/>
    </dgm:pt>
    <dgm:pt modelId="{3558F137-8519-4EEE-BF82-25F6F820DB18}" type="pres">
      <dgm:prSet presAssocID="{AD2CDD5D-1B53-4323-AA0D-A73768F7E747}" presName="rootText" presStyleLbl="node2" presStyleIdx="1" presStyleCnt="2" custScaleX="426207" custScaleY="109801">
        <dgm:presLayoutVars>
          <dgm:chPref val="3"/>
        </dgm:presLayoutVars>
      </dgm:prSet>
      <dgm:spPr/>
      <dgm:t>
        <a:bodyPr/>
        <a:lstStyle/>
        <a:p>
          <a:endParaRPr lang="tr-TR"/>
        </a:p>
      </dgm:t>
    </dgm:pt>
    <dgm:pt modelId="{CEE06336-AF5A-4C9D-A676-EF17A6628403}" type="pres">
      <dgm:prSet presAssocID="{AD2CDD5D-1B53-4323-AA0D-A73768F7E747}" presName="rootConnector" presStyleLbl="node2" presStyleIdx="1" presStyleCnt="2"/>
      <dgm:spPr/>
      <dgm:t>
        <a:bodyPr/>
        <a:lstStyle/>
        <a:p>
          <a:endParaRPr lang="tr-TR"/>
        </a:p>
      </dgm:t>
    </dgm:pt>
    <dgm:pt modelId="{8611C809-9652-43C8-9F35-49B03D056C74}" type="pres">
      <dgm:prSet presAssocID="{AD2CDD5D-1B53-4323-AA0D-A73768F7E747}" presName="hierChild4" presStyleCnt="0"/>
      <dgm:spPr/>
    </dgm:pt>
    <dgm:pt modelId="{D8251FAD-5F64-42AD-ADDD-5AEBB0392333}" type="pres">
      <dgm:prSet presAssocID="{0DC1F889-C519-43C9-8275-31CE9C91AB3C}" presName="Name37" presStyleLbl="parChTrans1D3" presStyleIdx="3" presStyleCnt="8"/>
      <dgm:spPr/>
      <dgm:t>
        <a:bodyPr/>
        <a:lstStyle/>
        <a:p>
          <a:endParaRPr lang="tr-TR"/>
        </a:p>
      </dgm:t>
    </dgm:pt>
    <dgm:pt modelId="{8C5205F4-041B-48E8-8249-B540571A4071}" type="pres">
      <dgm:prSet presAssocID="{F3782D66-37E7-4E8A-83A7-B4A2567E48D4}" presName="hierRoot2" presStyleCnt="0">
        <dgm:presLayoutVars>
          <dgm:hierBranch val="init"/>
        </dgm:presLayoutVars>
      </dgm:prSet>
      <dgm:spPr/>
    </dgm:pt>
    <dgm:pt modelId="{08AA00BF-65F6-44BF-B99D-12CCCAFFA2FA}" type="pres">
      <dgm:prSet presAssocID="{F3782D66-37E7-4E8A-83A7-B4A2567E48D4}" presName="rootComposite" presStyleCnt="0"/>
      <dgm:spPr/>
    </dgm:pt>
    <dgm:pt modelId="{561B1C56-C285-403F-8068-F4BAE96F22FE}" type="pres">
      <dgm:prSet presAssocID="{F3782D66-37E7-4E8A-83A7-B4A2567E48D4}" presName="rootText" presStyleLbl="node3" presStyleIdx="3" presStyleCnt="8" custScaleX="298126" custScaleY="103252">
        <dgm:presLayoutVars>
          <dgm:chPref val="3"/>
        </dgm:presLayoutVars>
      </dgm:prSet>
      <dgm:spPr/>
      <dgm:t>
        <a:bodyPr/>
        <a:lstStyle/>
        <a:p>
          <a:endParaRPr lang="tr-TR"/>
        </a:p>
      </dgm:t>
    </dgm:pt>
    <dgm:pt modelId="{573BCDAE-B248-42D0-B237-DE71F0259BAE}" type="pres">
      <dgm:prSet presAssocID="{F3782D66-37E7-4E8A-83A7-B4A2567E48D4}" presName="rootConnector" presStyleLbl="node3" presStyleIdx="3" presStyleCnt="8"/>
      <dgm:spPr/>
      <dgm:t>
        <a:bodyPr/>
        <a:lstStyle/>
        <a:p>
          <a:endParaRPr lang="tr-TR"/>
        </a:p>
      </dgm:t>
    </dgm:pt>
    <dgm:pt modelId="{EF5CEBB1-B3DE-4ADA-BF5F-812C0AA21CBF}" type="pres">
      <dgm:prSet presAssocID="{F3782D66-37E7-4E8A-83A7-B4A2567E48D4}" presName="hierChild4" presStyleCnt="0"/>
      <dgm:spPr/>
    </dgm:pt>
    <dgm:pt modelId="{71EC18BC-7E73-480A-8F1B-59FE87F0A271}" type="pres">
      <dgm:prSet presAssocID="{F3782D66-37E7-4E8A-83A7-B4A2567E48D4}" presName="hierChild5" presStyleCnt="0"/>
      <dgm:spPr/>
    </dgm:pt>
    <dgm:pt modelId="{36775CDC-9B30-498D-BD94-093FAA0A9204}" type="pres">
      <dgm:prSet presAssocID="{0A2A5AA5-A65B-4C6B-898E-86857340E4E5}" presName="Name37" presStyleLbl="parChTrans1D3" presStyleIdx="4" presStyleCnt="8"/>
      <dgm:spPr/>
      <dgm:t>
        <a:bodyPr/>
        <a:lstStyle/>
        <a:p>
          <a:endParaRPr lang="tr-TR"/>
        </a:p>
      </dgm:t>
    </dgm:pt>
    <dgm:pt modelId="{095BD94F-3264-489A-9B0B-8CDEB332C0FC}" type="pres">
      <dgm:prSet presAssocID="{ED972CA3-8738-4860-96A5-E5C37FC3B245}" presName="hierRoot2" presStyleCnt="0">
        <dgm:presLayoutVars>
          <dgm:hierBranch val="init"/>
        </dgm:presLayoutVars>
      </dgm:prSet>
      <dgm:spPr/>
    </dgm:pt>
    <dgm:pt modelId="{11D37AC7-1BC5-47C9-BA8F-851A1E1B86B9}" type="pres">
      <dgm:prSet presAssocID="{ED972CA3-8738-4860-96A5-E5C37FC3B245}" presName="rootComposite" presStyleCnt="0"/>
      <dgm:spPr/>
    </dgm:pt>
    <dgm:pt modelId="{9D1E8378-9027-4C83-8725-956845C1DD04}" type="pres">
      <dgm:prSet presAssocID="{ED972CA3-8738-4860-96A5-E5C37FC3B245}" presName="rootText" presStyleLbl="node3" presStyleIdx="4" presStyleCnt="8" custScaleX="303079" custScaleY="96408">
        <dgm:presLayoutVars>
          <dgm:chPref val="3"/>
        </dgm:presLayoutVars>
      </dgm:prSet>
      <dgm:spPr/>
      <dgm:t>
        <a:bodyPr/>
        <a:lstStyle/>
        <a:p>
          <a:endParaRPr lang="tr-TR"/>
        </a:p>
      </dgm:t>
    </dgm:pt>
    <dgm:pt modelId="{064E5A2E-2B19-421A-919C-3327EC2DD2D9}" type="pres">
      <dgm:prSet presAssocID="{ED972CA3-8738-4860-96A5-E5C37FC3B245}" presName="rootConnector" presStyleLbl="node3" presStyleIdx="4" presStyleCnt="8"/>
      <dgm:spPr/>
      <dgm:t>
        <a:bodyPr/>
        <a:lstStyle/>
        <a:p>
          <a:endParaRPr lang="tr-TR"/>
        </a:p>
      </dgm:t>
    </dgm:pt>
    <dgm:pt modelId="{175D8644-EC88-4C25-8A9A-6A12B6AE7BBC}" type="pres">
      <dgm:prSet presAssocID="{ED972CA3-8738-4860-96A5-E5C37FC3B245}" presName="hierChild4" presStyleCnt="0"/>
      <dgm:spPr/>
    </dgm:pt>
    <dgm:pt modelId="{9814B6CA-4F0D-4C50-8DF7-3BACED4DC01F}" type="pres">
      <dgm:prSet presAssocID="{ED972CA3-8738-4860-96A5-E5C37FC3B245}" presName="hierChild5" presStyleCnt="0"/>
      <dgm:spPr/>
    </dgm:pt>
    <dgm:pt modelId="{D0F4A72E-0817-487A-B053-0BD5AB65CDF1}" type="pres">
      <dgm:prSet presAssocID="{F716E8C6-24B7-4CD3-95AB-F67D0E89E0C3}" presName="Name37" presStyleLbl="parChTrans1D3" presStyleIdx="5" presStyleCnt="8"/>
      <dgm:spPr/>
      <dgm:t>
        <a:bodyPr/>
        <a:lstStyle/>
        <a:p>
          <a:endParaRPr lang="tr-TR"/>
        </a:p>
      </dgm:t>
    </dgm:pt>
    <dgm:pt modelId="{A8BEB92B-3721-4CC3-A77B-AAA91F93C889}" type="pres">
      <dgm:prSet presAssocID="{4453CAAB-C728-4EE6-A07E-76BC8CD88779}" presName="hierRoot2" presStyleCnt="0">
        <dgm:presLayoutVars>
          <dgm:hierBranch val="init"/>
        </dgm:presLayoutVars>
      </dgm:prSet>
      <dgm:spPr/>
    </dgm:pt>
    <dgm:pt modelId="{4A461893-18CF-45BD-AB11-23BB2A24EB70}" type="pres">
      <dgm:prSet presAssocID="{4453CAAB-C728-4EE6-A07E-76BC8CD88779}" presName="rootComposite" presStyleCnt="0"/>
      <dgm:spPr/>
    </dgm:pt>
    <dgm:pt modelId="{AE9C08DD-3C87-4FB2-A9A3-0D330EE5420F}" type="pres">
      <dgm:prSet presAssocID="{4453CAAB-C728-4EE6-A07E-76BC8CD88779}" presName="rootText" presStyleLbl="node3" presStyleIdx="5" presStyleCnt="8" custScaleX="311512" custScaleY="92515">
        <dgm:presLayoutVars>
          <dgm:chPref val="3"/>
        </dgm:presLayoutVars>
      </dgm:prSet>
      <dgm:spPr/>
      <dgm:t>
        <a:bodyPr/>
        <a:lstStyle/>
        <a:p>
          <a:endParaRPr lang="tr-TR"/>
        </a:p>
      </dgm:t>
    </dgm:pt>
    <dgm:pt modelId="{DAAB6E19-B680-4DA4-93C4-3E89E2E92A2F}" type="pres">
      <dgm:prSet presAssocID="{4453CAAB-C728-4EE6-A07E-76BC8CD88779}" presName="rootConnector" presStyleLbl="node3" presStyleIdx="5" presStyleCnt="8"/>
      <dgm:spPr/>
      <dgm:t>
        <a:bodyPr/>
        <a:lstStyle/>
        <a:p>
          <a:endParaRPr lang="tr-TR"/>
        </a:p>
      </dgm:t>
    </dgm:pt>
    <dgm:pt modelId="{E64E3F6E-EB50-41BE-8FE0-86CD86276821}" type="pres">
      <dgm:prSet presAssocID="{4453CAAB-C728-4EE6-A07E-76BC8CD88779}" presName="hierChild4" presStyleCnt="0"/>
      <dgm:spPr/>
    </dgm:pt>
    <dgm:pt modelId="{6713F90C-676E-47C3-839C-440691632D04}" type="pres">
      <dgm:prSet presAssocID="{4453CAAB-C728-4EE6-A07E-76BC8CD88779}" presName="hierChild5" presStyleCnt="0"/>
      <dgm:spPr/>
    </dgm:pt>
    <dgm:pt modelId="{9FF180E3-7AC9-4EA1-954F-E9256479297A}" type="pres">
      <dgm:prSet presAssocID="{D13B2C1B-20FB-4491-B3BE-276FE3A883E6}" presName="Name37" presStyleLbl="parChTrans1D3" presStyleIdx="6" presStyleCnt="8"/>
      <dgm:spPr/>
      <dgm:t>
        <a:bodyPr/>
        <a:lstStyle/>
        <a:p>
          <a:endParaRPr lang="tr-TR"/>
        </a:p>
      </dgm:t>
    </dgm:pt>
    <dgm:pt modelId="{E6ACB3A2-1FCE-4930-B006-94B147F76F98}" type="pres">
      <dgm:prSet presAssocID="{4B2A900C-09F0-4B1C-8F9B-8305A3F9E4A5}" presName="hierRoot2" presStyleCnt="0">
        <dgm:presLayoutVars>
          <dgm:hierBranch val="init"/>
        </dgm:presLayoutVars>
      </dgm:prSet>
      <dgm:spPr/>
    </dgm:pt>
    <dgm:pt modelId="{738487B8-03C5-4984-BE0E-555A1734276B}" type="pres">
      <dgm:prSet presAssocID="{4B2A900C-09F0-4B1C-8F9B-8305A3F9E4A5}" presName="rootComposite" presStyleCnt="0"/>
      <dgm:spPr/>
    </dgm:pt>
    <dgm:pt modelId="{05C306B7-C094-4F92-98C2-ED979641D60B}" type="pres">
      <dgm:prSet presAssocID="{4B2A900C-09F0-4B1C-8F9B-8305A3F9E4A5}" presName="rootText" presStyleLbl="node3" presStyleIdx="6" presStyleCnt="8" custScaleX="300680" custScaleY="86793">
        <dgm:presLayoutVars>
          <dgm:chPref val="3"/>
        </dgm:presLayoutVars>
      </dgm:prSet>
      <dgm:spPr/>
      <dgm:t>
        <a:bodyPr/>
        <a:lstStyle/>
        <a:p>
          <a:endParaRPr lang="tr-TR"/>
        </a:p>
      </dgm:t>
    </dgm:pt>
    <dgm:pt modelId="{D9013742-2489-4FFA-81F4-D9C54321EB04}" type="pres">
      <dgm:prSet presAssocID="{4B2A900C-09F0-4B1C-8F9B-8305A3F9E4A5}" presName="rootConnector" presStyleLbl="node3" presStyleIdx="6" presStyleCnt="8"/>
      <dgm:spPr/>
      <dgm:t>
        <a:bodyPr/>
        <a:lstStyle/>
        <a:p>
          <a:endParaRPr lang="tr-TR"/>
        </a:p>
      </dgm:t>
    </dgm:pt>
    <dgm:pt modelId="{EC6B932F-DD77-4929-9EF1-A5EE70C9C8F9}" type="pres">
      <dgm:prSet presAssocID="{4B2A900C-09F0-4B1C-8F9B-8305A3F9E4A5}" presName="hierChild4" presStyleCnt="0"/>
      <dgm:spPr/>
    </dgm:pt>
    <dgm:pt modelId="{A121F87C-6D9D-4AB9-94CD-85725D9E64EB}" type="pres">
      <dgm:prSet presAssocID="{4B2A900C-09F0-4B1C-8F9B-8305A3F9E4A5}" presName="hierChild5" presStyleCnt="0"/>
      <dgm:spPr/>
    </dgm:pt>
    <dgm:pt modelId="{EDE42902-CD65-420B-827D-512E751CEFAB}" type="pres">
      <dgm:prSet presAssocID="{9AF156A4-08EA-4991-8C50-0E6D2BC0DE62}" presName="Name37" presStyleLbl="parChTrans1D3" presStyleIdx="7" presStyleCnt="8"/>
      <dgm:spPr/>
      <dgm:t>
        <a:bodyPr/>
        <a:lstStyle/>
        <a:p>
          <a:endParaRPr lang="tr-TR"/>
        </a:p>
      </dgm:t>
    </dgm:pt>
    <dgm:pt modelId="{2F175D6D-4429-4C58-AF18-C52BCB0F2406}" type="pres">
      <dgm:prSet presAssocID="{2620908D-07FA-4A1F-B6DD-DB66152B9521}" presName="hierRoot2" presStyleCnt="0">
        <dgm:presLayoutVars>
          <dgm:hierBranch val="init"/>
        </dgm:presLayoutVars>
      </dgm:prSet>
      <dgm:spPr/>
    </dgm:pt>
    <dgm:pt modelId="{68A0D238-D07E-4206-8C8B-74DA834568B6}" type="pres">
      <dgm:prSet presAssocID="{2620908D-07FA-4A1F-B6DD-DB66152B9521}" presName="rootComposite" presStyleCnt="0"/>
      <dgm:spPr/>
    </dgm:pt>
    <dgm:pt modelId="{56B0919D-31FE-4285-95B6-B9BA66DC8DDE}" type="pres">
      <dgm:prSet presAssocID="{2620908D-07FA-4A1F-B6DD-DB66152B9521}" presName="rootText" presStyleLbl="node3" presStyleIdx="7" presStyleCnt="8" custScaleX="300222" custScaleY="93916">
        <dgm:presLayoutVars>
          <dgm:chPref val="3"/>
        </dgm:presLayoutVars>
      </dgm:prSet>
      <dgm:spPr/>
      <dgm:t>
        <a:bodyPr/>
        <a:lstStyle/>
        <a:p>
          <a:endParaRPr lang="tr-TR"/>
        </a:p>
      </dgm:t>
    </dgm:pt>
    <dgm:pt modelId="{238D79AD-0223-4148-963D-5695DEC7D395}" type="pres">
      <dgm:prSet presAssocID="{2620908D-07FA-4A1F-B6DD-DB66152B9521}" presName="rootConnector" presStyleLbl="node3" presStyleIdx="7" presStyleCnt="8"/>
      <dgm:spPr/>
      <dgm:t>
        <a:bodyPr/>
        <a:lstStyle/>
        <a:p>
          <a:endParaRPr lang="tr-TR"/>
        </a:p>
      </dgm:t>
    </dgm:pt>
    <dgm:pt modelId="{740D7563-B94B-4FD1-A02B-1DA9266DDD66}" type="pres">
      <dgm:prSet presAssocID="{2620908D-07FA-4A1F-B6DD-DB66152B9521}" presName="hierChild4" presStyleCnt="0"/>
      <dgm:spPr/>
    </dgm:pt>
    <dgm:pt modelId="{93BA83E7-1870-4763-9C9E-B463C1447A81}" type="pres">
      <dgm:prSet presAssocID="{2620908D-07FA-4A1F-B6DD-DB66152B9521}" presName="hierChild5" presStyleCnt="0"/>
      <dgm:spPr/>
    </dgm:pt>
    <dgm:pt modelId="{50A7854C-6C4B-4847-84F4-3FE21D7BAA51}" type="pres">
      <dgm:prSet presAssocID="{AD2CDD5D-1B53-4323-AA0D-A73768F7E747}" presName="hierChild5" presStyleCnt="0"/>
      <dgm:spPr/>
    </dgm:pt>
    <dgm:pt modelId="{896E3E0D-449E-4D2B-B70D-E7657FACD5C0}" type="pres">
      <dgm:prSet presAssocID="{9454D49D-8FB6-4A65-93A8-D91292BCA78C}" presName="hierChild3" presStyleCnt="0"/>
      <dgm:spPr/>
    </dgm:pt>
  </dgm:ptLst>
  <dgm:cxnLst>
    <dgm:cxn modelId="{8F257A81-A024-4482-9330-56A1D2DE8F27}" type="presOf" srcId="{AD2CDD5D-1B53-4323-AA0D-A73768F7E747}" destId="{3558F137-8519-4EEE-BF82-25F6F820DB18}" srcOrd="0" destOrd="0" presId="urn:microsoft.com/office/officeart/2005/8/layout/orgChart1"/>
    <dgm:cxn modelId="{787A3121-D86E-42BF-BF3C-985B74820367}" srcId="{9454D49D-8FB6-4A65-93A8-D91292BCA78C}" destId="{AD2CDD5D-1B53-4323-AA0D-A73768F7E747}" srcOrd="1" destOrd="0" parTransId="{CD5A410A-18AB-423C-9A4D-7EF9E51C7469}" sibTransId="{EBA02451-7E0E-4EC0-A4B1-E500720914EF}"/>
    <dgm:cxn modelId="{B4DB9C08-58B2-4959-991D-50A30295EE4F}" type="presOf" srcId="{4B2A900C-09F0-4B1C-8F9B-8305A3F9E4A5}" destId="{05C306B7-C094-4F92-98C2-ED979641D60B}" srcOrd="0" destOrd="0" presId="urn:microsoft.com/office/officeart/2005/8/layout/orgChart1"/>
    <dgm:cxn modelId="{1CC4655F-996B-44E3-9FE3-39BDB83D2E68}" srcId="{9454D49D-8FB6-4A65-93A8-D91292BCA78C}" destId="{EB629E7D-D235-4EAD-B183-FE12A9B78DFC}" srcOrd="0" destOrd="0" parTransId="{948840E5-D8B0-4F43-87E5-FCB369E4D599}" sibTransId="{5EE0E72A-C4A3-45B5-82B5-C8E563697578}"/>
    <dgm:cxn modelId="{2C2A481C-C784-41F8-B928-F7FED99791E5}" type="presOf" srcId="{2620908D-07FA-4A1F-B6DD-DB66152B9521}" destId="{238D79AD-0223-4148-963D-5695DEC7D395}" srcOrd="1" destOrd="0" presId="urn:microsoft.com/office/officeart/2005/8/layout/orgChart1"/>
    <dgm:cxn modelId="{595315A1-CD61-4E75-9FAC-77442A5F9CF9}" type="presOf" srcId="{9AF156A4-08EA-4991-8C50-0E6D2BC0DE62}" destId="{EDE42902-CD65-420B-827D-512E751CEFAB}" srcOrd="0" destOrd="0" presId="urn:microsoft.com/office/officeart/2005/8/layout/orgChart1"/>
    <dgm:cxn modelId="{88A09919-EE19-47B4-84CC-A9516850B4B2}" type="presOf" srcId="{948840E5-D8B0-4F43-87E5-FCB369E4D599}" destId="{3FBE5422-9DCA-4347-BEE1-E9121839B663}" srcOrd="0" destOrd="0" presId="urn:microsoft.com/office/officeart/2005/8/layout/orgChart1"/>
    <dgm:cxn modelId="{609F9C18-A950-4BF9-B55E-360F11417299}" type="presOf" srcId="{25757D01-B049-4082-93F5-F75F0B0B5236}" destId="{A75B582A-014D-4CD5-8A26-1EAAE19EB0B5}" srcOrd="0" destOrd="0" presId="urn:microsoft.com/office/officeart/2005/8/layout/orgChart1"/>
    <dgm:cxn modelId="{0553ECE4-BC4A-4554-A08D-0502B205EBFF}" type="presOf" srcId="{ED972CA3-8738-4860-96A5-E5C37FC3B245}" destId="{064E5A2E-2B19-421A-919C-3327EC2DD2D9}" srcOrd="1" destOrd="0" presId="urn:microsoft.com/office/officeart/2005/8/layout/orgChart1"/>
    <dgm:cxn modelId="{1197AB9D-9393-4C2D-B1A2-13B40A931C93}" srcId="{EB629E7D-D235-4EAD-B183-FE12A9B78DFC}" destId="{043F0116-C9D1-4692-B484-21D84E3C9C7E}" srcOrd="2" destOrd="0" parTransId="{25757D01-B049-4082-93F5-F75F0B0B5236}" sibTransId="{BCB2A155-3D56-49CC-AE88-1EDF39992903}"/>
    <dgm:cxn modelId="{C6B6E07B-DE3E-4C82-BB19-207A73A51473}" type="presOf" srcId="{4453CAAB-C728-4EE6-A07E-76BC8CD88779}" destId="{DAAB6E19-B680-4DA4-93C4-3E89E2E92A2F}" srcOrd="1" destOrd="0" presId="urn:microsoft.com/office/officeart/2005/8/layout/orgChart1"/>
    <dgm:cxn modelId="{A085311B-7D07-4ED4-8606-40C955676CEF}" type="presOf" srcId="{9454D49D-8FB6-4A65-93A8-D91292BCA78C}" destId="{4F4ED3AA-147A-47CA-BA72-FCD3843D4D12}" srcOrd="0" destOrd="0" presId="urn:microsoft.com/office/officeart/2005/8/layout/orgChart1"/>
    <dgm:cxn modelId="{74AFFEF2-71BD-402C-817F-CF2DF821AADE}" type="presOf" srcId="{BB7C647E-41CD-43F7-93A3-3C1783DE278F}" destId="{D33E8761-1BD4-4259-A490-09AFF1A141E4}" srcOrd="0" destOrd="0" presId="urn:microsoft.com/office/officeart/2005/8/layout/orgChart1"/>
    <dgm:cxn modelId="{DF77E3DD-B123-4A40-8D52-73EE39118FD2}" type="presOf" srcId="{EE76634F-2D8C-4D02-A4AC-FECAB6AA1239}" destId="{24457B1D-DE52-4215-8CC8-DC3D9A581922}" srcOrd="0" destOrd="0" presId="urn:microsoft.com/office/officeart/2005/8/layout/orgChart1"/>
    <dgm:cxn modelId="{6D4D64BB-6F78-4882-AEA9-EA68C246CA59}" type="presOf" srcId="{60B2DDFD-A9C8-4D2A-B1A1-D4DC967B1AAA}" destId="{F27AE0F6-7425-484B-A1FB-F9C2F70DB477}" srcOrd="0" destOrd="0" presId="urn:microsoft.com/office/officeart/2005/8/layout/orgChart1"/>
    <dgm:cxn modelId="{8BC0E6D5-55B7-4C51-AFA9-5EA14DD7EB91}" srcId="{EB629E7D-D235-4EAD-B183-FE12A9B78DFC}" destId="{BB7C647E-41CD-43F7-93A3-3C1783DE278F}" srcOrd="1" destOrd="0" parTransId="{EE76634F-2D8C-4D02-A4AC-FECAB6AA1239}" sibTransId="{B20BEF35-B8B0-4CC8-93CB-12EFA1C9381E}"/>
    <dgm:cxn modelId="{1D99F5A3-2421-4DC4-9F0B-E079DF23428F}" type="presOf" srcId="{DCB31BC8-9916-4717-8799-3FC4D71CB442}" destId="{DFF14DC4-9955-45C4-9535-53B2E41E9776}" srcOrd="0" destOrd="0" presId="urn:microsoft.com/office/officeart/2005/8/layout/orgChart1"/>
    <dgm:cxn modelId="{5BBB48BB-04D0-4856-95F4-C49CCB503C08}" type="presOf" srcId="{F3782D66-37E7-4E8A-83A7-B4A2567E48D4}" destId="{573BCDAE-B248-42D0-B237-DE71F0259BAE}" srcOrd="1" destOrd="0" presId="urn:microsoft.com/office/officeart/2005/8/layout/orgChart1"/>
    <dgm:cxn modelId="{00A5D0C7-4A36-4DB7-9542-A5314AE0406E}" type="presOf" srcId="{BB7C647E-41CD-43F7-93A3-3C1783DE278F}" destId="{6201B69C-0DEE-434D-B016-289FB44DDB61}" srcOrd="1" destOrd="0" presId="urn:microsoft.com/office/officeart/2005/8/layout/orgChart1"/>
    <dgm:cxn modelId="{5FE38844-5438-464E-912E-3B63562CADE9}" type="presOf" srcId="{0DC1F889-C519-43C9-8275-31CE9C91AB3C}" destId="{D8251FAD-5F64-42AD-ADDD-5AEBB0392333}" srcOrd="0" destOrd="0" presId="urn:microsoft.com/office/officeart/2005/8/layout/orgChart1"/>
    <dgm:cxn modelId="{675F148B-D619-44E6-80E7-71E75B3986EE}" type="presOf" srcId="{4B2A900C-09F0-4B1C-8F9B-8305A3F9E4A5}" destId="{D9013742-2489-4FFA-81F4-D9C54321EB04}" srcOrd="1" destOrd="0" presId="urn:microsoft.com/office/officeart/2005/8/layout/orgChart1"/>
    <dgm:cxn modelId="{3065D01E-AA4C-4CCA-B978-CCAEBB840F0C}" srcId="{AD2CDD5D-1B53-4323-AA0D-A73768F7E747}" destId="{2620908D-07FA-4A1F-B6DD-DB66152B9521}" srcOrd="4" destOrd="0" parTransId="{9AF156A4-08EA-4991-8C50-0E6D2BC0DE62}" sibTransId="{9F32B87A-CFAC-475A-B317-746A2E11F620}"/>
    <dgm:cxn modelId="{8C293849-656A-4556-925C-BDB7BE3F9B68}" srcId="{AD2CDD5D-1B53-4323-AA0D-A73768F7E747}" destId="{4453CAAB-C728-4EE6-A07E-76BC8CD88779}" srcOrd="2" destOrd="0" parTransId="{F716E8C6-24B7-4CD3-95AB-F67D0E89E0C3}" sibTransId="{62211852-BD00-4C8E-9693-8205AF14DF50}"/>
    <dgm:cxn modelId="{FAD98F32-88FB-44F6-A4A2-AEE92299AE57}" type="presOf" srcId="{78A78EE6-9839-4F3A-BD58-6AB72E2F8D4F}" destId="{F04986FB-2539-4E61-B57D-396128B33D00}" srcOrd="0" destOrd="0" presId="urn:microsoft.com/office/officeart/2005/8/layout/orgChart1"/>
    <dgm:cxn modelId="{09F6F698-7627-4E42-83C5-B81CE9D1D40C}" srcId="{EB629E7D-D235-4EAD-B183-FE12A9B78DFC}" destId="{DCB31BC8-9916-4717-8799-3FC4D71CB442}" srcOrd="0" destOrd="0" parTransId="{78A78EE6-9839-4F3A-BD58-6AB72E2F8D4F}" sibTransId="{63CA1E2A-FD14-428E-8696-0141459C8849}"/>
    <dgm:cxn modelId="{A13059B2-BED0-438F-8C47-64F4666A15AA}" type="presOf" srcId="{AD2CDD5D-1B53-4323-AA0D-A73768F7E747}" destId="{CEE06336-AF5A-4C9D-A676-EF17A6628403}" srcOrd="1" destOrd="0" presId="urn:microsoft.com/office/officeart/2005/8/layout/orgChart1"/>
    <dgm:cxn modelId="{993323D9-2D02-4B42-B9FF-E892C220F291}" srcId="{AD2CDD5D-1B53-4323-AA0D-A73768F7E747}" destId="{ED972CA3-8738-4860-96A5-E5C37FC3B245}" srcOrd="1" destOrd="0" parTransId="{0A2A5AA5-A65B-4C6B-898E-86857340E4E5}" sibTransId="{ED02EED7-CBDB-4E80-B52F-5C0A70E4C4A3}"/>
    <dgm:cxn modelId="{56B9088C-F353-43BA-A84C-16DB96D99266}" type="presOf" srcId="{DCB31BC8-9916-4717-8799-3FC4D71CB442}" destId="{CAD66F1E-12D6-4E71-9743-246F25639F34}" srcOrd="1" destOrd="0" presId="urn:microsoft.com/office/officeart/2005/8/layout/orgChart1"/>
    <dgm:cxn modelId="{691379B0-99FF-4983-BEC4-D8110411F0C3}" type="presOf" srcId="{4453CAAB-C728-4EE6-A07E-76BC8CD88779}" destId="{AE9C08DD-3C87-4FB2-A9A3-0D330EE5420F}" srcOrd="0" destOrd="0" presId="urn:microsoft.com/office/officeart/2005/8/layout/orgChart1"/>
    <dgm:cxn modelId="{2916C819-13BB-4B67-AB1C-C02E7D9ED9D7}" srcId="{60B2DDFD-A9C8-4D2A-B1A1-D4DC967B1AAA}" destId="{9454D49D-8FB6-4A65-93A8-D91292BCA78C}" srcOrd="0" destOrd="0" parTransId="{803A4C39-9F91-4628-91EE-639D3B046B73}" sibTransId="{DCC65A81-54DB-4C3A-9009-AEFBBBAD56D9}"/>
    <dgm:cxn modelId="{AAFE9414-52E7-41E3-8814-C9AB35072D17}" type="presOf" srcId="{ED972CA3-8738-4860-96A5-E5C37FC3B245}" destId="{9D1E8378-9027-4C83-8725-956845C1DD04}" srcOrd="0" destOrd="0" presId="urn:microsoft.com/office/officeart/2005/8/layout/orgChart1"/>
    <dgm:cxn modelId="{2C3ED8C4-1F45-4569-A5C7-BDCA0B314BC2}" type="presOf" srcId="{F716E8C6-24B7-4CD3-95AB-F67D0E89E0C3}" destId="{D0F4A72E-0817-487A-B053-0BD5AB65CDF1}" srcOrd="0" destOrd="0" presId="urn:microsoft.com/office/officeart/2005/8/layout/orgChart1"/>
    <dgm:cxn modelId="{74112E53-DC8D-405B-9440-40D4FA4E0664}" type="presOf" srcId="{043F0116-C9D1-4692-B484-21D84E3C9C7E}" destId="{713FD58D-C4C5-4909-AA45-07F4558E3BF1}" srcOrd="0" destOrd="0" presId="urn:microsoft.com/office/officeart/2005/8/layout/orgChart1"/>
    <dgm:cxn modelId="{927D8450-285D-4F69-AD65-83EDA518A333}" type="presOf" srcId="{043F0116-C9D1-4692-B484-21D84E3C9C7E}" destId="{065AD229-4409-4E01-9D44-FCF151D0FF14}" srcOrd="1" destOrd="0" presId="urn:microsoft.com/office/officeart/2005/8/layout/orgChart1"/>
    <dgm:cxn modelId="{E44F71D9-CEF6-4ABB-BBED-798DF38E4484}" srcId="{AD2CDD5D-1B53-4323-AA0D-A73768F7E747}" destId="{4B2A900C-09F0-4B1C-8F9B-8305A3F9E4A5}" srcOrd="3" destOrd="0" parTransId="{D13B2C1B-20FB-4491-B3BE-276FE3A883E6}" sibTransId="{CF5C665E-0E30-4085-A630-596BF42D263D}"/>
    <dgm:cxn modelId="{3F297AE9-DE9B-4CD5-85DB-28F0C428C156}" type="presOf" srcId="{F3782D66-37E7-4E8A-83A7-B4A2567E48D4}" destId="{561B1C56-C285-403F-8068-F4BAE96F22FE}" srcOrd="0" destOrd="0" presId="urn:microsoft.com/office/officeart/2005/8/layout/orgChart1"/>
    <dgm:cxn modelId="{556A4327-C908-4AC2-94FB-14E63E12D7F4}" type="presOf" srcId="{EB629E7D-D235-4EAD-B183-FE12A9B78DFC}" destId="{044193A7-1D23-419C-BBDD-0EAB56E04DB3}" srcOrd="0" destOrd="0" presId="urn:microsoft.com/office/officeart/2005/8/layout/orgChart1"/>
    <dgm:cxn modelId="{6078EC58-6D52-4DD9-841F-9D28F222D810}" type="presOf" srcId="{EB629E7D-D235-4EAD-B183-FE12A9B78DFC}" destId="{3C37610D-05A7-4995-935F-05387EC4CF46}" srcOrd="1" destOrd="0" presId="urn:microsoft.com/office/officeart/2005/8/layout/orgChart1"/>
    <dgm:cxn modelId="{61F95973-D3FE-4770-A218-EC4BA762B54D}" type="presOf" srcId="{CD5A410A-18AB-423C-9A4D-7EF9E51C7469}" destId="{CD039273-0F16-4C36-9818-5358F59A4411}" srcOrd="0" destOrd="0" presId="urn:microsoft.com/office/officeart/2005/8/layout/orgChart1"/>
    <dgm:cxn modelId="{A96E0CC9-AD4A-46E5-9D98-2E60654D3210}" type="presOf" srcId="{2620908D-07FA-4A1F-B6DD-DB66152B9521}" destId="{56B0919D-31FE-4285-95B6-B9BA66DC8DDE}" srcOrd="0" destOrd="0" presId="urn:microsoft.com/office/officeart/2005/8/layout/orgChart1"/>
    <dgm:cxn modelId="{3C2E9C5F-B2E8-400B-9215-5E82B4D8360B}" type="presOf" srcId="{0A2A5AA5-A65B-4C6B-898E-86857340E4E5}" destId="{36775CDC-9B30-498D-BD94-093FAA0A9204}" srcOrd="0" destOrd="0" presId="urn:microsoft.com/office/officeart/2005/8/layout/orgChart1"/>
    <dgm:cxn modelId="{F578DAAD-2A53-4764-A1F1-089E92B5DDDD}" type="presOf" srcId="{9454D49D-8FB6-4A65-93A8-D91292BCA78C}" destId="{EC9C16EE-D65A-4C26-AE36-05393EFBA28E}" srcOrd="1" destOrd="0" presId="urn:microsoft.com/office/officeart/2005/8/layout/orgChart1"/>
    <dgm:cxn modelId="{C79C4CB2-790C-4B2C-B205-180350D0FDC7}" type="presOf" srcId="{D13B2C1B-20FB-4491-B3BE-276FE3A883E6}" destId="{9FF180E3-7AC9-4EA1-954F-E9256479297A}" srcOrd="0" destOrd="0" presId="urn:microsoft.com/office/officeart/2005/8/layout/orgChart1"/>
    <dgm:cxn modelId="{621857C5-9F20-4766-A3ED-0752E3CD8DB5}" srcId="{AD2CDD5D-1B53-4323-AA0D-A73768F7E747}" destId="{F3782D66-37E7-4E8A-83A7-B4A2567E48D4}" srcOrd="0" destOrd="0" parTransId="{0DC1F889-C519-43C9-8275-31CE9C91AB3C}" sibTransId="{98810D24-24F2-4E20-A810-0D183D88C649}"/>
    <dgm:cxn modelId="{779101E0-B16F-404A-9470-B7D4AD3F3FDA}" type="presParOf" srcId="{F27AE0F6-7425-484B-A1FB-F9C2F70DB477}" destId="{F546F274-529E-44DA-9722-B7A8C99E32EE}" srcOrd="0" destOrd="0" presId="urn:microsoft.com/office/officeart/2005/8/layout/orgChart1"/>
    <dgm:cxn modelId="{87EF1574-0BE8-44F0-AD54-3B7966988BD4}" type="presParOf" srcId="{F546F274-529E-44DA-9722-B7A8C99E32EE}" destId="{2EC5F4FE-FD87-4040-932C-ABC1C9C3A94D}" srcOrd="0" destOrd="0" presId="urn:microsoft.com/office/officeart/2005/8/layout/orgChart1"/>
    <dgm:cxn modelId="{6EBED9CB-9FAC-4D6A-8194-86BCE82E4429}" type="presParOf" srcId="{2EC5F4FE-FD87-4040-932C-ABC1C9C3A94D}" destId="{4F4ED3AA-147A-47CA-BA72-FCD3843D4D12}" srcOrd="0" destOrd="0" presId="urn:microsoft.com/office/officeart/2005/8/layout/orgChart1"/>
    <dgm:cxn modelId="{CFBAD976-1958-4E3E-ACA0-92A9A38D208E}" type="presParOf" srcId="{2EC5F4FE-FD87-4040-932C-ABC1C9C3A94D}" destId="{EC9C16EE-D65A-4C26-AE36-05393EFBA28E}" srcOrd="1" destOrd="0" presId="urn:microsoft.com/office/officeart/2005/8/layout/orgChart1"/>
    <dgm:cxn modelId="{E51BF883-8B38-4E95-AC22-2B83254AA166}" type="presParOf" srcId="{F546F274-529E-44DA-9722-B7A8C99E32EE}" destId="{F46FD814-8740-433A-964F-DDF4AB781869}" srcOrd="1" destOrd="0" presId="urn:microsoft.com/office/officeart/2005/8/layout/orgChart1"/>
    <dgm:cxn modelId="{126814F0-75E4-4AB9-A1B6-F636F9C75A70}" type="presParOf" srcId="{F46FD814-8740-433A-964F-DDF4AB781869}" destId="{3FBE5422-9DCA-4347-BEE1-E9121839B663}" srcOrd="0" destOrd="0" presId="urn:microsoft.com/office/officeart/2005/8/layout/orgChart1"/>
    <dgm:cxn modelId="{338966FF-9DCF-4077-9239-630A072AA3BB}" type="presParOf" srcId="{F46FD814-8740-433A-964F-DDF4AB781869}" destId="{033C8F96-4381-4B5A-98BC-9F24FA1A84E5}" srcOrd="1" destOrd="0" presId="urn:microsoft.com/office/officeart/2005/8/layout/orgChart1"/>
    <dgm:cxn modelId="{3F6D4665-03E8-4616-AF05-884C2AFBCEBD}" type="presParOf" srcId="{033C8F96-4381-4B5A-98BC-9F24FA1A84E5}" destId="{D5E8652A-461E-4A1F-99B6-1CA70528B9E8}" srcOrd="0" destOrd="0" presId="urn:microsoft.com/office/officeart/2005/8/layout/orgChart1"/>
    <dgm:cxn modelId="{D03F7BB7-CB3C-49C8-88F0-B78962CCFEC8}" type="presParOf" srcId="{D5E8652A-461E-4A1F-99B6-1CA70528B9E8}" destId="{044193A7-1D23-419C-BBDD-0EAB56E04DB3}" srcOrd="0" destOrd="0" presId="urn:microsoft.com/office/officeart/2005/8/layout/orgChart1"/>
    <dgm:cxn modelId="{833B9E02-58BE-4071-B66F-031170C671ED}" type="presParOf" srcId="{D5E8652A-461E-4A1F-99B6-1CA70528B9E8}" destId="{3C37610D-05A7-4995-935F-05387EC4CF46}" srcOrd="1" destOrd="0" presId="urn:microsoft.com/office/officeart/2005/8/layout/orgChart1"/>
    <dgm:cxn modelId="{D60E40D2-FF60-4174-A96E-082A731CF7F9}" type="presParOf" srcId="{033C8F96-4381-4B5A-98BC-9F24FA1A84E5}" destId="{9D634B6E-EAA9-42FF-9A38-E9E318E1DDC1}" srcOrd="1" destOrd="0" presId="urn:microsoft.com/office/officeart/2005/8/layout/orgChart1"/>
    <dgm:cxn modelId="{EDEF8D11-4523-4CA2-BA76-6FD042BCD6A2}" type="presParOf" srcId="{9D634B6E-EAA9-42FF-9A38-E9E318E1DDC1}" destId="{F04986FB-2539-4E61-B57D-396128B33D00}" srcOrd="0" destOrd="0" presId="urn:microsoft.com/office/officeart/2005/8/layout/orgChart1"/>
    <dgm:cxn modelId="{85292D1B-E155-4F78-99BD-BD7E13F66008}" type="presParOf" srcId="{9D634B6E-EAA9-42FF-9A38-E9E318E1DDC1}" destId="{4F0A66D0-B6CD-4699-9B53-3B060690AE32}" srcOrd="1" destOrd="0" presId="urn:microsoft.com/office/officeart/2005/8/layout/orgChart1"/>
    <dgm:cxn modelId="{BA1F00AB-4813-4046-A1E0-D84BD711EBD4}" type="presParOf" srcId="{4F0A66D0-B6CD-4699-9B53-3B060690AE32}" destId="{411783D4-A042-47A6-8D24-E3156BEAAD1D}" srcOrd="0" destOrd="0" presId="urn:microsoft.com/office/officeart/2005/8/layout/orgChart1"/>
    <dgm:cxn modelId="{3F6071AC-FD36-4B75-9EF7-B05FFE60E114}" type="presParOf" srcId="{411783D4-A042-47A6-8D24-E3156BEAAD1D}" destId="{DFF14DC4-9955-45C4-9535-53B2E41E9776}" srcOrd="0" destOrd="0" presId="urn:microsoft.com/office/officeart/2005/8/layout/orgChart1"/>
    <dgm:cxn modelId="{0143E1A1-6280-45B0-99E1-65C4E75EC44A}" type="presParOf" srcId="{411783D4-A042-47A6-8D24-E3156BEAAD1D}" destId="{CAD66F1E-12D6-4E71-9743-246F25639F34}" srcOrd="1" destOrd="0" presId="urn:microsoft.com/office/officeart/2005/8/layout/orgChart1"/>
    <dgm:cxn modelId="{FC97F68F-B5DA-4C4D-A095-DD43BDEE568E}" type="presParOf" srcId="{4F0A66D0-B6CD-4699-9B53-3B060690AE32}" destId="{A1E987C8-1D3C-4A22-B6A3-CDE102C77CAA}" srcOrd="1" destOrd="0" presId="urn:microsoft.com/office/officeart/2005/8/layout/orgChart1"/>
    <dgm:cxn modelId="{034E46E7-9484-4D08-B754-CDA7B6AFEA46}" type="presParOf" srcId="{4F0A66D0-B6CD-4699-9B53-3B060690AE32}" destId="{38DC932F-D61F-4810-8098-BA061CD3DD2E}" srcOrd="2" destOrd="0" presId="urn:microsoft.com/office/officeart/2005/8/layout/orgChart1"/>
    <dgm:cxn modelId="{976A60E7-C479-4D2C-81C6-D9E8D866CBD9}" type="presParOf" srcId="{9D634B6E-EAA9-42FF-9A38-E9E318E1DDC1}" destId="{24457B1D-DE52-4215-8CC8-DC3D9A581922}" srcOrd="2" destOrd="0" presId="urn:microsoft.com/office/officeart/2005/8/layout/orgChart1"/>
    <dgm:cxn modelId="{6BB560E5-A720-4580-AED0-0FAC5C2745FE}" type="presParOf" srcId="{9D634B6E-EAA9-42FF-9A38-E9E318E1DDC1}" destId="{BF7D4EBF-FA74-456A-865E-B872B89E1351}" srcOrd="3" destOrd="0" presId="urn:microsoft.com/office/officeart/2005/8/layout/orgChart1"/>
    <dgm:cxn modelId="{B217886F-24E2-4CC8-86B3-2562BAF518F3}" type="presParOf" srcId="{BF7D4EBF-FA74-456A-865E-B872B89E1351}" destId="{9DD474D3-7B51-491E-BA9B-252B35FD082A}" srcOrd="0" destOrd="0" presId="urn:microsoft.com/office/officeart/2005/8/layout/orgChart1"/>
    <dgm:cxn modelId="{4C7FB9DE-1081-430F-B7DE-9EBC5DBF12B2}" type="presParOf" srcId="{9DD474D3-7B51-491E-BA9B-252B35FD082A}" destId="{D33E8761-1BD4-4259-A490-09AFF1A141E4}" srcOrd="0" destOrd="0" presId="urn:microsoft.com/office/officeart/2005/8/layout/orgChart1"/>
    <dgm:cxn modelId="{EF540DCA-4746-450D-8F43-FC61C8E2190F}" type="presParOf" srcId="{9DD474D3-7B51-491E-BA9B-252B35FD082A}" destId="{6201B69C-0DEE-434D-B016-289FB44DDB61}" srcOrd="1" destOrd="0" presId="urn:microsoft.com/office/officeart/2005/8/layout/orgChart1"/>
    <dgm:cxn modelId="{A199E1BA-E288-4631-9192-2B10582D3466}" type="presParOf" srcId="{BF7D4EBF-FA74-456A-865E-B872B89E1351}" destId="{A817D62E-D83A-484B-A178-4851ECBCA782}" srcOrd="1" destOrd="0" presId="urn:microsoft.com/office/officeart/2005/8/layout/orgChart1"/>
    <dgm:cxn modelId="{F032F175-CD16-4489-AED3-0002196B8D5D}" type="presParOf" srcId="{BF7D4EBF-FA74-456A-865E-B872B89E1351}" destId="{EDAC5D10-01EB-4139-B7E7-FBA8E6B21EE0}" srcOrd="2" destOrd="0" presId="urn:microsoft.com/office/officeart/2005/8/layout/orgChart1"/>
    <dgm:cxn modelId="{DE614FCC-EF11-46B8-856C-51C11085631A}" type="presParOf" srcId="{9D634B6E-EAA9-42FF-9A38-E9E318E1DDC1}" destId="{A75B582A-014D-4CD5-8A26-1EAAE19EB0B5}" srcOrd="4" destOrd="0" presId="urn:microsoft.com/office/officeart/2005/8/layout/orgChart1"/>
    <dgm:cxn modelId="{C022603C-7D04-4F74-A294-4A9B08F9F4B1}" type="presParOf" srcId="{9D634B6E-EAA9-42FF-9A38-E9E318E1DDC1}" destId="{2931CBFE-F36E-4E65-AAD0-10B932FF8988}" srcOrd="5" destOrd="0" presId="urn:microsoft.com/office/officeart/2005/8/layout/orgChart1"/>
    <dgm:cxn modelId="{81471D9B-29C4-4B82-BF03-42AD21A124ED}" type="presParOf" srcId="{2931CBFE-F36E-4E65-AAD0-10B932FF8988}" destId="{AE0040BF-F596-4FB6-9FB3-8AD021DD680D}" srcOrd="0" destOrd="0" presId="urn:microsoft.com/office/officeart/2005/8/layout/orgChart1"/>
    <dgm:cxn modelId="{A80E5955-1E86-490A-B782-4E88955285C7}" type="presParOf" srcId="{AE0040BF-F596-4FB6-9FB3-8AD021DD680D}" destId="{713FD58D-C4C5-4909-AA45-07F4558E3BF1}" srcOrd="0" destOrd="0" presId="urn:microsoft.com/office/officeart/2005/8/layout/orgChart1"/>
    <dgm:cxn modelId="{93B6BD7D-6BD1-4259-9A0F-1E28495D6B44}" type="presParOf" srcId="{AE0040BF-F596-4FB6-9FB3-8AD021DD680D}" destId="{065AD229-4409-4E01-9D44-FCF151D0FF14}" srcOrd="1" destOrd="0" presId="urn:microsoft.com/office/officeart/2005/8/layout/orgChart1"/>
    <dgm:cxn modelId="{17E683CC-B80F-4A25-8B5B-788EF249695A}" type="presParOf" srcId="{2931CBFE-F36E-4E65-AAD0-10B932FF8988}" destId="{89B58E91-6776-48B6-B17E-BEC3A48D5031}" srcOrd="1" destOrd="0" presId="urn:microsoft.com/office/officeart/2005/8/layout/orgChart1"/>
    <dgm:cxn modelId="{D18C4B69-E1C1-40AD-A3B4-514DC33D7580}" type="presParOf" srcId="{2931CBFE-F36E-4E65-AAD0-10B932FF8988}" destId="{88E70BB8-777C-4932-93A2-203E05C3A98A}" srcOrd="2" destOrd="0" presId="urn:microsoft.com/office/officeart/2005/8/layout/orgChart1"/>
    <dgm:cxn modelId="{42313EF3-1CB3-47A7-AD67-AAB6435590B5}" type="presParOf" srcId="{033C8F96-4381-4B5A-98BC-9F24FA1A84E5}" destId="{58ADF1C4-08E2-4BC1-B493-E1D9A84EB356}" srcOrd="2" destOrd="0" presId="urn:microsoft.com/office/officeart/2005/8/layout/orgChart1"/>
    <dgm:cxn modelId="{C970FC98-962D-4B06-A411-F793A3F0C01E}" type="presParOf" srcId="{F46FD814-8740-433A-964F-DDF4AB781869}" destId="{CD039273-0F16-4C36-9818-5358F59A4411}" srcOrd="2" destOrd="0" presId="urn:microsoft.com/office/officeart/2005/8/layout/orgChart1"/>
    <dgm:cxn modelId="{B2EC3ACD-27CF-40B6-BDC7-DFD2372EF3D2}" type="presParOf" srcId="{F46FD814-8740-433A-964F-DDF4AB781869}" destId="{0189D5B6-C4FB-4487-B496-4CF454B28516}" srcOrd="3" destOrd="0" presId="urn:microsoft.com/office/officeart/2005/8/layout/orgChart1"/>
    <dgm:cxn modelId="{78998455-5225-4DE3-8223-F382AEDDD92A}" type="presParOf" srcId="{0189D5B6-C4FB-4487-B496-4CF454B28516}" destId="{F0B17079-2A9A-49AB-A716-35FA16659797}" srcOrd="0" destOrd="0" presId="urn:microsoft.com/office/officeart/2005/8/layout/orgChart1"/>
    <dgm:cxn modelId="{74F6A99B-F2AE-4338-AF69-3B34431D99FA}" type="presParOf" srcId="{F0B17079-2A9A-49AB-A716-35FA16659797}" destId="{3558F137-8519-4EEE-BF82-25F6F820DB18}" srcOrd="0" destOrd="0" presId="urn:microsoft.com/office/officeart/2005/8/layout/orgChart1"/>
    <dgm:cxn modelId="{EAF80DA2-E9AE-4A85-8987-C7542DE785E6}" type="presParOf" srcId="{F0B17079-2A9A-49AB-A716-35FA16659797}" destId="{CEE06336-AF5A-4C9D-A676-EF17A6628403}" srcOrd="1" destOrd="0" presId="urn:microsoft.com/office/officeart/2005/8/layout/orgChart1"/>
    <dgm:cxn modelId="{BDBE2DAE-39D7-423D-A381-9D60BB460A18}" type="presParOf" srcId="{0189D5B6-C4FB-4487-B496-4CF454B28516}" destId="{8611C809-9652-43C8-9F35-49B03D056C74}" srcOrd="1" destOrd="0" presId="urn:microsoft.com/office/officeart/2005/8/layout/orgChart1"/>
    <dgm:cxn modelId="{366899BD-627F-490F-AF33-AE2C4B36D565}" type="presParOf" srcId="{8611C809-9652-43C8-9F35-49B03D056C74}" destId="{D8251FAD-5F64-42AD-ADDD-5AEBB0392333}" srcOrd="0" destOrd="0" presId="urn:microsoft.com/office/officeart/2005/8/layout/orgChart1"/>
    <dgm:cxn modelId="{8E1372C3-D64A-41A7-B205-81BFB7BD0F08}" type="presParOf" srcId="{8611C809-9652-43C8-9F35-49B03D056C74}" destId="{8C5205F4-041B-48E8-8249-B540571A4071}" srcOrd="1" destOrd="0" presId="urn:microsoft.com/office/officeart/2005/8/layout/orgChart1"/>
    <dgm:cxn modelId="{C491D4AF-81FB-48C9-8D51-2BECF8EEED9D}" type="presParOf" srcId="{8C5205F4-041B-48E8-8249-B540571A4071}" destId="{08AA00BF-65F6-44BF-B99D-12CCCAFFA2FA}" srcOrd="0" destOrd="0" presId="urn:microsoft.com/office/officeart/2005/8/layout/orgChart1"/>
    <dgm:cxn modelId="{76BF7EB6-1C76-4A6F-915C-63DDF22B968E}" type="presParOf" srcId="{08AA00BF-65F6-44BF-B99D-12CCCAFFA2FA}" destId="{561B1C56-C285-403F-8068-F4BAE96F22FE}" srcOrd="0" destOrd="0" presId="urn:microsoft.com/office/officeart/2005/8/layout/orgChart1"/>
    <dgm:cxn modelId="{D8A847A4-0955-453A-B035-CB88AE6DAD25}" type="presParOf" srcId="{08AA00BF-65F6-44BF-B99D-12CCCAFFA2FA}" destId="{573BCDAE-B248-42D0-B237-DE71F0259BAE}" srcOrd="1" destOrd="0" presId="urn:microsoft.com/office/officeart/2005/8/layout/orgChart1"/>
    <dgm:cxn modelId="{AD73A78F-6D06-4AAA-9AA4-CCEF96075CAA}" type="presParOf" srcId="{8C5205F4-041B-48E8-8249-B540571A4071}" destId="{EF5CEBB1-B3DE-4ADA-BF5F-812C0AA21CBF}" srcOrd="1" destOrd="0" presId="urn:microsoft.com/office/officeart/2005/8/layout/orgChart1"/>
    <dgm:cxn modelId="{6C059AC2-6939-4527-B781-699398C202DC}" type="presParOf" srcId="{8C5205F4-041B-48E8-8249-B540571A4071}" destId="{71EC18BC-7E73-480A-8F1B-59FE87F0A271}" srcOrd="2" destOrd="0" presId="urn:microsoft.com/office/officeart/2005/8/layout/orgChart1"/>
    <dgm:cxn modelId="{A9705BA1-BB15-4015-BDF3-902C7CED2489}" type="presParOf" srcId="{8611C809-9652-43C8-9F35-49B03D056C74}" destId="{36775CDC-9B30-498D-BD94-093FAA0A9204}" srcOrd="2" destOrd="0" presId="urn:microsoft.com/office/officeart/2005/8/layout/orgChart1"/>
    <dgm:cxn modelId="{1A0CB8A7-5127-49B9-BAAE-EBE0BA099F40}" type="presParOf" srcId="{8611C809-9652-43C8-9F35-49B03D056C74}" destId="{095BD94F-3264-489A-9B0B-8CDEB332C0FC}" srcOrd="3" destOrd="0" presId="urn:microsoft.com/office/officeart/2005/8/layout/orgChart1"/>
    <dgm:cxn modelId="{8845B9B3-18AA-4697-83D5-C2DFCF113432}" type="presParOf" srcId="{095BD94F-3264-489A-9B0B-8CDEB332C0FC}" destId="{11D37AC7-1BC5-47C9-BA8F-851A1E1B86B9}" srcOrd="0" destOrd="0" presId="urn:microsoft.com/office/officeart/2005/8/layout/orgChart1"/>
    <dgm:cxn modelId="{0B6B5236-D177-4EE3-8DF5-24F7AF96BA75}" type="presParOf" srcId="{11D37AC7-1BC5-47C9-BA8F-851A1E1B86B9}" destId="{9D1E8378-9027-4C83-8725-956845C1DD04}" srcOrd="0" destOrd="0" presId="urn:microsoft.com/office/officeart/2005/8/layout/orgChart1"/>
    <dgm:cxn modelId="{42488BA6-C07E-4493-B784-8F3957828900}" type="presParOf" srcId="{11D37AC7-1BC5-47C9-BA8F-851A1E1B86B9}" destId="{064E5A2E-2B19-421A-919C-3327EC2DD2D9}" srcOrd="1" destOrd="0" presId="urn:microsoft.com/office/officeart/2005/8/layout/orgChart1"/>
    <dgm:cxn modelId="{8C44C0FB-EE58-402C-9598-1A62053DBDC3}" type="presParOf" srcId="{095BD94F-3264-489A-9B0B-8CDEB332C0FC}" destId="{175D8644-EC88-4C25-8A9A-6A12B6AE7BBC}" srcOrd="1" destOrd="0" presId="urn:microsoft.com/office/officeart/2005/8/layout/orgChart1"/>
    <dgm:cxn modelId="{822C4CD3-E5C1-449D-946B-7F71D1422C4B}" type="presParOf" srcId="{095BD94F-3264-489A-9B0B-8CDEB332C0FC}" destId="{9814B6CA-4F0D-4C50-8DF7-3BACED4DC01F}" srcOrd="2" destOrd="0" presId="urn:microsoft.com/office/officeart/2005/8/layout/orgChart1"/>
    <dgm:cxn modelId="{848FFC0F-6380-42A5-B6E6-66A3AFB65B4E}" type="presParOf" srcId="{8611C809-9652-43C8-9F35-49B03D056C74}" destId="{D0F4A72E-0817-487A-B053-0BD5AB65CDF1}" srcOrd="4" destOrd="0" presId="urn:microsoft.com/office/officeart/2005/8/layout/orgChart1"/>
    <dgm:cxn modelId="{C2369029-F083-4E9D-8EC3-1D196DC9A078}" type="presParOf" srcId="{8611C809-9652-43C8-9F35-49B03D056C74}" destId="{A8BEB92B-3721-4CC3-A77B-AAA91F93C889}" srcOrd="5" destOrd="0" presId="urn:microsoft.com/office/officeart/2005/8/layout/orgChart1"/>
    <dgm:cxn modelId="{8A61B02A-C8B2-4AE8-8561-E82EC6A62CBE}" type="presParOf" srcId="{A8BEB92B-3721-4CC3-A77B-AAA91F93C889}" destId="{4A461893-18CF-45BD-AB11-23BB2A24EB70}" srcOrd="0" destOrd="0" presId="urn:microsoft.com/office/officeart/2005/8/layout/orgChart1"/>
    <dgm:cxn modelId="{BAA90341-B6CF-40C6-B30B-732C8C8A6281}" type="presParOf" srcId="{4A461893-18CF-45BD-AB11-23BB2A24EB70}" destId="{AE9C08DD-3C87-4FB2-A9A3-0D330EE5420F}" srcOrd="0" destOrd="0" presId="urn:microsoft.com/office/officeart/2005/8/layout/orgChart1"/>
    <dgm:cxn modelId="{A5535DB6-011D-485E-B8BA-B878453EC3D5}" type="presParOf" srcId="{4A461893-18CF-45BD-AB11-23BB2A24EB70}" destId="{DAAB6E19-B680-4DA4-93C4-3E89E2E92A2F}" srcOrd="1" destOrd="0" presId="urn:microsoft.com/office/officeart/2005/8/layout/orgChart1"/>
    <dgm:cxn modelId="{3A2F3DB9-BC38-4334-89AE-4E8369D57986}" type="presParOf" srcId="{A8BEB92B-3721-4CC3-A77B-AAA91F93C889}" destId="{E64E3F6E-EB50-41BE-8FE0-86CD86276821}" srcOrd="1" destOrd="0" presId="urn:microsoft.com/office/officeart/2005/8/layout/orgChart1"/>
    <dgm:cxn modelId="{66A214AF-2B24-4142-80FB-33026309AE8C}" type="presParOf" srcId="{A8BEB92B-3721-4CC3-A77B-AAA91F93C889}" destId="{6713F90C-676E-47C3-839C-440691632D04}" srcOrd="2" destOrd="0" presId="urn:microsoft.com/office/officeart/2005/8/layout/orgChart1"/>
    <dgm:cxn modelId="{FDADE5E9-9B81-4E2B-9500-75F4C8373D8C}" type="presParOf" srcId="{8611C809-9652-43C8-9F35-49B03D056C74}" destId="{9FF180E3-7AC9-4EA1-954F-E9256479297A}" srcOrd="6" destOrd="0" presId="urn:microsoft.com/office/officeart/2005/8/layout/orgChart1"/>
    <dgm:cxn modelId="{EECE2AED-E507-4A3E-BBC0-5D74A3A8524D}" type="presParOf" srcId="{8611C809-9652-43C8-9F35-49B03D056C74}" destId="{E6ACB3A2-1FCE-4930-B006-94B147F76F98}" srcOrd="7" destOrd="0" presId="urn:microsoft.com/office/officeart/2005/8/layout/orgChart1"/>
    <dgm:cxn modelId="{34061E1C-7C36-45F2-8B51-672A9508E228}" type="presParOf" srcId="{E6ACB3A2-1FCE-4930-B006-94B147F76F98}" destId="{738487B8-03C5-4984-BE0E-555A1734276B}" srcOrd="0" destOrd="0" presId="urn:microsoft.com/office/officeart/2005/8/layout/orgChart1"/>
    <dgm:cxn modelId="{3C04703E-D732-4CB3-8568-44DFD1C1911F}" type="presParOf" srcId="{738487B8-03C5-4984-BE0E-555A1734276B}" destId="{05C306B7-C094-4F92-98C2-ED979641D60B}" srcOrd="0" destOrd="0" presId="urn:microsoft.com/office/officeart/2005/8/layout/orgChart1"/>
    <dgm:cxn modelId="{46BB6350-497E-43F6-A98E-B1E4F739FB68}" type="presParOf" srcId="{738487B8-03C5-4984-BE0E-555A1734276B}" destId="{D9013742-2489-4FFA-81F4-D9C54321EB04}" srcOrd="1" destOrd="0" presId="urn:microsoft.com/office/officeart/2005/8/layout/orgChart1"/>
    <dgm:cxn modelId="{D1CE4BEA-8950-4494-AFE9-10F664213760}" type="presParOf" srcId="{E6ACB3A2-1FCE-4930-B006-94B147F76F98}" destId="{EC6B932F-DD77-4929-9EF1-A5EE70C9C8F9}" srcOrd="1" destOrd="0" presId="urn:microsoft.com/office/officeart/2005/8/layout/orgChart1"/>
    <dgm:cxn modelId="{B752219E-53A0-4B9B-9860-123556E00AD5}" type="presParOf" srcId="{E6ACB3A2-1FCE-4930-B006-94B147F76F98}" destId="{A121F87C-6D9D-4AB9-94CD-85725D9E64EB}" srcOrd="2" destOrd="0" presId="urn:microsoft.com/office/officeart/2005/8/layout/orgChart1"/>
    <dgm:cxn modelId="{8720A8DD-3578-4191-8765-FF57A6F7F564}" type="presParOf" srcId="{8611C809-9652-43C8-9F35-49B03D056C74}" destId="{EDE42902-CD65-420B-827D-512E751CEFAB}" srcOrd="8" destOrd="0" presId="urn:microsoft.com/office/officeart/2005/8/layout/orgChart1"/>
    <dgm:cxn modelId="{9006DD5A-DE5B-4818-B812-DC7A461111F8}" type="presParOf" srcId="{8611C809-9652-43C8-9F35-49B03D056C74}" destId="{2F175D6D-4429-4C58-AF18-C52BCB0F2406}" srcOrd="9" destOrd="0" presId="urn:microsoft.com/office/officeart/2005/8/layout/orgChart1"/>
    <dgm:cxn modelId="{9BA35ECA-C8A2-4E15-BD16-46C799A5D598}" type="presParOf" srcId="{2F175D6D-4429-4C58-AF18-C52BCB0F2406}" destId="{68A0D238-D07E-4206-8C8B-74DA834568B6}" srcOrd="0" destOrd="0" presId="urn:microsoft.com/office/officeart/2005/8/layout/orgChart1"/>
    <dgm:cxn modelId="{992555A9-243F-4866-B8AF-ED5C46446E99}" type="presParOf" srcId="{68A0D238-D07E-4206-8C8B-74DA834568B6}" destId="{56B0919D-31FE-4285-95B6-B9BA66DC8DDE}" srcOrd="0" destOrd="0" presId="urn:microsoft.com/office/officeart/2005/8/layout/orgChart1"/>
    <dgm:cxn modelId="{E4A2BC8C-703E-40DB-9797-9860EF30F4E3}" type="presParOf" srcId="{68A0D238-D07E-4206-8C8B-74DA834568B6}" destId="{238D79AD-0223-4148-963D-5695DEC7D395}" srcOrd="1" destOrd="0" presId="urn:microsoft.com/office/officeart/2005/8/layout/orgChart1"/>
    <dgm:cxn modelId="{CDD4927E-5AC0-4E72-9E95-021B1489F0A9}" type="presParOf" srcId="{2F175D6D-4429-4C58-AF18-C52BCB0F2406}" destId="{740D7563-B94B-4FD1-A02B-1DA9266DDD66}" srcOrd="1" destOrd="0" presId="urn:microsoft.com/office/officeart/2005/8/layout/orgChart1"/>
    <dgm:cxn modelId="{2F85D3E9-2B3F-40E5-A280-07F0AC6BC16F}" type="presParOf" srcId="{2F175D6D-4429-4C58-AF18-C52BCB0F2406}" destId="{93BA83E7-1870-4763-9C9E-B463C1447A81}" srcOrd="2" destOrd="0" presId="urn:microsoft.com/office/officeart/2005/8/layout/orgChart1"/>
    <dgm:cxn modelId="{5B4F566C-6DA6-45D9-93CE-AFECD9AF344A}" type="presParOf" srcId="{0189D5B6-C4FB-4487-B496-4CF454B28516}" destId="{50A7854C-6C4B-4847-84F4-3FE21D7BAA51}" srcOrd="2" destOrd="0" presId="urn:microsoft.com/office/officeart/2005/8/layout/orgChart1"/>
    <dgm:cxn modelId="{CDD74792-F9C9-437A-9381-5E42EC80C178}" type="presParOf" srcId="{F546F274-529E-44DA-9722-B7A8C99E32EE}" destId="{896E3E0D-449E-4D2B-B70D-E7657FACD5C0}"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D792867-7049-4939-9ACF-2E24676ABB5B}" type="doc">
      <dgm:prSet loTypeId="urn:microsoft.com/office/officeart/2005/8/layout/orgChart1" loCatId="hierarchy" qsTypeId="urn:microsoft.com/office/officeart/2005/8/quickstyle/simple3" qsCatId="simple" csTypeId="urn:microsoft.com/office/officeart/2005/8/colors/colorful1" csCatId="colorful" phldr="1"/>
      <dgm:spPr/>
      <dgm:t>
        <a:bodyPr/>
        <a:lstStyle/>
        <a:p>
          <a:endParaRPr lang="tr-TR"/>
        </a:p>
      </dgm:t>
    </dgm:pt>
    <dgm:pt modelId="{25987B52-EBD2-43A8-A33E-57729299867B}">
      <dgm:prSet phldrT="[Metin]"/>
      <dgm:spPr/>
      <dgm:t>
        <a:bodyPr/>
        <a:lstStyle/>
        <a:p>
          <a:r>
            <a:rPr lang="tr-TR" b="1" i="1" dirty="0" smtClean="0">
              <a:latin typeface="Candara" pitchFamily="34" charset="0"/>
            </a:rPr>
            <a:t>Çığa Neden Olan Başlıca Etmenler</a:t>
          </a:r>
          <a:endParaRPr lang="tr-TR" b="1" i="1" dirty="0">
            <a:latin typeface="Candara" pitchFamily="34" charset="0"/>
          </a:endParaRPr>
        </a:p>
      </dgm:t>
    </dgm:pt>
    <dgm:pt modelId="{92E80212-11FD-4888-9E00-C49CD4D2776A}" type="parTrans" cxnId="{B9A294DA-42E7-4970-B4BA-FBFFFEA65A0A}">
      <dgm:prSet/>
      <dgm:spPr/>
      <dgm:t>
        <a:bodyPr/>
        <a:lstStyle/>
        <a:p>
          <a:endParaRPr lang="tr-TR"/>
        </a:p>
      </dgm:t>
    </dgm:pt>
    <dgm:pt modelId="{18F3DA5A-7765-42A7-9F77-D3654919EC33}" type="sibTrans" cxnId="{B9A294DA-42E7-4970-B4BA-FBFFFEA65A0A}">
      <dgm:prSet/>
      <dgm:spPr/>
      <dgm:t>
        <a:bodyPr/>
        <a:lstStyle/>
        <a:p>
          <a:endParaRPr lang="tr-TR"/>
        </a:p>
      </dgm:t>
    </dgm:pt>
    <dgm:pt modelId="{298D21D4-4569-4867-9356-87F1D4430025}">
      <dgm:prSet phldrT="[Metin]"/>
      <dgm:spPr/>
      <dgm:t>
        <a:bodyPr/>
        <a:lstStyle/>
        <a:p>
          <a:r>
            <a:rPr lang="tr-TR" i="1" dirty="0" smtClean="0">
              <a:latin typeface="Candara" pitchFamily="34" charset="0"/>
            </a:rPr>
            <a:t>Yer şekilleri</a:t>
          </a:r>
          <a:endParaRPr lang="tr-TR" i="1" dirty="0">
            <a:latin typeface="Candara" pitchFamily="34" charset="0"/>
          </a:endParaRPr>
        </a:p>
      </dgm:t>
    </dgm:pt>
    <dgm:pt modelId="{B0F0CF09-14A9-4A46-A60F-E15C0FA72057}" type="parTrans" cxnId="{4A14F4C0-EAD0-471E-BE30-558E57CBAE57}">
      <dgm:prSet/>
      <dgm:spPr/>
      <dgm:t>
        <a:bodyPr/>
        <a:lstStyle/>
        <a:p>
          <a:endParaRPr lang="tr-TR"/>
        </a:p>
      </dgm:t>
    </dgm:pt>
    <dgm:pt modelId="{3CBB7006-E554-48BC-A74B-B01AA731FAC8}" type="sibTrans" cxnId="{4A14F4C0-EAD0-471E-BE30-558E57CBAE57}">
      <dgm:prSet/>
      <dgm:spPr/>
      <dgm:t>
        <a:bodyPr/>
        <a:lstStyle/>
        <a:p>
          <a:endParaRPr lang="tr-TR"/>
        </a:p>
      </dgm:t>
    </dgm:pt>
    <dgm:pt modelId="{DC2055CE-85FB-4A29-A459-3712A8E0F2D0}">
      <dgm:prSet/>
      <dgm:spPr/>
      <dgm:t>
        <a:bodyPr/>
        <a:lstStyle/>
        <a:p>
          <a:r>
            <a:rPr lang="tr-TR" i="1" dirty="0" smtClean="0">
              <a:latin typeface="Candara" pitchFamily="34" charset="0"/>
            </a:rPr>
            <a:t>İklim</a:t>
          </a:r>
          <a:endParaRPr lang="tr-TR" i="1" dirty="0">
            <a:latin typeface="Candara" pitchFamily="34" charset="0"/>
          </a:endParaRPr>
        </a:p>
      </dgm:t>
    </dgm:pt>
    <dgm:pt modelId="{F980B987-EFBE-44F1-9D3A-04060FD649D5}" type="parTrans" cxnId="{3D5DED5B-C7E7-434D-9433-B57CA460CC41}">
      <dgm:prSet/>
      <dgm:spPr/>
      <dgm:t>
        <a:bodyPr/>
        <a:lstStyle/>
        <a:p>
          <a:endParaRPr lang="tr-TR"/>
        </a:p>
      </dgm:t>
    </dgm:pt>
    <dgm:pt modelId="{5BC146E8-2045-450E-BE4A-2BF6201E3CAC}" type="sibTrans" cxnId="{3D5DED5B-C7E7-434D-9433-B57CA460CC41}">
      <dgm:prSet/>
      <dgm:spPr/>
      <dgm:t>
        <a:bodyPr/>
        <a:lstStyle/>
        <a:p>
          <a:endParaRPr lang="tr-TR"/>
        </a:p>
      </dgm:t>
    </dgm:pt>
    <dgm:pt modelId="{C6FCDCDB-8486-4886-9BE5-DDA9392B7AB5}">
      <dgm:prSet/>
      <dgm:spPr/>
      <dgm:t>
        <a:bodyPr/>
        <a:lstStyle/>
        <a:p>
          <a:r>
            <a:rPr lang="tr-TR" i="1" dirty="0" smtClean="0">
              <a:latin typeface="Candara" pitchFamily="34" charset="0"/>
            </a:rPr>
            <a:t>Bitki Örtüsü</a:t>
          </a:r>
          <a:endParaRPr lang="tr-TR" i="1" dirty="0">
            <a:latin typeface="Candara" pitchFamily="34" charset="0"/>
          </a:endParaRPr>
        </a:p>
      </dgm:t>
    </dgm:pt>
    <dgm:pt modelId="{00AB0CD0-90D5-469E-8E50-8537010E3AC2}" type="parTrans" cxnId="{5C823F0C-E218-4C21-8E8E-C0EA4221B115}">
      <dgm:prSet/>
      <dgm:spPr/>
      <dgm:t>
        <a:bodyPr/>
        <a:lstStyle/>
        <a:p>
          <a:endParaRPr lang="tr-TR"/>
        </a:p>
      </dgm:t>
    </dgm:pt>
    <dgm:pt modelId="{FCE3BA40-4DEF-43CD-AADB-B3F7F8911B1D}" type="sibTrans" cxnId="{5C823F0C-E218-4C21-8E8E-C0EA4221B115}">
      <dgm:prSet/>
      <dgm:spPr/>
      <dgm:t>
        <a:bodyPr/>
        <a:lstStyle/>
        <a:p>
          <a:endParaRPr lang="tr-TR"/>
        </a:p>
      </dgm:t>
    </dgm:pt>
    <dgm:pt modelId="{9DC7BE56-0175-4343-BE48-7DBA1DC6B498}">
      <dgm:prSet/>
      <dgm:spPr/>
      <dgm:t>
        <a:bodyPr/>
        <a:lstStyle/>
        <a:p>
          <a:r>
            <a:rPr lang="tr-TR" i="1" dirty="0" smtClean="0">
              <a:latin typeface="Candara" pitchFamily="34" charset="0"/>
            </a:rPr>
            <a:t>İnsan</a:t>
          </a:r>
          <a:endParaRPr lang="tr-TR" i="1" dirty="0">
            <a:latin typeface="Candara" pitchFamily="34" charset="0"/>
          </a:endParaRPr>
        </a:p>
      </dgm:t>
    </dgm:pt>
    <dgm:pt modelId="{AB4A752A-CC00-43D0-9A0E-101785DFD86F}" type="parTrans" cxnId="{49827E67-A96E-4CAC-9069-0593DFC745C8}">
      <dgm:prSet/>
      <dgm:spPr/>
      <dgm:t>
        <a:bodyPr/>
        <a:lstStyle/>
        <a:p>
          <a:endParaRPr lang="tr-TR"/>
        </a:p>
      </dgm:t>
    </dgm:pt>
    <dgm:pt modelId="{C226D1EA-699B-49B6-A384-83F0BF3C45D7}" type="sibTrans" cxnId="{49827E67-A96E-4CAC-9069-0593DFC745C8}">
      <dgm:prSet/>
      <dgm:spPr/>
      <dgm:t>
        <a:bodyPr/>
        <a:lstStyle/>
        <a:p>
          <a:endParaRPr lang="tr-TR"/>
        </a:p>
      </dgm:t>
    </dgm:pt>
    <dgm:pt modelId="{EF90ED8E-571C-4650-AD06-D599B0A61DC6}" type="pres">
      <dgm:prSet presAssocID="{7D792867-7049-4939-9ACF-2E24676ABB5B}" presName="hierChild1" presStyleCnt="0">
        <dgm:presLayoutVars>
          <dgm:orgChart val="1"/>
          <dgm:chPref val="1"/>
          <dgm:dir/>
          <dgm:animOne val="branch"/>
          <dgm:animLvl val="lvl"/>
          <dgm:resizeHandles/>
        </dgm:presLayoutVars>
      </dgm:prSet>
      <dgm:spPr/>
      <dgm:t>
        <a:bodyPr/>
        <a:lstStyle/>
        <a:p>
          <a:endParaRPr lang="tr-TR"/>
        </a:p>
      </dgm:t>
    </dgm:pt>
    <dgm:pt modelId="{DC88603C-7316-4B05-9628-C5D5831988CE}" type="pres">
      <dgm:prSet presAssocID="{25987B52-EBD2-43A8-A33E-57729299867B}" presName="hierRoot1" presStyleCnt="0">
        <dgm:presLayoutVars>
          <dgm:hierBranch val="init"/>
        </dgm:presLayoutVars>
      </dgm:prSet>
      <dgm:spPr/>
    </dgm:pt>
    <dgm:pt modelId="{539F156C-96AE-40D4-BB6C-AE94254977A1}" type="pres">
      <dgm:prSet presAssocID="{25987B52-EBD2-43A8-A33E-57729299867B}" presName="rootComposite1" presStyleCnt="0"/>
      <dgm:spPr/>
    </dgm:pt>
    <dgm:pt modelId="{4397734C-0B83-4334-A078-7E894328C6B9}" type="pres">
      <dgm:prSet presAssocID="{25987B52-EBD2-43A8-A33E-57729299867B}" presName="rootText1" presStyleLbl="node0" presStyleIdx="0" presStyleCnt="1" custScaleX="327675" custScaleY="97303">
        <dgm:presLayoutVars>
          <dgm:chPref val="3"/>
        </dgm:presLayoutVars>
      </dgm:prSet>
      <dgm:spPr/>
      <dgm:t>
        <a:bodyPr/>
        <a:lstStyle/>
        <a:p>
          <a:endParaRPr lang="tr-TR"/>
        </a:p>
      </dgm:t>
    </dgm:pt>
    <dgm:pt modelId="{B8710A8B-B441-4DE7-B380-DA892D043E01}" type="pres">
      <dgm:prSet presAssocID="{25987B52-EBD2-43A8-A33E-57729299867B}" presName="rootConnector1" presStyleLbl="node1" presStyleIdx="0" presStyleCnt="0"/>
      <dgm:spPr/>
      <dgm:t>
        <a:bodyPr/>
        <a:lstStyle/>
        <a:p>
          <a:endParaRPr lang="tr-TR"/>
        </a:p>
      </dgm:t>
    </dgm:pt>
    <dgm:pt modelId="{3A62F268-0C49-4245-9F7F-5649D45B8541}" type="pres">
      <dgm:prSet presAssocID="{25987B52-EBD2-43A8-A33E-57729299867B}" presName="hierChild2" presStyleCnt="0"/>
      <dgm:spPr/>
    </dgm:pt>
    <dgm:pt modelId="{D0DF960C-CEFB-4D4B-BBFF-BB746B8DEF32}" type="pres">
      <dgm:prSet presAssocID="{B0F0CF09-14A9-4A46-A60F-E15C0FA72057}" presName="Name37" presStyleLbl="parChTrans1D2" presStyleIdx="0" presStyleCnt="1"/>
      <dgm:spPr/>
      <dgm:t>
        <a:bodyPr/>
        <a:lstStyle/>
        <a:p>
          <a:endParaRPr lang="tr-TR"/>
        </a:p>
      </dgm:t>
    </dgm:pt>
    <dgm:pt modelId="{E40C2934-9727-4F1F-97B8-19A9D60EE33A}" type="pres">
      <dgm:prSet presAssocID="{298D21D4-4569-4867-9356-87F1D4430025}" presName="hierRoot2" presStyleCnt="0">
        <dgm:presLayoutVars>
          <dgm:hierBranch/>
        </dgm:presLayoutVars>
      </dgm:prSet>
      <dgm:spPr/>
    </dgm:pt>
    <dgm:pt modelId="{F6DA3BD6-998E-48BE-A0E9-48913AF97086}" type="pres">
      <dgm:prSet presAssocID="{298D21D4-4569-4867-9356-87F1D4430025}" presName="rootComposite" presStyleCnt="0"/>
      <dgm:spPr/>
    </dgm:pt>
    <dgm:pt modelId="{C233F5A0-F22B-424B-937B-0DFC807F4B2F}" type="pres">
      <dgm:prSet presAssocID="{298D21D4-4569-4867-9356-87F1D4430025}" presName="rootText" presStyleLbl="node2" presStyleIdx="0" presStyleCnt="1" custScaleX="163658" custScaleY="73530">
        <dgm:presLayoutVars>
          <dgm:chPref val="3"/>
        </dgm:presLayoutVars>
      </dgm:prSet>
      <dgm:spPr/>
      <dgm:t>
        <a:bodyPr/>
        <a:lstStyle/>
        <a:p>
          <a:endParaRPr lang="tr-TR"/>
        </a:p>
      </dgm:t>
    </dgm:pt>
    <dgm:pt modelId="{ADC3EA2A-A425-497C-A2E9-5059A9FA96FC}" type="pres">
      <dgm:prSet presAssocID="{298D21D4-4569-4867-9356-87F1D4430025}" presName="rootConnector" presStyleLbl="node2" presStyleIdx="0" presStyleCnt="1"/>
      <dgm:spPr/>
      <dgm:t>
        <a:bodyPr/>
        <a:lstStyle/>
        <a:p>
          <a:endParaRPr lang="tr-TR"/>
        </a:p>
      </dgm:t>
    </dgm:pt>
    <dgm:pt modelId="{5A0DEBDC-D069-403F-82D2-FC68E628E254}" type="pres">
      <dgm:prSet presAssocID="{298D21D4-4569-4867-9356-87F1D4430025}" presName="hierChild4" presStyleCnt="0"/>
      <dgm:spPr/>
    </dgm:pt>
    <dgm:pt modelId="{B7CA3869-8267-46D0-9EC5-FD381A0AAFA9}" type="pres">
      <dgm:prSet presAssocID="{F980B987-EFBE-44F1-9D3A-04060FD649D5}" presName="Name35" presStyleLbl="parChTrans1D3" presStyleIdx="0" presStyleCnt="1"/>
      <dgm:spPr/>
      <dgm:t>
        <a:bodyPr/>
        <a:lstStyle/>
        <a:p>
          <a:endParaRPr lang="tr-TR"/>
        </a:p>
      </dgm:t>
    </dgm:pt>
    <dgm:pt modelId="{4650043E-A4E9-4A0C-8EE0-DA15E21A7DAE}" type="pres">
      <dgm:prSet presAssocID="{DC2055CE-85FB-4A29-A459-3712A8E0F2D0}" presName="hierRoot2" presStyleCnt="0">
        <dgm:presLayoutVars>
          <dgm:hierBranch val="init"/>
        </dgm:presLayoutVars>
      </dgm:prSet>
      <dgm:spPr/>
    </dgm:pt>
    <dgm:pt modelId="{36B068FF-8442-4453-983B-2D2242F67BA9}" type="pres">
      <dgm:prSet presAssocID="{DC2055CE-85FB-4A29-A459-3712A8E0F2D0}" presName="rootComposite" presStyleCnt="0"/>
      <dgm:spPr/>
    </dgm:pt>
    <dgm:pt modelId="{F473FFDE-5E5D-40B9-B47E-31161CF1CED7}" type="pres">
      <dgm:prSet presAssocID="{DC2055CE-85FB-4A29-A459-3712A8E0F2D0}" presName="rootText" presStyleLbl="node3" presStyleIdx="0" presStyleCnt="1" custScaleX="158697" custScaleY="77394">
        <dgm:presLayoutVars>
          <dgm:chPref val="3"/>
        </dgm:presLayoutVars>
      </dgm:prSet>
      <dgm:spPr/>
      <dgm:t>
        <a:bodyPr/>
        <a:lstStyle/>
        <a:p>
          <a:endParaRPr lang="tr-TR"/>
        </a:p>
      </dgm:t>
    </dgm:pt>
    <dgm:pt modelId="{057A0586-A6BA-42F0-93C7-306238C032C7}" type="pres">
      <dgm:prSet presAssocID="{DC2055CE-85FB-4A29-A459-3712A8E0F2D0}" presName="rootConnector" presStyleLbl="node3" presStyleIdx="0" presStyleCnt="1"/>
      <dgm:spPr/>
      <dgm:t>
        <a:bodyPr/>
        <a:lstStyle/>
        <a:p>
          <a:endParaRPr lang="tr-TR"/>
        </a:p>
      </dgm:t>
    </dgm:pt>
    <dgm:pt modelId="{77FA4BB7-526C-41FF-B894-CA83B42E9375}" type="pres">
      <dgm:prSet presAssocID="{DC2055CE-85FB-4A29-A459-3712A8E0F2D0}" presName="hierChild4" presStyleCnt="0"/>
      <dgm:spPr/>
    </dgm:pt>
    <dgm:pt modelId="{5190DCA2-389D-4F09-B10A-4190E836FC50}" type="pres">
      <dgm:prSet presAssocID="{00AB0CD0-90D5-469E-8E50-8537010E3AC2}" presName="Name37" presStyleLbl="parChTrans1D4" presStyleIdx="0" presStyleCnt="2"/>
      <dgm:spPr/>
      <dgm:t>
        <a:bodyPr/>
        <a:lstStyle/>
        <a:p>
          <a:endParaRPr lang="tr-TR"/>
        </a:p>
      </dgm:t>
    </dgm:pt>
    <dgm:pt modelId="{54268883-96BD-4F3B-B7AB-C530DE7F899B}" type="pres">
      <dgm:prSet presAssocID="{C6FCDCDB-8486-4886-9BE5-DDA9392B7AB5}" presName="hierRoot2" presStyleCnt="0">
        <dgm:presLayoutVars>
          <dgm:hierBranch val="init"/>
        </dgm:presLayoutVars>
      </dgm:prSet>
      <dgm:spPr/>
    </dgm:pt>
    <dgm:pt modelId="{F00AEEF5-E01E-4A7B-8E9F-ADEB83720C18}" type="pres">
      <dgm:prSet presAssocID="{C6FCDCDB-8486-4886-9BE5-DDA9392B7AB5}" presName="rootComposite" presStyleCnt="0"/>
      <dgm:spPr/>
    </dgm:pt>
    <dgm:pt modelId="{2F20820E-A838-4FA0-BEFD-E78C68D5A0C2}" type="pres">
      <dgm:prSet presAssocID="{C6FCDCDB-8486-4886-9BE5-DDA9392B7AB5}" presName="rootText" presStyleLbl="node4" presStyleIdx="0" presStyleCnt="2" custScaleX="153848" custScaleY="73267">
        <dgm:presLayoutVars>
          <dgm:chPref val="3"/>
        </dgm:presLayoutVars>
      </dgm:prSet>
      <dgm:spPr/>
      <dgm:t>
        <a:bodyPr/>
        <a:lstStyle/>
        <a:p>
          <a:endParaRPr lang="tr-TR"/>
        </a:p>
      </dgm:t>
    </dgm:pt>
    <dgm:pt modelId="{35CD04E1-0210-4867-8F12-E901E6C7D023}" type="pres">
      <dgm:prSet presAssocID="{C6FCDCDB-8486-4886-9BE5-DDA9392B7AB5}" presName="rootConnector" presStyleLbl="node4" presStyleIdx="0" presStyleCnt="2"/>
      <dgm:spPr/>
      <dgm:t>
        <a:bodyPr/>
        <a:lstStyle/>
        <a:p>
          <a:endParaRPr lang="tr-TR"/>
        </a:p>
      </dgm:t>
    </dgm:pt>
    <dgm:pt modelId="{EEC8FF50-654E-4870-8E99-0BD2412C852E}" type="pres">
      <dgm:prSet presAssocID="{C6FCDCDB-8486-4886-9BE5-DDA9392B7AB5}" presName="hierChild4" presStyleCnt="0"/>
      <dgm:spPr/>
    </dgm:pt>
    <dgm:pt modelId="{243C0936-563F-431B-A29C-4ABF71A79EC9}" type="pres">
      <dgm:prSet presAssocID="{AB4A752A-CC00-43D0-9A0E-101785DFD86F}" presName="Name37" presStyleLbl="parChTrans1D4" presStyleIdx="1" presStyleCnt="2"/>
      <dgm:spPr/>
      <dgm:t>
        <a:bodyPr/>
        <a:lstStyle/>
        <a:p>
          <a:endParaRPr lang="tr-TR"/>
        </a:p>
      </dgm:t>
    </dgm:pt>
    <dgm:pt modelId="{A79FEE58-7BB1-40CB-A2A7-0D9E4CB910B8}" type="pres">
      <dgm:prSet presAssocID="{9DC7BE56-0175-4343-BE48-7DBA1DC6B498}" presName="hierRoot2" presStyleCnt="0">
        <dgm:presLayoutVars>
          <dgm:hierBranch val="init"/>
        </dgm:presLayoutVars>
      </dgm:prSet>
      <dgm:spPr/>
    </dgm:pt>
    <dgm:pt modelId="{422C7280-1636-4F27-B538-4CEF6B3A868B}" type="pres">
      <dgm:prSet presAssocID="{9DC7BE56-0175-4343-BE48-7DBA1DC6B498}" presName="rootComposite" presStyleCnt="0"/>
      <dgm:spPr/>
    </dgm:pt>
    <dgm:pt modelId="{61CEA294-AE2E-4340-A370-B832EC923D9A}" type="pres">
      <dgm:prSet presAssocID="{9DC7BE56-0175-4343-BE48-7DBA1DC6B498}" presName="rootText" presStyleLbl="node4" presStyleIdx="1" presStyleCnt="2" custScaleX="153540" custScaleY="70332" custLinFactNeighborX="-35952" custLinFactNeighborY="-2251">
        <dgm:presLayoutVars>
          <dgm:chPref val="3"/>
        </dgm:presLayoutVars>
      </dgm:prSet>
      <dgm:spPr/>
      <dgm:t>
        <a:bodyPr/>
        <a:lstStyle/>
        <a:p>
          <a:endParaRPr lang="tr-TR"/>
        </a:p>
      </dgm:t>
    </dgm:pt>
    <dgm:pt modelId="{5CC8F8B6-81E0-44D2-90FA-B4501F7D81D5}" type="pres">
      <dgm:prSet presAssocID="{9DC7BE56-0175-4343-BE48-7DBA1DC6B498}" presName="rootConnector" presStyleLbl="node4" presStyleIdx="1" presStyleCnt="2"/>
      <dgm:spPr/>
      <dgm:t>
        <a:bodyPr/>
        <a:lstStyle/>
        <a:p>
          <a:endParaRPr lang="tr-TR"/>
        </a:p>
      </dgm:t>
    </dgm:pt>
    <dgm:pt modelId="{0E9EE1DC-3351-42EB-AA2F-60B04F773EFA}" type="pres">
      <dgm:prSet presAssocID="{9DC7BE56-0175-4343-BE48-7DBA1DC6B498}" presName="hierChild4" presStyleCnt="0"/>
      <dgm:spPr/>
    </dgm:pt>
    <dgm:pt modelId="{9963979F-1C93-4643-9B80-5F49074F37DA}" type="pres">
      <dgm:prSet presAssocID="{9DC7BE56-0175-4343-BE48-7DBA1DC6B498}" presName="hierChild5" presStyleCnt="0"/>
      <dgm:spPr/>
    </dgm:pt>
    <dgm:pt modelId="{88B0EC8B-934D-447E-92D3-A189FF712E58}" type="pres">
      <dgm:prSet presAssocID="{C6FCDCDB-8486-4886-9BE5-DDA9392B7AB5}" presName="hierChild5" presStyleCnt="0"/>
      <dgm:spPr/>
    </dgm:pt>
    <dgm:pt modelId="{F7D87A80-3FE7-46A4-960A-67202047FC77}" type="pres">
      <dgm:prSet presAssocID="{DC2055CE-85FB-4A29-A459-3712A8E0F2D0}" presName="hierChild5" presStyleCnt="0"/>
      <dgm:spPr/>
    </dgm:pt>
    <dgm:pt modelId="{20887BC0-07CC-40D0-88AD-2B52500AB263}" type="pres">
      <dgm:prSet presAssocID="{298D21D4-4569-4867-9356-87F1D4430025}" presName="hierChild5" presStyleCnt="0"/>
      <dgm:spPr/>
    </dgm:pt>
    <dgm:pt modelId="{4549624D-C6C5-42FE-B9FF-D286DBE1B208}" type="pres">
      <dgm:prSet presAssocID="{25987B52-EBD2-43A8-A33E-57729299867B}" presName="hierChild3" presStyleCnt="0"/>
      <dgm:spPr/>
    </dgm:pt>
  </dgm:ptLst>
  <dgm:cxnLst>
    <dgm:cxn modelId="{F3D03D00-162A-4604-8CD9-40EDFF5C5F89}" type="presOf" srcId="{7D792867-7049-4939-9ACF-2E24676ABB5B}" destId="{EF90ED8E-571C-4650-AD06-D599B0A61DC6}" srcOrd="0" destOrd="0" presId="urn:microsoft.com/office/officeart/2005/8/layout/orgChart1"/>
    <dgm:cxn modelId="{D6A81787-F68A-4BBD-831D-6849D25C1CF0}" type="presOf" srcId="{9DC7BE56-0175-4343-BE48-7DBA1DC6B498}" destId="{61CEA294-AE2E-4340-A370-B832EC923D9A}" srcOrd="0" destOrd="0" presId="urn:microsoft.com/office/officeart/2005/8/layout/orgChart1"/>
    <dgm:cxn modelId="{4539F0FE-2DDA-436A-AA35-10DEA2CD6EA7}" type="presOf" srcId="{9DC7BE56-0175-4343-BE48-7DBA1DC6B498}" destId="{5CC8F8B6-81E0-44D2-90FA-B4501F7D81D5}" srcOrd="1" destOrd="0" presId="urn:microsoft.com/office/officeart/2005/8/layout/orgChart1"/>
    <dgm:cxn modelId="{A3372871-FF2A-4DE1-81FC-2F86E446721D}" type="presOf" srcId="{00AB0CD0-90D5-469E-8E50-8537010E3AC2}" destId="{5190DCA2-389D-4F09-B10A-4190E836FC50}" srcOrd="0" destOrd="0" presId="urn:microsoft.com/office/officeart/2005/8/layout/orgChart1"/>
    <dgm:cxn modelId="{49827E67-A96E-4CAC-9069-0593DFC745C8}" srcId="{C6FCDCDB-8486-4886-9BE5-DDA9392B7AB5}" destId="{9DC7BE56-0175-4343-BE48-7DBA1DC6B498}" srcOrd="0" destOrd="0" parTransId="{AB4A752A-CC00-43D0-9A0E-101785DFD86F}" sibTransId="{C226D1EA-699B-49B6-A384-83F0BF3C45D7}"/>
    <dgm:cxn modelId="{DC233C01-223B-4CDF-B514-019A6FF45D2C}" type="presOf" srcId="{B0F0CF09-14A9-4A46-A60F-E15C0FA72057}" destId="{D0DF960C-CEFB-4D4B-BBFF-BB746B8DEF32}" srcOrd="0" destOrd="0" presId="urn:microsoft.com/office/officeart/2005/8/layout/orgChart1"/>
    <dgm:cxn modelId="{3CAA77A8-7037-4005-8662-DA70EED064F3}" type="presOf" srcId="{DC2055CE-85FB-4A29-A459-3712A8E0F2D0}" destId="{F473FFDE-5E5D-40B9-B47E-31161CF1CED7}" srcOrd="0" destOrd="0" presId="urn:microsoft.com/office/officeart/2005/8/layout/orgChart1"/>
    <dgm:cxn modelId="{661A7321-FCF2-49AF-A360-898D9F523214}" type="presOf" srcId="{25987B52-EBD2-43A8-A33E-57729299867B}" destId="{4397734C-0B83-4334-A078-7E894328C6B9}" srcOrd="0" destOrd="0" presId="urn:microsoft.com/office/officeart/2005/8/layout/orgChart1"/>
    <dgm:cxn modelId="{E8B8B65D-E3C6-4C55-87FA-E76808340AA2}" type="presOf" srcId="{25987B52-EBD2-43A8-A33E-57729299867B}" destId="{B8710A8B-B441-4DE7-B380-DA892D043E01}" srcOrd="1" destOrd="0" presId="urn:microsoft.com/office/officeart/2005/8/layout/orgChart1"/>
    <dgm:cxn modelId="{A29A8806-D316-4CFE-9CBE-32FB4551B9DA}" type="presOf" srcId="{AB4A752A-CC00-43D0-9A0E-101785DFD86F}" destId="{243C0936-563F-431B-A29C-4ABF71A79EC9}" srcOrd="0" destOrd="0" presId="urn:microsoft.com/office/officeart/2005/8/layout/orgChart1"/>
    <dgm:cxn modelId="{BAD4945F-FDDC-40A7-BDA8-2B91AFE2234E}" type="presOf" srcId="{DC2055CE-85FB-4A29-A459-3712A8E0F2D0}" destId="{057A0586-A6BA-42F0-93C7-306238C032C7}" srcOrd="1" destOrd="0" presId="urn:microsoft.com/office/officeart/2005/8/layout/orgChart1"/>
    <dgm:cxn modelId="{72AE3EB8-3E6A-469A-A558-FE3F26AC6F41}" type="presOf" srcId="{C6FCDCDB-8486-4886-9BE5-DDA9392B7AB5}" destId="{2F20820E-A838-4FA0-BEFD-E78C68D5A0C2}" srcOrd="0" destOrd="0" presId="urn:microsoft.com/office/officeart/2005/8/layout/orgChart1"/>
    <dgm:cxn modelId="{24CAED4A-DC82-45C7-A1DC-7EF513CBF179}" type="presOf" srcId="{298D21D4-4569-4867-9356-87F1D4430025}" destId="{C233F5A0-F22B-424B-937B-0DFC807F4B2F}" srcOrd="0" destOrd="0" presId="urn:microsoft.com/office/officeart/2005/8/layout/orgChart1"/>
    <dgm:cxn modelId="{4A14F4C0-EAD0-471E-BE30-558E57CBAE57}" srcId="{25987B52-EBD2-43A8-A33E-57729299867B}" destId="{298D21D4-4569-4867-9356-87F1D4430025}" srcOrd="0" destOrd="0" parTransId="{B0F0CF09-14A9-4A46-A60F-E15C0FA72057}" sibTransId="{3CBB7006-E554-48BC-A74B-B01AA731FAC8}"/>
    <dgm:cxn modelId="{5C823F0C-E218-4C21-8E8E-C0EA4221B115}" srcId="{DC2055CE-85FB-4A29-A459-3712A8E0F2D0}" destId="{C6FCDCDB-8486-4886-9BE5-DDA9392B7AB5}" srcOrd="0" destOrd="0" parTransId="{00AB0CD0-90D5-469E-8E50-8537010E3AC2}" sibTransId="{FCE3BA40-4DEF-43CD-AADB-B3F7F8911B1D}"/>
    <dgm:cxn modelId="{FC4431C8-ABB2-42A0-B8E9-21FA6CA95675}" type="presOf" srcId="{F980B987-EFBE-44F1-9D3A-04060FD649D5}" destId="{B7CA3869-8267-46D0-9EC5-FD381A0AAFA9}" srcOrd="0" destOrd="0" presId="urn:microsoft.com/office/officeart/2005/8/layout/orgChart1"/>
    <dgm:cxn modelId="{3D5DED5B-C7E7-434D-9433-B57CA460CC41}" srcId="{298D21D4-4569-4867-9356-87F1D4430025}" destId="{DC2055CE-85FB-4A29-A459-3712A8E0F2D0}" srcOrd="0" destOrd="0" parTransId="{F980B987-EFBE-44F1-9D3A-04060FD649D5}" sibTransId="{5BC146E8-2045-450E-BE4A-2BF6201E3CAC}"/>
    <dgm:cxn modelId="{25344E6C-E61E-41B8-BAE6-40A0583C507C}" type="presOf" srcId="{298D21D4-4569-4867-9356-87F1D4430025}" destId="{ADC3EA2A-A425-497C-A2E9-5059A9FA96FC}" srcOrd="1" destOrd="0" presId="urn:microsoft.com/office/officeart/2005/8/layout/orgChart1"/>
    <dgm:cxn modelId="{B9A294DA-42E7-4970-B4BA-FBFFFEA65A0A}" srcId="{7D792867-7049-4939-9ACF-2E24676ABB5B}" destId="{25987B52-EBD2-43A8-A33E-57729299867B}" srcOrd="0" destOrd="0" parTransId="{92E80212-11FD-4888-9E00-C49CD4D2776A}" sibTransId="{18F3DA5A-7765-42A7-9F77-D3654919EC33}"/>
    <dgm:cxn modelId="{5D5A2EB4-FFA1-4627-AA0F-8F9461277EEC}" type="presOf" srcId="{C6FCDCDB-8486-4886-9BE5-DDA9392B7AB5}" destId="{35CD04E1-0210-4867-8F12-E901E6C7D023}" srcOrd="1" destOrd="0" presId="urn:microsoft.com/office/officeart/2005/8/layout/orgChart1"/>
    <dgm:cxn modelId="{251E4FA0-80CB-4B3F-BE26-266C8125E938}" type="presParOf" srcId="{EF90ED8E-571C-4650-AD06-D599B0A61DC6}" destId="{DC88603C-7316-4B05-9628-C5D5831988CE}" srcOrd="0" destOrd="0" presId="urn:microsoft.com/office/officeart/2005/8/layout/orgChart1"/>
    <dgm:cxn modelId="{8EE4141B-5188-4881-85D1-789F2BD88C5B}" type="presParOf" srcId="{DC88603C-7316-4B05-9628-C5D5831988CE}" destId="{539F156C-96AE-40D4-BB6C-AE94254977A1}" srcOrd="0" destOrd="0" presId="urn:microsoft.com/office/officeart/2005/8/layout/orgChart1"/>
    <dgm:cxn modelId="{767692A2-7925-4785-B238-B24A68CA67C3}" type="presParOf" srcId="{539F156C-96AE-40D4-BB6C-AE94254977A1}" destId="{4397734C-0B83-4334-A078-7E894328C6B9}" srcOrd="0" destOrd="0" presId="urn:microsoft.com/office/officeart/2005/8/layout/orgChart1"/>
    <dgm:cxn modelId="{43328417-6113-4278-B590-0BE424E0687B}" type="presParOf" srcId="{539F156C-96AE-40D4-BB6C-AE94254977A1}" destId="{B8710A8B-B441-4DE7-B380-DA892D043E01}" srcOrd="1" destOrd="0" presId="urn:microsoft.com/office/officeart/2005/8/layout/orgChart1"/>
    <dgm:cxn modelId="{A0BB658E-E732-4354-B739-1C56ABDC7526}" type="presParOf" srcId="{DC88603C-7316-4B05-9628-C5D5831988CE}" destId="{3A62F268-0C49-4245-9F7F-5649D45B8541}" srcOrd="1" destOrd="0" presId="urn:microsoft.com/office/officeart/2005/8/layout/orgChart1"/>
    <dgm:cxn modelId="{5D8454A1-6F7C-4670-BD04-5EF43384D392}" type="presParOf" srcId="{3A62F268-0C49-4245-9F7F-5649D45B8541}" destId="{D0DF960C-CEFB-4D4B-BBFF-BB746B8DEF32}" srcOrd="0" destOrd="0" presId="urn:microsoft.com/office/officeart/2005/8/layout/orgChart1"/>
    <dgm:cxn modelId="{7101CCBA-F692-45C0-A961-17CB59CE1D3C}" type="presParOf" srcId="{3A62F268-0C49-4245-9F7F-5649D45B8541}" destId="{E40C2934-9727-4F1F-97B8-19A9D60EE33A}" srcOrd="1" destOrd="0" presId="urn:microsoft.com/office/officeart/2005/8/layout/orgChart1"/>
    <dgm:cxn modelId="{B20ACAF0-0DD6-48C0-9C16-772F96ACF01F}" type="presParOf" srcId="{E40C2934-9727-4F1F-97B8-19A9D60EE33A}" destId="{F6DA3BD6-998E-48BE-A0E9-48913AF97086}" srcOrd="0" destOrd="0" presId="urn:microsoft.com/office/officeart/2005/8/layout/orgChart1"/>
    <dgm:cxn modelId="{72FF1DFC-BA57-482F-9A6F-8F4F420110C9}" type="presParOf" srcId="{F6DA3BD6-998E-48BE-A0E9-48913AF97086}" destId="{C233F5A0-F22B-424B-937B-0DFC807F4B2F}" srcOrd="0" destOrd="0" presId="urn:microsoft.com/office/officeart/2005/8/layout/orgChart1"/>
    <dgm:cxn modelId="{74142C34-3D97-41AD-854B-628356DB1E7C}" type="presParOf" srcId="{F6DA3BD6-998E-48BE-A0E9-48913AF97086}" destId="{ADC3EA2A-A425-497C-A2E9-5059A9FA96FC}" srcOrd="1" destOrd="0" presId="urn:microsoft.com/office/officeart/2005/8/layout/orgChart1"/>
    <dgm:cxn modelId="{8B772621-502E-4C01-A7E5-1BB4F0F069C6}" type="presParOf" srcId="{E40C2934-9727-4F1F-97B8-19A9D60EE33A}" destId="{5A0DEBDC-D069-403F-82D2-FC68E628E254}" srcOrd="1" destOrd="0" presId="urn:microsoft.com/office/officeart/2005/8/layout/orgChart1"/>
    <dgm:cxn modelId="{6FCFA729-BACF-4D0D-B637-97E0BEEA5637}" type="presParOf" srcId="{5A0DEBDC-D069-403F-82D2-FC68E628E254}" destId="{B7CA3869-8267-46D0-9EC5-FD381A0AAFA9}" srcOrd="0" destOrd="0" presId="urn:microsoft.com/office/officeart/2005/8/layout/orgChart1"/>
    <dgm:cxn modelId="{5B11ECBC-19E3-4C4C-BAEB-BE07A316BF2C}" type="presParOf" srcId="{5A0DEBDC-D069-403F-82D2-FC68E628E254}" destId="{4650043E-A4E9-4A0C-8EE0-DA15E21A7DAE}" srcOrd="1" destOrd="0" presId="urn:microsoft.com/office/officeart/2005/8/layout/orgChart1"/>
    <dgm:cxn modelId="{B80B735F-EF19-4703-B008-87CE9FC4B6B3}" type="presParOf" srcId="{4650043E-A4E9-4A0C-8EE0-DA15E21A7DAE}" destId="{36B068FF-8442-4453-983B-2D2242F67BA9}" srcOrd="0" destOrd="0" presId="urn:microsoft.com/office/officeart/2005/8/layout/orgChart1"/>
    <dgm:cxn modelId="{14E18AD1-2242-4824-B463-EE922596C561}" type="presParOf" srcId="{36B068FF-8442-4453-983B-2D2242F67BA9}" destId="{F473FFDE-5E5D-40B9-B47E-31161CF1CED7}" srcOrd="0" destOrd="0" presId="urn:microsoft.com/office/officeart/2005/8/layout/orgChart1"/>
    <dgm:cxn modelId="{89427890-D387-4367-8E92-ED880979921B}" type="presParOf" srcId="{36B068FF-8442-4453-983B-2D2242F67BA9}" destId="{057A0586-A6BA-42F0-93C7-306238C032C7}" srcOrd="1" destOrd="0" presId="urn:microsoft.com/office/officeart/2005/8/layout/orgChart1"/>
    <dgm:cxn modelId="{7A5C10D0-A325-41C2-9D8F-CBAD56D6ED29}" type="presParOf" srcId="{4650043E-A4E9-4A0C-8EE0-DA15E21A7DAE}" destId="{77FA4BB7-526C-41FF-B894-CA83B42E9375}" srcOrd="1" destOrd="0" presId="urn:microsoft.com/office/officeart/2005/8/layout/orgChart1"/>
    <dgm:cxn modelId="{C2B74CA4-9721-4168-A720-8F9599CF29E1}" type="presParOf" srcId="{77FA4BB7-526C-41FF-B894-CA83B42E9375}" destId="{5190DCA2-389D-4F09-B10A-4190E836FC50}" srcOrd="0" destOrd="0" presId="urn:microsoft.com/office/officeart/2005/8/layout/orgChart1"/>
    <dgm:cxn modelId="{4FFBF93B-48D6-4943-9F41-821E28E89203}" type="presParOf" srcId="{77FA4BB7-526C-41FF-B894-CA83B42E9375}" destId="{54268883-96BD-4F3B-B7AB-C530DE7F899B}" srcOrd="1" destOrd="0" presId="urn:microsoft.com/office/officeart/2005/8/layout/orgChart1"/>
    <dgm:cxn modelId="{445B8788-ED76-40A1-9907-9A4E1EFD757B}" type="presParOf" srcId="{54268883-96BD-4F3B-B7AB-C530DE7F899B}" destId="{F00AEEF5-E01E-4A7B-8E9F-ADEB83720C18}" srcOrd="0" destOrd="0" presId="urn:microsoft.com/office/officeart/2005/8/layout/orgChart1"/>
    <dgm:cxn modelId="{44FBDA51-9C1B-4994-9BB7-A15C33A1FFA3}" type="presParOf" srcId="{F00AEEF5-E01E-4A7B-8E9F-ADEB83720C18}" destId="{2F20820E-A838-4FA0-BEFD-E78C68D5A0C2}" srcOrd="0" destOrd="0" presId="urn:microsoft.com/office/officeart/2005/8/layout/orgChart1"/>
    <dgm:cxn modelId="{F6049BDA-1BDC-43D4-BAA4-D681440A12D3}" type="presParOf" srcId="{F00AEEF5-E01E-4A7B-8E9F-ADEB83720C18}" destId="{35CD04E1-0210-4867-8F12-E901E6C7D023}" srcOrd="1" destOrd="0" presId="urn:microsoft.com/office/officeart/2005/8/layout/orgChart1"/>
    <dgm:cxn modelId="{38EC17B7-2F3F-449A-82A1-8A52F732F9F8}" type="presParOf" srcId="{54268883-96BD-4F3B-B7AB-C530DE7F899B}" destId="{EEC8FF50-654E-4870-8E99-0BD2412C852E}" srcOrd="1" destOrd="0" presId="urn:microsoft.com/office/officeart/2005/8/layout/orgChart1"/>
    <dgm:cxn modelId="{511DA695-F323-49E6-A287-0615C4B72A4E}" type="presParOf" srcId="{EEC8FF50-654E-4870-8E99-0BD2412C852E}" destId="{243C0936-563F-431B-A29C-4ABF71A79EC9}" srcOrd="0" destOrd="0" presId="urn:microsoft.com/office/officeart/2005/8/layout/orgChart1"/>
    <dgm:cxn modelId="{54325FA2-7451-4230-B823-E6C12CC3953A}" type="presParOf" srcId="{EEC8FF50-654E-4870-8E99-0BD2412C852E}" destId="{A79FEE58-7BB1-40CB-A2A7-0D9E4CB910B8}" srcOrd="1" destOrd="0" presId="urn:microsoft.com/office/officeart/2005/8/layout/orgChart1"/>
    <dgm:cxn modelId="{E925DC68-235E-430C-B672-7CB25EB255F9}" type="presParOf" srcId="{A79FEE58-7BB1-40CB-A2A7-0D9E4CB910B8}" destId="{422C7280-1636-4F27-B538-4CEF6B3A868B}" srcOrd="0" destOrd="0" presId="urn:microsoft.com/office/officeart/2005/8/layout/orgChart1"/>
    <dgm:cxn modelId="{79935C7F-EF7C-4AFB-8AD4-B4E38C3080A8}" type="presParOf" srcId="{422C7280-1636-4F27-B538-4CEF6B3A868B}" destId="{61CEA294-AE2E-4340-A370-B832EC923D9A}" srcOrd="0" destOrd="0" presId="urn:microsoft.com/office/officeart/2005/8/layout/orgChart1"/>
    <dgm:cxn modelId="{39D8E0E3-05CE-40CD-BF43-3B5F1A65747E}" type="presParOf" srcId="{422C7280-1636-4F27-B538-4CEF6B3A868B}" destId="{5CC8F8B6-81E0-44D2-90FA-B4501F7D81D5}" srcOrd="1" destOrd="0" presId="urn:microsoft.com/office/officeart/2005/8/layout/orgChart1"/>
    <dgm:cxn modelId="{C593D0A3-9A88-4115-878C-1DF2D40568D9}" type="presParOf" srcId="{A79FEE58-7BB1-40CB-A2A7-0D9E4CB910B8}" destId="{0E9EE1DC-3351-42EB-AA2F-60B04F773EFA}" srcOrd="1" destOrd="0" presId="urn:microsoft.com/office/officeart/2005/8/layout/orgChart1"/>
    <dgm:cxn modelId="{2176E11D-D515-457C-9FFB-58AA9EB805AC}" type="presParOf" srcId="{A79FEE58-7BB1-40CB-A2A7-0D9E4CB910B8}" destId="{9963979F-1C93-4643-9B80-5F49074F37DA}" srcOrd="2" destOrd="0" presId="urn:microsoft.com/office/officeart/2005/8/layout/orgChart1"/>
    <dgm:cxn modelId="{E510B34C-0A2A-4AE5-A706-09F54507416B}" type="presParOf" srcId="{54268883-96BD-4F3B-B7AB-C530DE7F899B}" destId="{88B0EC8B-934D-447E-92D3-A189FF712E58}" srcOrd="2" destOrd="0" presId="urn:microsoft.com/office/officeart/2005/8/layout/orgChart1"/>
    <dgm:cxn modelId="{865FF9B7-9ECB-4FF7-989D-74BA362D8818}" type="presParOf" srcId="{4650043E-A4E9-4A0C-8EE0-DA15E21A7DAE}" destId="{F7D87A80-3FE7-46A4-960A-67202047FC77}" srcOrd="2" destOrd="0" presId="urn:microsoft.com/office/officeart/2005/8/layout/orgChart1"/>
    <dgm:cxn modelId="{3B4108BD-427E-400D-A090-2CBDB4DDD6FF}" type="presParOf" srcId="{E40C2934-9727-4F1F-97B8-19A9D60EE33A}" destId="{20887BC0-07CC-40D0-88AD-2B52500AB263}" srcOrd="2" destOrd="0" presId="urn:microsoft.com/office/officeart/2005/8/layout/orgChart1"/>
    <dgm:cxn modelId="{DC31D5F9-0DCE-4D11-8155-8AF9FBBA4529}" type="presParOf" srcId="{DC88603C-7316-4B05-9628-C5D5831988CE}" destId="{4549624D-C6C5-42FE-B9FF-D286DBE1B208}"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560A077-69BE-495B-841B-ECF7F16AE409}">
      <dsp:nvSpPr>
        <dsp:cNvPr id="0" name=""/>
        <dsp:cNvSpPr/>
      </dsp:nvSpPr>
      <dsp:spPr>
        <a:xfrm>
          <a:off x="0" y="28518"/>
          <a:ext cx="8186766" cy="524160"/>
        </a:xfrm>
        <a:prstGeom prst="round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b="1" i="1" kern="1200" dirty="0" smtClean="0"/>
            <a:t>1- Türkiye’de Depremler</a:t>
          </a:r>
          <a:endParaRPr lang="tr-TR" sz="2000" b="1" i="1" kern="1200" dirty="0"/>
        </a:p>
      </dsp:txBody>
      <dsp:txXfrm>
        <a:off x="0" y="28518"/>
        <a:ext cx="8186766" cy="524160"/>
      </dsp:txXfrm>
    </dsp:sp>
    <dsp:sp modelId="{1866764E-F456-4937-96B4-61E8922305D5}">
      <dsp:nvSpPr>
        <dsp:cNvPr id="0" name=""/>
        <dsp:cNvSpPr/>
      </dsp:nvSpPr>
      <dsp:spPr>
        <a:xfrm>
          <a:off x="0" y="633318"/>
          <a:ext cx="8186766" cy="524160"/>
        </a:xfrm>
        <a:prstGeom prst="round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b="1" i="1" kern="1200" dirty="0" smtClean="0"/>
            <a:t>2- Türkiye’de Sel ve Taşkın Olayları</a:t>
          </a:r>
          <a:endParaRPr lang="tr-TR" sz="2000" b="1" i="1" kern="1200" dirty="0"/>
        </a:p>
      </dsp:txBody>
      <dsp:txXfrm>
        <a:off x="0" y="633318"/>
        <a:ext cx="8186766" cy="524160"/>
      </dsp:txXfrm>
    </dsp:sp>
    <dsp:sp modelId="{306677C7-DC12-4DFC-B0F2-6225B798CC6C}">
      <dsp:nvSpPr>
        <dsp:cNvPr id="0" name=""/>
        <dsp:cNvSpPr/>
      </dsp:nvSpPr>
      <dsp:spPr>
        <a:xfrm>
          <a:off x="0" y="1238118"/>
          <a:ext cx="8186766" cy="524160"/>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b="1" i="1" kern="1200" dirty="0" smtClean="0"/>
            <a:t>3- Türkiye’de Kütle Hareketleri</a:t>
          </a:r>
          <a:endParaRPr lang="tr-TR" sz="2000" b="1" i="1" kern="1200" dirty="0"/>
        </a:p>
      </dsp:txBody>
      <dsp:txXfrm>
        <a:off x="0" y="1238118"/>
        <a:ext cx="8186766" cy="524160"/>
      </dsp:txXfrm>
    </dsp:sp>
    <dsp:sp modelId="{F3F996C9-3122-4A27-A21A-847C96A7C768}">
      <dsp:nvSpPr>
        <dsp:cNvPr id="0" name=""/>
        <dsp:cNvSpPr/>
      </dsp:nvSpPr>
      <dsp:spPr>
        <a:xfrm>
          <a:off x="0" y="1842918"/>
          <a:ext cx="8186766" cy="524160"/>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b="1" i="1" kern="1200" dirty="0" smtClean="0"/>
            <a:t>4- Türkiye’de Orman Yangınları</a:t>
          </a:r>
          <a:endParaRPr lang="tr-TR" sz="2000" b="1" i="1" kern="1200" dirty="0"/>
        </a:p>
      </dsp:txBody>
      <dsp:txXfrm>
        <a:off x="0" y="1842918"/>
        <a:ext cx="8186766" cy="524160"/>
      </dsp:txXfrm>
    </dsp:sp>
    <dsp:sp modelId="{AC78AFBC-E98F-4A79-B78C-40535E23B41C}">
      <dsp:nvSpPr>
        <dsp:cNvPr id="0" name=""/>
        <dsp:cNvSpPr/>
      </dsp:nvSpPr>
      <dsp:spPr>
        <a:xfrm>
          <a:off x="0" y="2447718"/>
          <a:ext cx="8186766" cy="524160"/>
        </a:xfrm>
        <a:prstGeom prst="roundRect">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b="1" i="1" kern="1200" dirty="0" smtClean="0"/>
            <a:t>5- Türkiye’de Çığ Olayları</a:t>
          </a:r>
          <a:endParaRPr lang="tr-TR" sz="2000" b="1" i="1" kern="1200" dirty="0"/>
        </a:p>
      </dsp:txBody>
      <dsp:txXfrm>
        <a:off x="0" y="2447718"/>
        <a:ext cx="8186766" cy="52416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DE42902-CD65-420B-827D-512E751CEFAB}">
      <dsp:nvSpPr>
        <dsp:cNvPr id="0" name=""/>
        <dsp:cNvSpPr/>
      </dsp:nvSpPr>
      <dsp:spPr>
        <a:xfrm>
          <a:off x="4685240" y="1350411"/>
          <a:ext cx="569460" cy="2832228"/>
        </a:xfrm>
        <a:custGeom>
          <a:avLst/>
          <a:gdLst/>
          <a:ahLst/>
          <a:cxnLst/>
          <a:rect l="0" t="0" r="0" b="0"/>
          <a:pathLst>
            <a:path>
              <a:moveTo>
                <a:pt x="0" y="0"/>
              </a:moveTo>
              <a:lnTo>
                <a:pt x="0" y="2832228"/>
              </a:lnTo>
              <a:lnTo>
                <a:pt x="569460" y="283222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F180E3-7AC9-4EA1-954F-E9256479297A}">
      <dsp:nvSpPr>
        <dsp:cNvPr id="0" name=""/>
        <dsp:cNvSpPr/>
      </dsp:nvSpPr>
      <dsp:spPr>
        <a:xfrm>
          <a:off x="4685240" y="1350411"/>
          <a:ext cx="569460" cy="2242760"/>
        </a:xfrm>
        <a:custGeom>
          <a:avLst/>
          <a:gdLst/>
          <a:ahLst/>
          <a:cxnLst/>
          <a:rect l="0" t="0" r="0" b="0"/>
          <a:pathLst>
            <a:path>
              <a:moveTo>
                <a:pt x="0" y="0"/>
              </a:moveTo>
              <a:lnTo>
                <a:pt x="0" y="2242760"/>
              </a:lnTo>
              <a:lnTo>
                <a:pt x="569460" y="224276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F4A72E-0817-487A-B053-0BD5AB65CDF1}">
      <dsp:nvSpPr>
        <dsp:cNvPr id="0" name=""/>
        <dsp:cNvSpPr/>
      </dsp:nvSpPr>
      <dsp:spPr>
        <a:xfrm>
          <a:off x="4685240" y="1350411"/>
          <a:ext cx="569460" cy="1656411"/>
        </a:xfrm>
        <a:custGeom>
          <a:avLst/>
          <a:gdLst/>
          <a:ahLst/>
          <a:cxnLst/>
          <a:rect l="0" t="0" r="0" b="0"/>
          <a:pathLst>
            <a:path>
              <a:moveTo>
                <a:pt x="0" y="0"/>
              </a:moveTo>
              <a:lnTo>
                <a:pt x="0" y="1656411"/>
              </a:lnTo>
              <a:lnTo>
                <a:pt x="569460" y="165641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775CDC-9B30-498D-BD94-093FAA0A9204}">
      <dsp:nvSpPr>
        <dsp:cNvPr id="0" name=""/>
        <dsp:cNvSpPr/>
      </dsp:nvSpPr>
      <dsp:spPr>
        <a:xfrm>
          <a:off x="4685240" y="1350411"/>
          <a:ext cx="569460" cy="1048652"/>
        </a:xfrm>
        <a:custGeom>
          <a:avLst/>
          <a:gdLst/>
          <a:ahLst/>
          <a:cxnLst/>
          <a:rect l="0" t="0" r="0" b="0"/>
          <a:pathLst>
            <a:path>
              <a:moveTo>
                <a:pt x="0" y="0"/>
              </a:moveTo>
              <a:lnTo>
                <a:pt x="0" y="1048652"/>
              </a:lnTo>
              <a:lnTo>
                <a:pt x="569460" y="104865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8251FAD-5F64-42AD-ADDD-5AEBB0392333}">
      <dsp:nvSpPr>
        <dsp:cNvPr id="0" name=""/>
        <dsp:cNvSpPr/>
      </dsp:nvSpPr>
      <dsp:spPr>
        <a:xfrm>
          <a:off x="4685240" y="1350411"/>
          <a:ext cx="569460" cy="416982"/>
        </a:xfrm>
        <a:custGeom>
          <a:avLst/>
          <a:gdLst/>
          <a:ahLst/>
          <a:cxnLst/>
          <a:rect l="0" t="0" r="0" b="0"/>
          <a:pathLst>
            <a:path>
              <a:moveTo>
                <a:pt x="0" y="0"/>
              </a:moveTo>
              <a:lnTo>
                <a:pt x="0" y="416982"/>
              </a:lnTo>
              <a:lnTo>
                <a:pt x="569460" y="41698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039273-0F16-4C36-9818-5358F59A4411}">
      <dsp:nvSpPr>
        <dsp:cNvPr id="0" name=""/>
        <dsp:cNvSpPr/>
      </dsp:nvSpPr>
      <dsp:spPr>
        <a:xfrm>
          <a:off x="4181636" y="674334"/>
          <a:ext cx="2022165" cy="187055"/>
        </a:xfrm>
        <a:custGeom>
          <a:avLst/>
          <a:gdLst/>
          <a:ahLst/>
          <a:cxnLst/>
          <a:rect l="0" t="0" r="0" b="0"/>
          <a:pathLst>
            <a:path>
              <a:moveTo>
                <a:pt x="0" y="0"/>
              </a:moveTo>
              <a:lnTo>
                <a:pt x="0" y="93527"/>
              </a:lnTo>
              <a:lnTo>
                <a:pt x="2022165" y="93527"/>
              </a:lnTo>
              <a:lnTo>
                <a:pt x="2022165" y="18705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5B582A-014D-4CD5-8A26-1EAAE19EB0B5}">
      <dsp:nvSpPr>
        <dsp:cNvPr id="0" name=""/>
        <dsp:cNvSpPr/>
      </dsp:nvSpPr>
      <dsp:spPr>
        <a:xfrm>
          <a:off x="646996" y="1397669"/>
          <a:ext cx="287256" cy="1996272"/>
        </a:xfrm>
        <a:custGeom>
          <a:avLst/>
          <a:gdLst/>
          <a:ahLst/>
          <a:cxnLst/>
          <a:rect l="0" t="0" r="0" b="0"/>
          <a:pathLst>
            <a:path>
              <a:moveTo>
                <a:pt x="0" y="0"/>
              </a:moveTo>
              <a:lnTo>
                <a:pt x="0" y="1996272"/>
              </a:lnTo>
              <a:lnTo>
                <a:pt x="287256" y="199627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457B1D-DE52-4215-8CC8-DC3D9A581922}">
      <dsp:nvSpPr>
        <dsp:cNvPr id="0" name=""/>
        <dsp:cNvSpPr/>
      </dsp:nvSpPr>
      <dsp:spPr>
        <a:xfrm>
          <a:off x="646996" y="1397669"/>
          <a:ext cx="287256" cy="1226747"/>
        </a:xfrm>
        <a:custGeom>
          <a:avLst/>
          <a:gdLst/>
          <a:ahLst/>
          <a:cxnLst/>
          <a:rect l="0" t="0" r="0" b="0"/>
          <a:pathLst>
            <a:path>
              <a:moveTo>
                <a:pt x="0" y="0"/>
              </a:moveTo>
              <a:lnTo>
                <a:pt x="0" y="1226747"/>
              </a:lnTo>
              <a:lnTo>
                <a:pt x="287256" y="122674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4986FB-2539-4E61-B57D-396128B33D00}">
      <dsp:nvSpPr>
        <dsp:cNvPr id="0" name=""/>
        <dsp:cNvSpPr/>
      </dsp:nvSpPr>
      <dsp:spPr>
        <a:xfrm>
          <a:off x="646996" y="1397669"/>
          <a:ext cx="287256" cy="375761"/>
        </a:xfrm>
        <a:custGeom>
          <a:avLst/>
          <a:gdLst/>
          <a:ahLst/>
          <a:cxnLst/>
          <a:rect l="0" t="0" r="0" b="0"/>
          <a:pathLst>
            <a:path>
              <a:moveTo>
                <a:pt x="0" y="0"/>
              </a:moveTo>
              <a:lnTo>
                <a:pt x="0" y="375761"/>
              </a:lnTo>
              <a:lnTo>
                <a:pt x="287256" y="37576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BE5422-9DCA-4347-BEE1-E9121839B663}">
      <dsp:nvSpPr>
        <dsp:cNvPr id="0" name=""/>
        <dsp:cNvSpPr/>
      </dsp:nvSpPr>
      <dsp:spPr>
        <a:xfrm>
          <a:off x="2189906" y="674334"/>
          <a:ext cx="1991729" cy="187055"/>
        </a:xfrm>
        <a:custGeom>
          <a:avLst/>
          <a:gdLst/>
          <a:ahLst/>
          <a:cxnLst/>
          <a:rect l="0" t="0" r="0" b="0"/>
          <a:pathLst>
            <a:path>
              <a:moveTo>
                <a:pt x="1991729" y="0"/>
              </a:moveTo>
              <a:lnTo>
                <a:pt x="1991729" y="93527"/>
              </a:lnTo>
              <a:lnTo>
                <a:pt x="0" y="93527"/>
              </a:lnTo>
              <a:lnTo>
                <a:pt x="0" y="18705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4ED3AA-147A-47CA-BA72-FCD3843D4D12}">
      <dsp:nvSpPr>
        <dsp:cNvPr id="0" name=""/>
        <dsp:cNvSpPr/>
      </dsp:nvSpPr>
      <dsp:spPr>
        <a:xfrm>
          <a:off x="1090927" y="710"/>
          <a:ext cx="6181416" cy="673623"/>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i="1" kern="1200" dirty="0" smtClean="0">
              <a:latin typeface="Candara" pitchFamily="34" charset="0"/>
            </a:rPr>
            <a:t>Orman Yangınlarının nedenleri</a:t>
          </a:r>
          <a:endParaRPr lang="tr-TR" sz="2800" i="1" kern="1200" dirty="0">
            <a:latin typeface="Candara" pitchFamily="34" charset="0"/>
          </a:endParaRPr>
        </a:p>
      </dsp:txBody>
      <dsp:txXfrm>
        <a:off x="1090927" y="710"/>
        <a:ext cx="6181416" cy="673623"/>
      </dsp:txXfrm>
    </dsp:sp>
    <dsp:sp modelId="{044193A7-1D23-419C-BBDD-0EAB56E04DB3}">
      <dsp:nvSpPr>
        <dsp:cNvPr id="0" name=""/>
        <dsp:cNvSpPr/>
      </dsp:nvSpPr>
      <dsp:spPr>
        <a:xfrm>
          <a:off x="261268" y="861389"/>
          <a:ext cx="3857276" cy="536279"/>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i="1" kern="1200" dirty="0" smtClean="0">
              <a:latin typeface="Candara" pitchFamily="34" charset="0"/>
            </a:rPr>
            <a:t>Doğal Nedenler</a:t>
          </a:r>
          <a:endParaRPr lang="tr-TR" sz="2400" i="1" kern="1200" dirty="0">
            <a:latin typeface="Candara" pitchFamily="34" charset="0"/>
          </a:endParaRPr>
        </a:p>
      </dsp:txBody>
      <dsp:txXfrm>
        <a:off x="261268" y="861389"/>
        <a:ext cx="3857276" cy="536279"/>
      </dsp:txXfrm>
    </dsp:sp>
    <dsp:sp modelId="{DFF14DC4-9955-45C4-9535-53B2E41E9776}">
      <dsp:nvSpPr>
        <dsp:cNvPr id="0" name=""/>
        <dsp:cNvSpPr/>
      </dsp:nvSpPr>
      <dsp:spPr>
        <a:xfrm>
          <a:off x="934252" y="1482962"/>
          <a:ext cx="2896655" cy="580937"/>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i="1" kern="1200" dirty="0" smtClean="0">
              <a:latin typeface="Candara" pitchFamily="34" charset="0"/>
            </a:rPr>
            <a:t>Yıldırım Düşmesi</a:t>
          </a:r>
          <a:endParaRPr lang="tr-TR" sz="2000" i="1" kern="1200" dirty="0">
            <a:latin typeface="Candara" pitchFamily="34" charset="0"/>
          </a:endParaRPr>
        </a:p>
      </dsp:txBody>
      <dsp:txXfrm>
        <a:off x="934252" y="1482962"/>
        <a:ext cx="2896655" cy="580937"/>
      </dsp:txXfrm>
    </dsp:sp>
    <dsp:sp modelId="{D33E8761-1BD4-4259-A490-09AFF1A141E4}">
      <dsp:nvSpPr>
        <dsp:cNvPr id="0" name=""/>
        <dsp:cNvSpPr/>
      </dsp:nvSpPr>
      <dsp:spPr>
        <a:xfrm>
          <a:off x="934252" y="2363006"/>
          <a:ext cx="2923574" cy="522820"/>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i="1" kern="1200" dirty="0" smtClean="0">
              <a:latin typeface="Candara" pitchFamily="34" charset="0"/>
            </a:rPr>
            <a:t>Volkanik Patlama</a:t>
          </a:r>
          <a:endParaRPr lang="tr-TR" sz="2000" i="1" kern="1200" dirty="0">
            <a:latin typeface="Candara" pitchFamily="34" charset="0"/>
          </a:endParaRPr>
        </a:p>
      </dsp:txBody>
      <dsp:txXfrm>
        <a:off x="934252" y="2363006"/>
        <a:ext cx="2923574" cy="522820"/>
      </dsp:txXfrm>
    </dsp:sp>
    <dsp:sp modelId="{713FD58D-C4C5-4909-AA45-07F4558E3BF1}">
      <dsp:nvSpPr>
        <dsp:cNvPr id="0" name=""/>
        <dsp:cNvSpPr/>
      </dsp:nvSpPr>
      <dsp:spPr>
        <a:xfrm>
          <a:off x="934252" y="3086885"/>
          <a:ext cx="2969322" cy="614112"/>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i="1" kern="1200" dirty="0" smtClean="0">
              <a:latin typeface="Candara" pitchFamily="34" charset="0"/>
            </a:rPr>
            <a:t>Çok Kuru Dalların birbirine rüzgarda sürtünmesi</a:t>
          </a:r>
          <a:endParaRPr lang="tr-TR" sz="2000" i="1" kern="1200" dirty="0">
            <a:latin typeface="Candara" pitchFamily="34" charset="0"/>
          </a:endParaRPr>
        </a:p>
      </dsp:txBody>
      <dsp:txXfrm>
        <a:off x="934252" y="3086885"/>
        <a:ext cx="2969322" cy="614112"/>
      </dsp:txXfrm>
    </dsp:sp>
    <dsp:sp modelId="{3558F137-8519-4EEE-BF82-25F6F820DB18}">
      <dsp:nvSpPr>
        <dsp:cNvPr id="0" name=""/>
        <dsp:cNvSpPr/>
      </dsp:nvSpPr>
      <dsp:spPr>
        <a:xfrm>
          <a:off x="4305600" y="861389"/>
          <a:ext cx="3796402" cy="489021"/>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r-TR" sz="2400" i="1" kern="1200" dirty="0" smtClean="0">
              <a:latin typeface="Candara" pitchFamily="34" charset="0"/>
            </a:rPr>
            <a:t>Beşeri Nedenler</a:t>
          </a:r>
          <a:endParaRPr lang="tr-TR" sz="2400" i="1" kern="1200" dirty="0">
            <a:latin typeface="Candara" pitchFamily="34" charset="0"/>
          </a:endParaRPr>
        </a:p>
      </dsp:txBody>
      <dsp:txXfrm>
        <a:off x="4305600" y="861389"/>
        <a:ext cx="3796402" cy="489021"/>
      </dsp:txXfrm>
    </dsp:sp>
    <dsp:sp modelId="{561B1C56-C285-403F-8068-F4BAE96F22FE}">
      <dsp:nvSpPr>
        <dsp:cNvPr id="0" name=""/>
        <dsp:cNvSpPr/>
      </dsp:nvSpPr>
      <dsp:spPr>
        <a:xfrm>
          <a:off x="5254701" y="1537467"/>
          <a:ext cx="2655532" cy="459854"/>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i="1" kern="1200" dirty="0" smtClean="0">
              <a:latin typeface="Candara" pitchFamily="34" charset="0"/>
            </a:rPr>
            <a:t>Yerleşme yeri açma</a:t>
          </a:r>
          <a:endParaRPr lang="tr-TR" sz="2000" i="1" kern="1200" dirty="0">
            <a:latin typeface="Candara" pitchFamily="34" charset="0"/>
          </a:endParaRPr>
        </a:p>
      </dsp:txBody>
      <dsp:txXfrm>
        <a:off x="5254701" y="1537467"/>
        <a:ext cx="2655532" cy="459854"/>
      </dsp:txXfrm>
    </dsp:sp>
    <dsp:sp modelId="{9D1E8378-9027-4C83-8725-956845C1DD04}">
      <dsp:nvSpPr>
        <dsp:cNvPr id="0" name=""/>
        <dsp:cNvSpPr/>
      </dsp:nvSpPr>
      <dsp:spPr>
        <a:xfrm>
          <a:off x="5254701" y="2184377"/>
          <a:ext cx="2699650" cy="429373"/>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i="1" kern="1200" dirty="0" smtClean="0">
              <a:latin typeface="Candara" pitchFamily="34" charset="0"/>
            </a:rPr>
            <a:t>Tarım alanı açma</a:t>
          </a:r>
          <a:endParaRPr lang="tr-TR" sz="2000" i="1" kern="1200" dirty="0">
            <a:latin typeface="Candara" pitchFamily="34" charset="0"/>
          </a:endParaRPr>
        </a:p>
      </dsp:txBody>
      <dsp:txXfrm>
        <a:off x="5254701" y="2184377"/>
        <a:ext cx="2699650" cy="429373"/>
      </dsp:txXfrm>
    </dsp:sp>
    <dsp:sp modelId="{AE9C08DD-3C87-4FB2-A9A3-0D330EE5420F}">
      <dsp:nvSpPr>
        <dsp:cNvPr id="0" name=""/>
        <dsp:cNvSpPr/>
      </dsp:nvSpPr>
      <dsp:spPr>
        <a:xfrm>
          <a:off x="5254701" y="2800805"/>
          <a:ext cx="2774766" cy="412034"/>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i="1" kern="1200" dirty="0" smtClean="0">
              <a:latin typeface="Candara" pitchFamily="34" charset="0"/>
            </a:rPr>
            <a:t>Piknik</a:t>
          </a:r>
          <a:endParaRPr lang="tr-TR" sz="2000" i="1" kern="1200" dirty="0">
            <a:latin typeface="Candara" pitchFamily="34" charset="0"/>
          </a:endParaRPr>
        </a:p>
      </dsp:txBody>
      <dsp:txXfrm>
        <a:off x="5254701" y="2800805"/>
        <a:ext cx="2774766" cy="412034"/>
      </dsp:txXfrm>
    </dsp:sp>
    <dsp:sp modelId="{05C306B7-C094-4F92-98C2-ED979641D60B}">
      <dsp:nvSpPr>
        <dsp:cNvPr id="0" name=""/>
        <dsp:cNvSpPr/>
      </dsp:nvSpPr>
      <dsp:spPr>
        <a:xfrm>
          <a:off x="5254701" y="3399896"/>
          <a:ext cx="2678281" cy="386550"/>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i="1" kern="1200" dirty="0" smtClean="0">
              <a:latin typeface="Candara" pitchFamily="34" charset="0"/>
            </a:rPr>
            <a:t>Kaza</a:t>
          </a:r>
          <a:endParaRPr lang="tr-TR" sz="2000" i="1" kern="1200" dirty="0">
            <a:latin typeface="Candara" pitchFamily="34" charset="0"/>
          </a:endParaRPr>
        </a:p>
      </dsp:txBody>
      <dsp:txXfrm>
        <a:off x="5254701" y="3399896"/>
        <a:ext cx="2678281" cy="386550"/>
      </dsp:txXfrm>
    </dsp:sp>
    <dsp:sp modelId="{56B0919D-31FE-4285-95B6-B9BA66DC8DDE}">
      <dsp:nvSpPr>
        <dsp:cNvPr id="0" name=""/>
        <dsp:cNvSpPr/>
      </dsp:nvSpPr>
      <dsp:spPr>
        <a:xfrm>
          <a:off x="5254701" y="3973502"/>
          <a:ext cx="2674202" cy="418274"/>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i="1" kern="1200" dirty="0" smtClean="0">
              <a:latin typeface="Candara" pitchFamily="34" charset="0"/>
            </a:rPr>
            <a:t>Dikkatsizlik</a:t>
          </a:r>
          <a:endParaRPr lang="tr-TR" sz="2000" i="1" kern="1200" dirty="0">
            <a:latin typeface="Candara" pitchFamily="34" charset="0"/>
          </a:endParaRPr>
        </a:p>
      </dsp:txBody>
      <dsp:txXfrm>
        <a:off x="5254701" y="3973502"/>
        <a:ext cx="2674202" cy="41827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43C0936-563F-431B-A29C-4ABF71A79EC9}">
      <dsp:nvSpPr>
        <dsp:cNvPr id="0" name=""/>
        <dsp:cNvSpPr/>
      </dsp:nvSpPr>
      <dsp:spPr>
        <a:xfrm>
          <a:off x="1156149" y="2709231"/>
          <a:ext cx="155793" cy="453259"/>
        </a:xfrm>
        <a:custGeom>
          <a:avLst/>
          <a:gdLst/>
          <a:ahLst/>
          <a:cxnLst/>
          <a:rect l="0" t="0" r="0" b="0"/>
          <a:pathLst>
            <a:path>
              <a:moveTo>
                <a:pt x="155793" y="0"/>
              </a:moveTo>
              <a:lnTo>
                <a:pt x="0" y="45325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90DCA2-389D-4F09-B10A-4190E836FC50}">
      <dsp:nvSpPr>
        <dsp:cNvPr id="0" name=""/>
        <dsp:cNvSpPr/>
      </dsp:nvSpPr>
      <dsp:spPr>
        <a:xfrm>
          <a:off x="2010886" y="2011829"/>
          <a:ext cx="91440" cy="254113"/>
        </a:xfrm>
        <a:custGeom>
          <a:avLst/>
          <a:gdLst/>
          <a:ahLst/>
          <a:cxnLst/>
          <a:rect l="0" t="0" r="0" b="0"/>
          <a:pathLst>
            <a:path>
              <a:moveTo>
                <a:pt x="45720" y="0"/>
              </a:moveTo>
              <a:lnTo>
                <a:pt x="45720" y="25411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CA3869-8267-46D0-9EC5-FD381A0AAFA9}">
      <dsp:nvSpPr>
        <dsp:cNvPr id="0" name=""/>
        <dsp:cNvSpPr/>
      </dsp:nvSpPr>
      <dsp:spPr>
        <a:xfrm>
          <a:off x="2010885" y="1289458"/>
          <a:ext cx="91440" cy="254113"/>
        </a:xfrm>
        <a:custGeom>
          <a:avLst/>
          <a:gdLst/>
          <a:ahLst/>
          <a:cxnLst/>
          <a:rect l="0" t="0" r="0" b="0"/>
          <a:pathLst>
            <a:path>
              <a:moveTo>
                <a:pt x="45720" y="0"/>
              </a:moveTo>
              <a:lnTo>
                <a:pt x="45720" y="25411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DF960C-CEFB-4D4B-BBFF-BB746B8DEF32}">
      <dsp:nvSpPr>
        <dsp:cNvPr id="0" name=""/>
        <dsp:cNvSpPr/>
      </dsp:nvSpPr>
      <dsp:spPr>
        <a:xfrm>
          <a:off x="2010885" y="590464"/>
          <a:ext cx="91440" cy="254113"/>
        </a:xfrm>
        <a:custGeom>
          <a:avLst/>
          <a:gdLst/>
          <a:ahLst/>
          <a:cxnLst/>
          <a:rect l="0" t="0" r="0" b="0"/>
          <a:pathLst>
            <a:path>
              <a:moveTo>
                <a:pt x="45720" y="0"/>
              </a:moveTo>
              <a:lnTo>
                <a:pt x="45720" y="25411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97734C-0B83-4334-A078-7E894328C6B9}">
      <dsp:nvSpPr>
        <dsp:cNvPr id="0" name=""/>
        <dsp:cNvSpPr/>
      </dsp:nvSpPr>
      <dsp:spPr>
        <a:xfrm>
          <a:off x="74068" y="1750"/>
          <a:ext cx="3965075" cy="5887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b="1" i="1" kern="1200" dirty="0" smtClean="0">
              <a:latin typeface="Candara" pitchFamily="34" charset="0"/>
            </a:rPr>
            <a:t>Çığa Neden Olan Başlıca Etmenler</a:t>
          </a:r>
          <a:endParaRPr lang="tr-TR" sz="2200" b="1" i="1" kern="1200" dirty="0">
            <a:latin typeface="Candara" pitchFamily="34" charset="0"/>
          </a:endParaRPr>
        </a:p>
      </dsp:txBody>
      <dsp:txXfrm>
        <a:off x="74068" y="1750"/>
        <a:ext cx="3965075" cy="588714"/>
      </dsp:txXfrm>
    </dsp:sp>
    <dsp:sp modelId="{C233F5A0-F22B-424B-937B-0DFC807F4B2F}">
      <dsp:nvSpPr>
        <dsp:cNvPr id="0" name=""/>
        <dsp:cNvSpPr/>
      </dsp:nvSpPr>
      <dsp:spPr>
        <a:xfrm>
          <a:off x="1066423" y="844578"/>
          <a:ext cx="1980365" cy="444879"/>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i="1" kern="1200" dirty="0" smtClean="0">
              <a:latin typeface="Candara" pitchFamily="34" charset="0"/>
            </a:rPr>
            <a:t>Yer şekilleri</a:t>
          </a:r>
          <a:endParaRPr lang="tr-TR" sz="2200" i="1" kern="1200" dirty="0">
            <a:latin typeface="Candara" pitchFamily="34" charset="0"/>
          </a:endParaRPr>
        </a:p>
      </dsp:txBody>
      <dsp:txXfrm>
        <a:off x="1066423" y="844578"/>
        <a:ext cx="1980365" cy="444879"/>
      </dsp:txXfrm>
    </dsp:sp>
    <dsp:sp modelId="{F473FFDE-5E5D-40B9-B47E-31161CF1CED7}">
      <dsp:nvSpPr>
        <dsp:cNvPr id="0" name=""/>
        <dsp:cNvSpPr/>
      </dsp:nvSpPr>
      <dsp:spPr>
        <a:xfrm>
          <a:off x="1096438" y="1543571"/>
          <a:ext cx="1920334" cy="468258"/>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i="1" kern="1200" dirty="0" smtClean="0">
              <a:latin typeface="Candara" pitchFamily="34" charset="0"/>
            </a:rPr>
            <a:t>İklim</a:t>
          </a:r>
          <a:endParaRPr lang="tr-TR" sz="2200" i="1" kern="1200" dirty="0">
            <a:latin typeface="Candara" pitchFamily="34" charset="0"/>
          </a:endParaRPr>
        </a:p>
      </dsp:txBody>
      <dsp:txXfrm>
        <a:off x="1096438" y="1543571"/>
        <a:ext cx="1920334" cy="468258"/>
      </dsp:txXfrm>
    </dsp:sp>
    <dsp:sp modelId="{2F20820E-A838-4FA0-BEFD-E78C68D5A0C2}">
      <dsp:nvSpPr>
        <dsp:cNvPr id="0" name=""/>
        <dsp:cNvSpPr/>
      </dsp:nvSpPr>
      <dsp:spPr>
        <a:xfrm>
          <a:off x="1125776" y="2265943"/>
          <a:ext cx="1861658" cy="443288"/>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i="1" kern="1200" dirty="0" smtClean="0">
              <a:latin typeface="Candara" pitchFamily="34" charset="0"/>
            </a:rPr>
            <a:t>Bitki Örtüsü</a:t>
          </a:r>
          <a:endParaRPr lang="tr-TR" sz="2200" i="1" kern="1200" dirty="0">
            <a:latin typeface="Candara" pitchFamily="34" charset="0"/>
          </a:endParaRPr>
        </a:p>
      </dsp:txBody>
      <dsp:txXfrm>
        <a:off x="1125776" y="2265943"/>
        <a:ext cx="1861658" cy="443288"/>
      </dsp:txXfrm>
    </dsp:sp>
    <dsp:sp modelId="{61CEA294-AE2E-4340-A370-B832EC923D9A}">
      <dsp:nvSpPr>
        <dsp:cNvPr id="0" name=""/>
        <dsp:cNvSpPr/>
      </dsp:nvSpPr>
      <dsp:spPr>
        <a:xfrm>
          <a:off x="1156149" y="2949725"/>
          <a:ext cx="1857931" cy="425530"/>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i="1" kern="1200" dirty="0" smtClean="0">
              <a:latin typeface="Candara" pitchFamily="34" charset="0"/>
            </a:rPr>
            <a:t>İnsan</a:t>
          </a:r>
          <a:endParaRPr lang="tr-TR" sz="2200" i="1" kern="1200" dirty="0">
            <a:latin typeface="Candara" pitchFamily="34" charset="0"/>
          </a:endParaRPr>
        </a:p>
      </dsp:txBody>
      <dsp:txXfrm>
        <a:off x="1156149" y="2949725"/>
        <a:ext cx="1857931" cy="42553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D554BE-40AA-489B-971E-3B01EDD70182}" type="datetimeFigureOut">
              <a:rPr lang="tr-TR" smtClean="0"/>
              <a:pPr/>
              <a:t>04/02/2018</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C428F5-4B30-4B9E-96CD-7B0E22A6F0BC}"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751326" rtl="0" eaLnBrk="1" latinLnBrk="0" hangingPunct="1">
      <a:defRPr sz="1000" kern="1200">
        <a:solidFill>
          <a:schemeClr val="tx1"/>
        </a:solidFill>
        <a:latin typeface="+mn-lt"/>
        <a:ea typeface="+mn-ea"/>
        <a:cs typeface="+mn-cs"/>
      </a:defRPr>
    </a:lvl1pPr>
    <a:lvl2pPr marL="375663" algn="l" defTabSz="751326" rtl="0" eaLnBrk="1" latinLnBrk="0" hangingPunct="1">
      <a:defRPr sz="1000" kern="1200">
        <a:solidFill>
          <a:schemeClr val="tx1"/>
        </a:solidFill>
        <a:latin typeface="+mn-lt"/>
        <a:ea typeface="+mn-ea"/>
        <a:cs typeface="+mn-cs"/>
      </a:defRPr>
    </a:lvl2pPr>
    <a:lvl3pPr marL="751326" algn="l" defTabSz="751326" rtl="0" eaLnBrk="1" latinLnBrk="0" hangingPunct="1">
      <a:defRPr sz="1000" kern="1200">
        <a:solidFill>
          <a:schemeClr val="tx1"/>
        </a:solidFill>
        <a:latin typeface="+mn-lt"/>
        <a:ea typeface="+mn-ea"/>
        <a:cs typeface="+mn-cs"/>
      </a:defRPr>
    </a:lvl3pPr>
    <a:lvl4pPr marL="1126990" algn="l" defTabSz="751326" rtl="0" eaLnBrk="1" latinLnBrk="0" hangingPunct="1">
      <a:defRPr sz="1000" kern="1200">
        <a:solidFill>
          <a:schemeClr val="tx1"/>
        </a:solidFill>
        <a:latin typeface="+mn-lt"/>
        <a:ea typeface="+mn-ea"/>
        <a:cs typeface="+mn-cs"/>
      </a:defRPr>
    </a:lvl4pPr>
    <a:lvl5pPr marL="1502653" algn="l" defTabSz="751326" rtl="0" eaLnBrk="1" latinLnBrk="0" hangingPunct="1">
      <a:defRPr sz="1000" kern="1200">
        <a:solidFill>
          <a:schemeClr val="tx1"/>
        </a:solidFill>
        <a:latin typeface="+mn-lt"/>
        <a:ea typeface="+mn-ea"/>
        <a:cs typeface="+mn-cs"/>
      </a:defRPr>
    </a:lvl5pPr>
    <a:lvl6pPr marL="1878316" algn="l" defTabSz="751326" rtl="0" eaLnBrk="1" latinLnBrk="0" hangingPunct="1">
      <a:defRPr sz="1000" kern="1200">
        <a:solidFill>
          <a:schemeClr val="tx1"/>
        </a:solidFill>
        <a:latin typeface="+mn-lt"/>
        <a:ea typeface="+mn-ea"/>
        <a:cs typeface="+mn-cs"/>
      </a:defRPr>
    </a:lvl6pPr>
    <a:lvl7pPr marL="2253979" algn="l" defTabSz="751326" rtl="0" eaLnBrk="1" latinLnBrk="0" hangingPunct="1">
      <a:defRPr sz="1000" kern="1200">
        <a:solidFill>
          <a:schemeClr val="tx1"/>
        </a:solidFill>
        <a:latin typeface="+mn-lt"/>
        <a:ea typeface="+mn-ea"/>
        <a:cs typeface="+mn-cs"/>
      </a:defRPr>
    </a:lvl7pPr>
    <a:lvl8pPr marL="2629642" algn="l" defTabSz="751326" rtl="0" eaLnBrk="1" latinLnBrk="0" hangingPunct="1">
      <a:defRPr sz="1000" kern="1200">
        <a:solidFill>
          <a:schemeClr val="tx1"/>
        </a:solidFill>
        <a:latin typeface="+mn-lt"/>
        <a:ea typeface="+mn-ea"/>
        <a:cs typeface="+mn-cs"/>
      </a:defRPr>
    </a:lvl8pPr>
    <a:lvl9pPr marL="3005306" algn="l" defTabSz="751326" rtl="0" eaLnBrk="1" latinLnBrk="0" hangingPunct="1">
      <a:defRPr sz="1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597821"/>
            <a:ext cx="7772400" cy="1102519"/>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1" y="2914652"/>
            <a:ext cx="6400800" cy="1314450"/>
          </a:xfrm>
        </p:spPr>
        <p:txBody>
          <a:bodyPr/>
          <a:lstStyle>
            <a:lvl1pPr marL="0" indent="0" algn="ctr">
              <a:buNone/>
              <a:defRPr>
                <a:solidFill>
                  <a:schemeClr val="tx1">
                    <a:tint val="75000"/>
                  </a:schemeClr>
                </a:solidFill>
              </a:defRPr>
            </a:lvl1pPr>
            <a:lvl2pPr marL="375663" indent="0" algn="ctr">
              <a:buNone/>
              <a:defRPr>
                <a:solidFill>
                  <a:schemeClr val="tx1">
                    <a:tint val="75000"/>
                  </a:schemeClr>
                </a:solidFill>
              </a:defRPr>
            </a:lvl2pPr>
            <a:lvl3pPr marL="751326" indent="0" algn="ctr">
              <a:buNone/>
              <a:defRPr>
                <a:solidFill>
                  <a:schemeClr val="tx1">
                    <a:tint val="75000"/>
                  </a:schemeClr>
                </a:solidFill>
              </a:defRPr>
            </a:lvl3pPr>
            <a:lvl4pPr marL="1126990" indent="0" algn="ctr">
              <a:buNone/>
              <a:defRPr>
                <a:solidFill>
                  <a:schemeClr val="tx1">
                    <a:tint val="75000"/>
                  </a:schemeClr>
                </a:solidFill>
              </a:defRPr>
            </a:lvl4pPr>
            <a:lvl5pPr marL="1502653" indent="0" algn="ctr">
              <a:buNone/>
              <a:defRPr>
                <a:solidFill>
                  <a:schemeClr val="tx1">
                    <a:tint val="75000"/>
                  </a:schemeClr>
                </a:solidFill>
              </a:defRPr>
            </a:lvl5pPr>
            <a:lvl6pPr marL="1878316" indent="0" algn="ctr">
              <a:buNone/>
              <a:defRPr>
                <a:solidFill>
                  <a:schemeClr val="tx1">
                    <a:tint val="75000"/>
                  </a:schemeClr>
                </a:solidFill>
              </a:defRPr>
            </a:lvl6pPr>
            <a:lvl7pPr marL="2253979" indent="0" algn="ctr">
              <a:buNone/>
              <a:defRPr>
                <a:solidFill>
                  <a:schemeClr val="tx1">
                    <a:tint val="75000"/>
                  </a:schemeClr>
                </a:solidFill>
              </a:defRPr>
            </a:lvl7pPr>
            <a:lvl8pPr marL="2629642" indent="0" algn="ctr">
              <a:buNone/>
              <a:defRPr>
                <a:solidFill>
                  <a:schemeClr val="tx1">
                    <a:tint val="75000"/>
                  </a:schemeClr>
                </a:solidFill>
              </a:defRPr>
            </a:lvl8pPr>
            <a:lvl9pPr marL="3005306"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07438B59-F62A-4169-B833-F9E4788652F4}" type="datetime1">
              <a:rPr lang="tr-TR" smtClean="0"/>
              <a:pPr/>
              <a:t>04/02/2018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CE0CC33-F564-4715-9246-6F17F84EF152}" type="datetime1">
              <a:rPr lang="tr-TR" smtClean="0"/>
              <a:pPr/>
              <a:t>04/02/2018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05979"/>
            <a:ext cx="2057400" cy="4388644"/>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05979"/>
            <a:ext cx="6019800" cy="43886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5F98912-D690-45AF-9114-08D3CCCE0B13}" type="datetime1">
              <a:rPr lang="tr-TR" smtClean="0"/>
              <a:pPr/>
              <a:t>04/02/2018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BA4C1486-A592-4BF3-898A-8613D2814E50}" type="datetime1">
              <a:rPr lang="tr-TR" smtClean="0"/>
              <a:pPr/>
              <a:t>04/02/2018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3305177"/>
            <a:ext cx="7772400" cy="1021556"/>
          </a:xfrm>
        </p:spPr>
        <p:txBody>
          <a:bodyPr anchor="t"/>
          <a:lstStyle>
            <a:lvl1pPr algn="l">
              <a:defRPr sz="33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180035"/>
            <a:ext cx="7772400" cy="1125140"/>
          </a:xfrm>
        </p:spPr>
        <p:txBody>
          <a:bodyPr anchor="b"/>
          <a:lstStyle>
            <a:lvl1pPr marL="0" indent="0">
              <a:buNone/>
              <a:defRPr sz="1600">
                <a:solidFill>
                  <a:schemeClr val="tx1">
                    <a:tint val="75000"/>
                  </a:schemeClr>
                </a:solidFill>
              </a:defRPr>
            </a:lvl1pPr>
            <a:lvl2pPr marL="375663" indent="0">
              <a:buNone/>
              <a:defRPr sz="1500">
                <a:solidFill>
                  <a:schemeClr val="tx1">
                    <a:tint val="75000"/>
                  </a:schemeClr>
                </a:solidFill>
              </a:defRPr>
            </a:lvl2pPr>
            <a:lvl3pPr marL="751326" indent="0">
              <a:buNone/>
              <a:defRPr sz="1300">
                <a:solidFill>
                  <a:schemeClr val="tx1">
                    <a:tint val="75000"/>
                  </a:schemeClr>
                </a:solidFill>
              </a:defRPr>
            </a:lvl3pPr>
            <a:lvl4pPr marL="1126990" indent="0">
              <a:buNone/>
              <a:defRPr sz="1100">
                <a:solidFill>
                  <a:schemeClr val="tx1">
                    <a:tint val="75000"/>
                  </a:schemeClr>
                </a:solidFill>
              </a:defRPr>
            </a:lvl4pPr>
            <a:lvl5pPr marL="1502653" indent="0">
              <a:buNone/>
              <a:defRPr sz="1100">
                <a:solidFill>
                  <a:schemeClr val="tx1">
                    <a:tint val="75000"/>
                  </a:schemeClr>
                </a:solidFill>
              </a:defRPr>
            </a:lvl5pPr>
            <a:lvl6pPr marL="1878316" indent="0">
              <a:buNone/>
              <a:defRPr sz="1100">
                <a:solidFill>
                  <a:schemeClr val="tx1">
                    <a:tint val="75000"/>
                  </a:schemeClr>
                </a:solidFill>
              </a:defRPr>
            </a:lvl6pPr>
            <a:lvl7pPr marL="2253979" indent="0">
              <a:buNone/>
              <a:defRPr sz="1100">
                <a:solidFill>
                  <a:schemeClr val="tx1">
                    <a:tint val="75000"/>
                  </a:schemeClr>
                </a:solidFill>
              </a:defRPr>
            </a:lvl7pPr>
            <a:lvl8pPr marL="2629642" indent="0">
              <a:buNone/>
              <a:defRPr sz="1100">
                <a:solidFill>
                  <a:schemeClr val="tx1">
                    <a:tint val="75000"/>
                  </a:schemeClr>
                </a:solidFill>
              </a:defRPr>
            </a:lvl8pPr>
            <a:lvl9pPr marL="3005306" indent="0">
              <a:buNone/>
              <a:defRPr sz="11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C97E44D9-9136-4166-BF99-033C80C16836}" type="datetime1">
              <a:rPr lang="tr-TR" smtClean="0"/>
              <a:pPr/>
              <a:t>04/02/2018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1" y="1200150"/>
            <a:ext cx="4038600" cy="3394472"/>
          </a:xfrm>
        </p:spPr>
        <p:txBody>
          <a:bodyPr/>
          <a:lstStyle>
            <a:lvl1pPr>
              <a:defRPr sz="2300"/>
            </a:lvl1pPr>
            <a:lvl2pPr>
              <a:defRPr sz="2000"/>
            </a:lvl2pPr>
            <a:lvl3pPr>
              <a:defRPr sz="1600"/>
            </a:lvl3pPr>
            <a:lvl4pPr>
              <a:defRPr sz="1500"/>
            </a:lvl4pPr>
            <a:lvl5pPr>
              <a:defRPr sz="1500"/>
            </a:lvl5pPr>
            <a:lvl6pPr>
              <a:defRPr sz="1500"/>
            </a:lvl6pPr>
            <a:lvl7pPr>
              <a:defRPr sz="1500"/>
            </a:lvl7pPr>
            <a:lvl8pPr>
              <a:defRPr sz="1500"/>
            </a:lvl8pPr>
            <a:lvl9pPr>
              <a:defRPr sz="15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1" y="1200150"/>
            <a:ext cx="4038600" cy="3394472"/>
          </a:xfrm>
        </p:spPr>
        <p:txBody>
          <a:bodyPr/>
          <a:lstStyle>
            <a:lvl1pPr>
              <a:defRPr sz="2300"/>
            </a:lvl1pPr>
            <a:lvl2pPr>
              <a:defRPr sz="2000"/>
            </a:lvl2pPr>
            <a:lvl3pPr>
              <a:defRPr sz="1600"/>
            </a:lvl3pPr>
            <a:lvl4pPr>
              <a:defRPr sz="1500"/>
            </a:lvl4pPr>
            <a:lvl5pPr>
              <a:defRPr sz="1500"/>
            </a:lvl5pPr>
            <a:lvl6pPr>
              <a:defRPr sz="1500"/>
            </a:lvl6pPr>
            <a:lvl7pPr>
              <a:defRPr sz="1500"/>
            </a:lvl7pPr>
            <a:lvl8pPr>
              <a:defRPr sz="1500"/>
            </a:lvl8pPr>
            <a:lvl9pPr>
              <a:defRPr sz="15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E666FE1A-0C65-47F4-9399-C631B18F028F}" type="datetime1">
              <a:rPr lang="tr-TR" smtClean="0"/>
              <a:pPr/>
              <a:t>04/02/2018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1" y="1151336"/>
            <a:ext cx="4040188" cy="479821"/>
          </a:xfrm>
        </p:spPr>
        <p:txBody>
          <a:bodyPr anchor="b"/>
          <a:lstStyle>
            <a:lvl1pPr marL="0" indent="0">
              <a:buNone/>
              <a:defRPr sz="2000" b="1"/>
            </a:lvl1pPr>
            <a:lvl2pPr marL="375663" indent="0">
              <a:buNone/>
              <a:defRPr sz="1600" b="1"/>
            </a:lvl2pPr>
            <a:lvl3pPr marL="751326" indent="0">
              <a:buNone/>
              <a:defRPr sz="1500" b="1"/>
            </a:lvl3pPr>
            <a:lvl4pPr marL="1126990" indent="0">
              <a:buNone/>
              <a:defRPr sz="1300" b="1"/>
            </a:lvl4pPr>
            <a:lvl5pPr marL="1502653" indent="0">
              <a:buNone/>
              <a:defRPr sz="1300" b="1"/>
            </a:lvl5pPr>
            <a:lvl6pPr marL="1878316" indent="0">
              <a:buNone/>
              <a:defRPr sz="1300" b="1"/>
            </a:lvl6pPr>
            <a:lvl7pPr marL="2253979" indent="0">
              <a:buNone/>
              <a:defRPr sz="1300" b="1"/>
            </a:lvl7pPr>
            <a:lvl8pPr marL="2629642" indent="0">
              <a:buNone/>
              <a:defRPr sz="1300" b="1"/>
            </a:lvl8pPr>
            <a:lvl9pPr marL="3005306" indent="0">
              <a:buNone/>
              <a:defRPr sz="13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1" y="1631156"/>
            <a:ext cx="4040188" cy="2963466"/>
          </a:xfrm>
        </p:spPr>
        <p:txBody>
          <a:bodyPr/>
          <a:lstStyle>
            <a:lvl1pPr>
              <a:defRPr sz="2000"/>
            </a:lvl1pPr>
            <a:lvl2pPr>
              <a:defRPr sz="1600"/>
            </a:lvl2pPr>
            <a:lvl3pPr>
              <a:defRPr sz="1500"/>
            </a:lvl3pPr>
            <a:lvl4pPr>
              <a:defRPr sz="1300"/>
            </a:lvl4pPr>
            <a:lvl5pPr>
              <a:defRPr sz="1300"/>
            </a:lvl5pPr>
            <a:lvl6pPr>
              <a:defRPr sz="1300"/>
            </a:lvl6pPr>
            <a:lvl7pPr>
              <a:defRPr sz="1300"/>
            </a:lvl7pPr>
            <a:lvl8pPr>
              <a:defRPr sz="1300"/>
            </a:lvl8pPr>
            <a:lvl9pPr>
              <a:defRPr sz="13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151336"/>
            <a:ext cx="4041776" cy="479821"/>
          </a:xfrm>
        </p:spPr>
        <p:txBody>
          <a:bodyPr anchor="b"/>
          <a:lstStyle>
            <a:lvl1pPr marL="0" indent="0">
              <a:buNone/>
              <a:defRPr sz="2000" b="1"/>
            </a:lvl1pPr>
            <a:lvl2pPr marL="375663" indent="0">
              <a:buNone/>
              <a:defRPr sz="1600" b="1"/>
            </a:lvl2pPr>
            <a:lvl3pPr marL="751326" indent="0">
              <a:buNone/>
              <a:defRPr sz="1500" b="1"/>
            </a:lvl3pPr>
            <a:lvl4pPr marL="1126990" indent="0">
              <a:buNone/>
              <a:defRPr sz="1300" b="1"/>
            </a:lvl4pPr>
            <a:lvl5pPr marL="1502653" indent="0">
              <a:buNone/>
              <a:defRPr sz="1300" b="1"/>
            </a:lvl5pPr>
            <a:lvl6pPr marL="1878316" indent="0">
              <a:buNone/>
              <a:defRPr sz="1300" b="1"/>
            </a:lvl6pPr>
            <a:lvl7pPr marL="2253979" indent="0">
              <a:buNone/>
              <a:defRPr sz="1300" b="1"/>
            </a:lvl7pPr>
            <a:lvl8pPr marL="2629642" indent="0">
              <a:buNone/>
              <a:defRPr sz="1300" b="1"/>
            </a:lvl8pPr>
            <a:lvl9pPr marL="3005306" indent="0">
              <a:buNone/>
              <a:defRPr sz="13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1631156"/>
            <a:ext cx="4041776" cy="2963466"/>
          </a:xfrm>
        </p:spPr>
        <p:txBody>
          <a:bodyPr/>
          <a:lstStyle>
            <a:lvl1pPr>
              <a:defRPr sz="2000"/>
            </a:lvl1pPr>
            <a:lvl2pPr>
              <a:defRPr sz="1600"/>
            </a:lvl2pPr>
            <a:lvl3pPr>
              <a:defRPr sz="1500"/>
            </a:lvl3pPr>
            <a:lvl4pPr>
              <a:defRPr sz="1300"/>
            </a:lvl4pPr>
            <a:lvl5pPr>
              <a:defRPr sz="1300"/>
            </a:lvl5pPr>
            <a:lvl6pPr>
              <a:defRPr sz="1300"/>
            </a:lvl6pPr>
            <a:lvl7pPr>
              <a:defRPr sz="1300"/>
            </a:lvl7pPr>
            <a:lvl8pPr>
              <a:defRPr sz="1300"/>
            </a:lvl8pPr>
            <a:lvl9pPr>
              <a:defRPr sz="13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2D6F3324-4651-4898-B97D-B570598B81E2}" type="datetime1">
              <a:rPr lang="tr-TR" smtClean="0"/>
              <a:pPr/>
              <a:t>04/02/2018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86EC4F9-8D93-47FC-9426-2DB16A28342E}" type="datetime1">
              <a:rPr lang="tr-TR" smtClean="0"/>
              <a:pPr/>
              <a:t>04/02/2018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41CE251-C123-48D0-8795-49D5C2A3B442}" type="datetime1">
              <a:rPr lang="tr-TR" smtClean="0"/>
              <a:pPr/>
              <a:t>04/02/2018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1" y="204788"/>
            <a:ext cx="3008313" cy="871537"/>
          </a:xfrm>
        </p:spPr>
        <p:txBody>
          <a:bodyPr anchor="b"/>
          <a:lstStyle>
            <a:lvl1pPr algn="l">
              <a:defRPr sz="1600" b="1"/>
            </a:lvl1pPr>
          </a:lstStyle>
          <a:p>
            <a:r>
              <a:rPr lang="tr-TR" smtClean="0"/>
              <a:t>Asıl başlık stili için tıklatın</a:t>
            </a:r>
            <a:endParaRPr lang="tr-TR"/>
          </a:p>
        </p:txBody>
      </p:sp>
      <p:sp>
        <p:nvSpPr>
          <p:cNvPr id="3" name="2 İçerik Yer Tutucusu"/>
          <p:cNvSpPr>
            <a:spLocks noGrp="1"/>
          </p:cNvSpPr>
          <p:nvPr>
            <p:ph idx="1"/>
          </p:nvPr>
        </p:nvSpPr>
        <p:spPr>
          <a:xfrm>
            <a:off x="3575051" y="204788"/>
            <a:ext cx="5111750" cy="4389834"/>
          </a:xfrm>
        </p:spPr>
        <p:txBody>
          <a:bodyPr/>
          <a:lstStyle>
            <a:lvl1pPr>
              <a:defRPr sz="2600"/>
            </a:lvl1pPr>
            <a:lvl2pPr>
              <a:defRPr sz="2300"/>
            </a:lvl2pPr>
            <a:lvl3pPr>
              <a:defRPr sz="20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1" y="1076325"/>
            <a:ext cx="3008313" cy="3518297"/>
          </a:xfrm>
        </p:spPr>
        <p:txBody>
          <a:bodyPr/>
          <a:lstStyle>
            <a:lvl1pPr marL="0" indent="0">
              <a:buNone/>
              <a:defRPr sz="1100"/>
            </a:lvl1pPr>
            <a:lvl2pPr marL="375663" indent="0">
              <a:buNone/>
              <a:defRPr sz="1000"/>
            </a:lvl2pPr>
            <a:lvl3pPr marL="751326" indent="0">
              <a:buNone/>
              <a:defRPr sz="800"/>
            </a:lvl3pPr>
            <a:lvl4pPr marL="1126990" indent="0">
              <a:buNone/>
              <a:defRPr sz="700"/>
            </a:lvl4pPr>
            <a:lvl5pPr marL="1502653" indent="0">
              <a:buNone/>
              <a:defRPr sz="700"/>
            </a:lvl5pPr>
            <a:lvl6pPr marL="1878316" indent="0">
              <a:buNone/>
              <a:defRPr sz="700"/>
            </a:lvl6pPr>
            <a:lvl7pPr marL="2253979" indent="0">
              <a:buNone/>
              <a:defRPr sz="700"/>
            </a:lvl7pPr>
            <a:lvl8pPr marL="2629642" indent="0">
              <a:buNone/>
              <a:defRPr sz="700"/>
            </a:lvl8pPr>
            <a:lvl9pPr marL="3005306" indent="0">
              <a:buNone/>
              <a:defRPr sz="7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26C4C38-7F12-4B92-B514-59C000C4C44F}" type="datetime1">
              <a:rPr lang="tr-TR" smtClean="0"/>
              <a:pPr/>
              <a:t>04/02/2018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9" y="3600451"/>
            <a:ext cx="5486400" cy="425054"/>
          </a:xfrm>
        </p:spPr>
        <p:txBody>
          <a:bodyPr anchor="b"/>
          <a:lstStyle>
            <a:lvl1pPr algn="l">
              <a:defRPr sz="1600" b="1"/>
            </a:lvl1pPr>
          </a:lstStyle>
          <a:p>
            <a:r>
              <a:rPr lang="tr-TR" smtClean="0"/>
              <a:t>Asıl başlık stili için tıklatın</a:t>
            </a:r>
            <a:endParaRPr lang="tr-TR"/>
          </a:p>
        </p:txBody>
      </p:sp>
      <p:sp>
        <p:nvSpPr>
          <p:cNvPr id="3" name="2 Resim Yer Tutucusu"/>
          <p:cNvSpPr>
            <a:spLocks noGrp="1"/>
          </p:cNvSpPr>
          <p:nvPr>
            <p:ph type="pic" idx="1"/>
          </p:nvPr>
        </p:nvSpPr>
        <p:spPr>
          <a:xfrm>
            <a:off x="1792289" y="459581"/>
            <a:ext cx="5486400" cy="3086100"/>
          </a:xfrm>
        </p:spPr>
        <p:txBody>
          <a:bodyPr/>
          <a:lstStyle>
            <a:lvl1pPr marL="0" indent="0">
              <a:buNone/>
              <a:defRPr sz="2600"/>
            </a:lvl1pPr>
            <a:lvl2pPr marL="375663" indent="0">
              <a:buNone/>
              <a:defRPr sz="2300"/>
            </a:lvl2pPr>
            <a:lvl3pPr marL="751326" indent="0">
              <a:buNone/>
              <a:defRPr sz="2000"/>
            </a:lvl3pPr>
            <a:lvl4pPr marL="1126990" indent="0">
              <a:buNone/>
              <a:defRPr sz="1600"/>
            </a:lvl4pPr>
            <a:lvl5pPr marL="1502653" indent="0">
              <a:buNone/>
              <a:defRPr sz="1600"/>
            </a:lvl5pPr>
            <a:lvl6pPr marL="1878316" indent="0">
              <a:buNone/>
              <a:defRPr sz="1600"/>
            </a:lvl6pPr>
            <a:lvl7pPr marL="2253979" indent="0">
              <a:buNone/>
              <a:defRPr sz="1600"/>
            </a:lvl7pPr>
            <a:lvl8pPr marL="2629642" indent="0">
              <a:buNone/>
              <a:defRPr sz="1600"/>
            </a:lvl8pPr>
            <a:lvl9pPr marL="3005306" indent="0">
              <a:buNone/>
              <a:defRPr sz="1600"/>
            </a:lvl9pPr>
          </a:lstStyle>
          <a:p>
            <a:endParaRPr lang="tr-TR"/>
          </a:p>
        </p:txBody>
      </p:sp>
      <p:sp>
        <p:nvSpPr>
          <p:cNvPr id="4" name="3 Metin Yer Tutucusu"/>
          <p:cNvSpPr>
            <a:spLocks noGrp="1"/>
          </p:cNvSpPr>
          <p:nvPr>
            <p:ph type="body" sz="half" idx="2"/>
          </p:nvPr>
        </p:nvSpPr>
        <p:spPr>
          <a:xfrm>
            <a:off x="1792289" y="4025503"/>
            <a:ext cx="5486400" cy="603647"/>
          </a:xfrm>
        </p:spPr>
        <p:txBody>
          <a:bodyPr/>
          <a:lstStyle>
            <a:lvl1pPr marL="0" indent="0">
              <a:buNone/>
              <a:defRPr sz="1100"/>
            </a:lvl1pPr>
            <a:lvl2pPr marL="375663" indent="0">
              <a:buNone/>
              <a:defRPr sz="1000"/>
            </a:lvl2pPr>
            <a:lvl3pPr marL="751326" indent="0">
              <a:buNone/>
              <a:defRPr sz="800"/>
            </a:lvl3pPr>
            <a:lvl4pPr marL="1126990" indent="0">
              <a:buNone/>
              <a:defRPr sz="700"/>
            </a:lvl4pPr>
            <a:lvl5pPr marL="1502653" indent="0">
              <a:buNone/>
              <a:defRPr sz="700"/>
            </a:lvl5pPr>
            <a:lvl6pPr marL="1878316" indent="0">
              <a:buNone/>
              <a:defRPr sz="700"/>
            </a:lvl6pPr>
            <a:lvl7pPr marL="2253979" indent="0">
              <a:buNone/>
              <a:defRPr sz="700"/>
            </a:lvl7pPr>
            <a:lvl8pPr marL="2629642" indent="0">
              <a:buNone/>
              <a:defRPr sz="700"/>
            </a:lvl8pPr>
            <a:lvl9pPr marL="3005306" indent="0">
              <a:buNone/>
              <a:defRPr sz="7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5F1614A8-A8F6-45AE-907F-3606744D2EDE}" type="datetime1">
              <a:rPr lang="tr-TR" smtClean="0"/>
              <a:pPr/>
              <a:t>04/02/2018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1" y="205980"/>
            <a:ext cx="8229600" cy="857250"/>
          </a:xfrm>
          <a:prstGeom prst="rect">
            <a:avLst/>
          </a:prstGeom>
        </p:spPr>
        <p:txBody>
          <a:bodyPr vert="horz" lIns="75132" tIns="37567" rIns="75132" bIns="37567"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1" y="1200150"/>
            <a:ext cx="8229600" cy="3394472"/>
          </a:xfrm>
          <a:prstGeom prst="rect">
            <a:avLst/>
          </a:prstGeom>
        </p:spPr>
        <p:txBody>
          <a:bodyPr vert="horz" lIns="75132" tIns="37567" rIns="75132" bIns="37567"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1" y="4767264"/>
            <a:ext cx="2133600" cy="273844"/>
          </a:xfrm>
          <a:prstGeom prst="rect">
            <a:avLst/>
          </a:prstGeom>
        </p:spPr>
        <p:txBody>
          <a:bodyPr vert="horz" lIns="75132" tIns="37567" rIns="75132" bIns="37567" rtlCol="0" anchor="ctr"/>
          <a:lstStyle>
            <a:lvl1pPr algn="l">
              <a:defRPr sz="1000">
                <a:solidFill>
                  <a:schemeClr val="tx1">
                    <a:tint val="75000"/>
                  </a:schemeClr>
                </a:solidFill>
              </a:defRPr>
            </a:lvl1pPr>
          </a:lstStyle>
          <a:p>
            <a:fld id="{F46BE47E-D032-4872-9197-E0C1CD1FA5E3}" type="datetime1">
              <a:rPr lang="tr-TR" smtClean="0"/>
              <a:pPr/>
              <a:t>04/02/2018</a:t>
            </a:fld>
            <a:endParaRPr lang="tr-TR"/>
          </a:p>
        </p:txBody>
      </p:sp>
      <p:sp>
        <p:nvSpPr>
          <p:cNvPr id="5" name="4 Altbilgi Yer Tutucusu"/>
          <p:cNvSpPr>
            <a:spLocks noGrp="1"/>
          </p:cNvSpPr>
          <p:nvPr>
            <p:ph type="ftr" sz="quarter" idx="3"/>
          </p:nvPr>
        </p:nvSpPr>
        <p:spPr>
          <a:xfrm>
            <a:off x="3124201" y="4767264"/>
            <a:ext cx="2895600" cy="273844"/>
          </a:xfrm>
          <a:prstGeom prst="rect">
            <a:avLst/>
          </a:prstGeom>
        </p:spPr>
        <p:txBody>
          <a:bodyPr vert="horz" lIns="75132" tIns="37567" rIns="75132" bIns="37567" rtlCol="0" anchor="ctr"/>
          <a:lstStyle>
            <a:lvl1pPr algn="ctr">
              <a:defRPr sz="10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1" y="4767264"/>
            <a:ext cx="2133600" cy="273844"/>
          </a:xfrm>
          <a:prstGeom prst="rect">
            <a:avLst/>
          </a:prstGeom>
        </p:spPr>
        <p:txBody>
          <a:bodyPr vert="horz" lIns="75132" tIns="37567" rIns="75132" bIns="37567" rtlCol="0" anchor="ctr"/>
          <a:lstStyle>
            <a:lvl1pPr algn="r">
              <a:defRPr sz="10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751326" rtl="0" eaLnBrk="1" latinLnBrk="0" hangingPunct="1">
        <a:spcBef>
          <a:spcPct val="0"/>
        </a:spcBef>
        <a:buNone/>
        <a:defRPr sz="3600" kern="1200">
          <a:solidFill>
            <a:schemeClr val="tx1"/>
          </a:solidFill>
          <a:latin typeface="+mj-lt"/>
          <a:ea typeface="+mj-ea"/>
          <a:cs typeface="+mj-cs"/>
        </a:defRPr>
      </a:lvl1pPr>
    </p:titleStyle>
    <p:bodyStyle>
      <a:lvl1pPr marL="281747" indent="-281747" algn="l" defTabSz="751326" rtl="0" eaLnBrk="1" latinLnBrk="0" hangingPunct="1">
        <a:spcBef>
          <a:spcPct val="20000"/>
        </a:spcBef>
        <a:buFont typeface="Arial" pitchFamily="34" charset="0"/>
        <a:buChar char="•"/>
        <a:defRPr sz="2600" kern="1200">
          <a:solidFill>
            <a:schemeClr val="tx1"/>
          </a:solidFill>
          <a:latin typeface="+mn-lt"/>
          <a:ea typeface="+mn-ea"/>
          <a:cs typeface="+mn-cs"/>
        </a:defRPr>
      </a:lvl1pPr>
      <a:lvl2pPr marL="610452" indent="-234789" algn="l" defTabSz="751326" rtl="0" eaLnBrk="1" latinLnBrk="0" hangingPunct="1">
        <a:spcBef>
          <a:spcPct val="20000"/>
        </a:spcBef>
        <a:buFont typeface="Arial" pitchFamily="34" charset="0"/>
        <a:buChar char="–"/>
        <a:defRPr sz="2300" kern="1200">
          <a:solidFill>
            <a:schemeClr val="tx1"/>
          </a:solidFill>
          <a:latin typeface="+mn-lt"/>
          <a:ea typeface="+mn-ea"/>
          <a:cs typeface="+mn-cs"/>
        </a:defRPr>
      </a:lvl2pPr>
      <a:lvl3pPr marL="939158" indent="-187831" algn="l" defTabSz="751326"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314821" indent="-187831" algn="l" defTabSz="751326"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690484" indent="-187831" algn="l" defTabSz="751326"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066147" indent="-187831" algn="l" defTabSz="751326"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41811" indent="-187831" algn="l" defTabSz="751326"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17474" indent="-187831" algn="l" defTabSz="751326"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193137" indent="-187831" algn="l" defTabSz="751326"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tr-TR"/>
      </a:defPPr>
      <a:lvl1pPr marL="0" algn="l" defTabSz="751326" rtl="0" eaLnBrk="1" latinLnBrk="0" hangingPunct="1">
        <a:defRPr sz="1500" kern="1200">
          <a:solidFill>
            <a:schemeClr val="tx1"/>
          </a:solidFill>
          <a:latin typeface="+mn-lt"/>
          <a:ea typeface="+mn-ea"/>
          <a:cs typeface="+mn-cs"/>
        </a:defRPr>
      </a:lvl1pPr>
      <a:lvl2pPr marL="375663" algn="l" defTabSz="751326" rtl="0" eaLnBrk="1" latinLnBrk="0" hangingPunct="1">
        <a:defRPr sz="1500" kern="1200">
          <a:solidFill>
            <a:schemeClr val="tx1"/>
          </a:solidFill>
          <a:latin typeface="+mn-lt"/>
          <a:ea typeface="+mn-ea"/>
          <a:cs typeface="+mn-cs"/>
        </a:defRPr>
      </a:lvl2pPr>
      <a:lvl3pPr marL="751326" algn="l" defTabSz="751326" rtl="0" eaLnBrk="1" latinLnBrk="0" hangingPunct="1">
        <a:defRPr sz="1500" kern="1200">
          <a:solidFill>
            <a:schemeClr val="tx1"/>
          </a:solidFill>
          <a:latin typeface="+mn-lt"/>
          <a:ea typeface="+mn-ea"/>
          <a:cs typeface="+mn-cs"/>
        </a:defRPr>
      </a:lvl3pPr>
      <a:lvl4pPr marL="1126990" algn="l" defTabSz="751326" rtl="0" eaLnBrk="1" latinLnBrk="0" hangingPunct="1">
        <a:defRPr sz="1500" kern="1200">
          <a:solidFill>
            <a:schemeClr val="tx1"/>
          </a:solidFill>
          <a:latin typeface="+mn-lt"/>
          <a:ea typeface="+mn-ea"/>
          <a:cs typeface="+mn-cs"/>
        </a:defRPr>
      </a:lvl4pPr>
      <a:lvl5pPr marL="1502653" algn="l" defTabSz="751326" rtl="0" eaLnBrk="1" latinLnBrk="0" hangingPunct="1">
        <a:defRPr sz="1500" kern="1200">
          <a:solidFill>
            <a:schemeClr val="tx1"/>
          </a:solidFill>
          <a:latin typeface="+mn-lt"/>
          <a:ea typeface="+mn-ea"/>
          <a:cs typeface="+mn-cs"/>
        </a:defRPr>
      </a:lvl5pPr>
      <a:lvl6pPr marL="1878316" algn="l" defTabSz="751326" rtl="0" eaLnBrk="1" latinLnBrk="0" hangingPunct="1">
        <a:defRPr sz="1500" kern="1200">
          <a:solidFill>
            <a:schemeClr val="tx1"/>
          </a:solidFill>
          <a:latin typeface="+mn-lt"/>
          <a:ea typeface="+mn-ea"/>
          <a:cs typeface="+mn-cs"/>
        </a:defRPr>
      </a:lvl6pPr>
      <a:lvl7pPr marL="2253979" algn="l" defTabSz="751326" rtl="0" eaLnBrk="1" latinLnBrk="0" hangingPunct="1">
        <a:defRPr sz="1500" kern="1200">
          <a:solidFill>
            <a:schemeClr val="tx1"/>
          </a:solidFill>
          <a:latin typeface="+mn-lt"/>
          <a:ea typeface="+mn-ea"/>
          <a:cs typeface="+mn-cs"/>
        </a:defRPr>
      </a:lvl7pPr>
      <a:lvl8pPr marL="2629642" algn="l" defTabSz="751326" rtl="0" eaLnBrk="1" latinLnBrk="0" hangingPunct="1">
        <a:defRPr sz="1500" kern="1200">
          <a:solidFill>
            <a:schemeClr val="tx1"/>
          </a:solidFill>
          <a:latin typeface="+mn-lt"/>
          <a:ea typeface="+mn-ea"/>
          <a:cs typeface="+mn-cs"/>
        </a:defRPr>
      </a:lvl8pPr>
      <a:lvl9pPr marL="3005306" algn="l" defTabSz="751326"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381000" y="321454"/>
            <a:ext cx="8458200" cy="4235387"/>
          </a:xfrm>
        </p:spPr>
        <p:txBody>
          <a:bodyPr/>
          <a:lstStyle/>
          <a:p>
            <a:endParaRPr lang="tr-TR" dirty="0"/>
          </a:p>
        </p:txBody>
      </p:sp>
      <p:sp>
        <p:nvSpPr>
          <p:cNvPr id="3" name="2 Alt Başlık"/>
          <p:cNvSpPr>
            <a:spLocks noGrp="1"/>
          </p:cNvSpPr>
          <p:nvPr>
            <p:ph type="subTitle" idx="1"/>
          </p:nvPr>
        </p:nvSpPr>
        <p:spPr/>
        <p:txBody>
          <a:bodyPr/>
          <a:lstStyle/>
          <a:p>
            <a:endParaRPr lang="tr-TR"/>
          </a:p>
        </p:txBody>
      </p:sp>
      <p:pic>
        <p:nvPicPr>
          <p:cNvPr id="4" name="3 Resim" descr="DEPREM.jpg"/>
          <p:cNvPicPr>
            <a:picLocks noChangeAspect="1"/>
          </p:cNvPicPr>
          <p:nvPr/>
        </p:nvPicPr>
        <p:blipFill>
          <a:blip r:embed="rId2" cstate="print"/>
          <a:stretch>
            <a:fillRect/>
          </a:stretch>
        </p:blipFill>
        <p:spPr>
          <a:xfrm>
            <a:off x="3214678" y="1821651"/>
            <a:ext cx="2952750" cy="1157288"/>
          </a:xfrm>
          <a:prstGeom prst="rect">
            <a:avLst/>
          </a:prstGeom>
        </p:spPr>
      </p:pic>
      <p:pic>
        <p:nvPicPr>
          <p:cNvPr id="6" name="5 Resim" descr="images (2).jpg"/>
          <p:cNvPicPr>
            <a:picLocks noChangeAspect="1"/>
          </p:cNvPicPr>
          <p:nvPr/>
        </p:nvPicPr>
        <p:blipFill>
          <a:blip r:embed="rId3" cstate="print"/>
          <a:stretch>
            <a:fillRect/>
          </a:stretch>
        </p:blipFill>
        <p:spPr>
          <a:xfrm>
            <a:off x="6072198" y="1821651"/>
            <a:ext cx="3071802" cy="3321849"/>
          </a:xfrm>
          <a:prstGeom prst="rect">
            <a:avLst/>
          </a:prstGeom>
        </p:spPr>
      </p:pic>
      <p:pic>
        <p:nvPicPr>
          <p:cNvPr id="7" name="6 Resim" descr="images (3).jpg"/>
          <p:cNvPicPr>
            <a:picLocks noChangeAspect="1"/>
          </p:cNvPicPr>
          <p:nvPr/>
        </p:nvPicPr>
        <p:blipFill>
          <a:blip r:embed="rId4" cstate="print"/>
          <a:stretch>
            <a:fillRect/>
          </a:stretch>
        </p:blipFill>
        <p:spPr>
          <a:xfrm>
            <a:off x="0" y="0"/>
            <a:ext cx="3286116" cy="2921788"/>
          </a:xfrm>
          <a:prstGeom prst="rect">
            <a:avLst/>
          </a:prstGeom>
        </p:spPr>
      </p:pic>
      <p:pic>
        <p:nvPicPr>
          <p:cNvPr id="8" name="7 Resim" descr="images (4).jpg"/>
          <p:cNvPicPr>
            <a:picLocks noChangeAspect="1"/>
          </p:cNvPicPr>
          <p:nvPr/>
        </p:nvPicPr>
        <p:blipFill>
          <a:blip r:embed="rId5" cstate="print"/>
          <a:stretch>
            <a:fillRect/>
          </a:stretch>
        </p:blipFill>
        <p:spPr>
          <a:xfrm>
            <a:off x="3286116" y="0"/>
            <a:ext cx="3071834" cy="1775207"/>
          </a:xfrm>
          <a:prstGeom prst="rect">
            <a:avLst/>
          </a:prstGeom>
        </p:spPr>
      </p:pic>
      <p:pic>
        <p:nvPicPr>
          <p:cNvPr id="9" name="8 Resim" descr="images (5).jpg"/>
          <p:cNvPicPr>
            <a:picLocks noChangeAspect="1"/>
          </p:cNvPicPr>
          <p:nvPr/>
        </p:nvPicPr>
        <p:blipFill>
          <a:blip r:embed="rId6" cstate="print"/>
          <a:stretch>
            <a:fillRect/>
          </a:stretch>
        </p:blipFill>
        <p:spPr>
          <a:xfrm>
            <a:off x="3071802" y="3000378"/>
            <a:ext cx="3000396" cy="2143122"/>
          </a:xfrm>
          <a:prstGeom prst="rect">
            <a:avLst/>
          </a:prstGeom>
        </p:spPr>
      </p:pic>
      <p:pic>
        <p:nvPicPr>
          <p:cNvPr id="11" name="10 Resim" descr="indir.jpg"/>
          <p:cNvPicPr>
            <a:picLocks noChangeAspect="1"/>
          </p:cNvPicPr>
          <p:nvPr/>
        </p:nvPicPr>
        <p:blipFill>
          <a:blip r:embed="rId7" cstate="print"/>
          <a:stretch>
            <a:fillRect/>
          </a:stretch>
        </p:blipFill>
        <p:spPr>
          <a:xfrm>
            <a:off x="6286512" y="0"/>
            <a:ext cx="2857488" cy="1760919"/>
          </a:xfrm>
          <a:prstGeom prst="rect">
            <a:avLst/>
          </a:prstGeom>
        </p:spPr>
      </p:pic>
      <p:pic>
        <p:nvPicPr>
          <p:cNvPr id="12" name="11 Resim" descr="images (6).jpg"/>
          <p:cNvPicPr>
            <a:picLocks noChangeAspect="1"/>
          </p:cNvPicPr>
          <p:nvPr/>
        </p:nvPicPr>
        <p:blipFill>
          <a:blip r:embed="rId8" cstate="print"/>
          <a:srcRect b="9755"/>
          <a:stretch>
            <a:fillRect/>
          </a:stretch>
        </p:blipFill>
        <p:spPr>
          <a:xfrm>
            <a:off x="0" y="2946799"/>
            <a:ext cx="3076546" cy="2196701"/>
          </a:xfrm>
          <a:prstGeom prst="rect">
            <a:avLst/>
          </a:prstGeom>
        </p:spPr>
      </p:pic>
      <p:sp>
        <p:nvSpPr>
          <p:cNvPr id="13" name="12 Metin kutusu"/>
          <p:cNvSpPr txBox="1"/>
          <p:nvPr/>
        </p:nvSpPr>
        <p:spPr>
          <a:xfrm>
            <a:off x="500034" y="1142990"/>
            <a:ext cx="9144000" cy="707886"/>
          </a:xfrm>
          <a:prstGeom prst="rect">
            <a:avLst/>
          </a:prstGeom>
          <a:noFill/>
        </p:spPr>
        <p:txBody>
          <a:bodyPr wrap="square" rtlCol="0">
            <a:spAutoFit/>
          </a:bodyPr>
          <a:lstStyle/>
          <a:p>
            <a:r>
              <a:rPr lang="tr-T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TÜRKİYE’DE GÖRÜLEN DOĞAL AFETLER</a:t>
            </a:r>
            <a:endParaRPr lang="tr-T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l"/>
            <a:r>
              <a:rPr lang="tr-TR" sz="2800" b="1" i="1" dirty="0" smtClean="0">
                <a:solidFill>
                  <a:srgbClr val="00B050"/>
                </a:solidFill>
                <a:latin typeface="Candara" pitchFamily="34" charset="0"/>
              </a:rPr>
              <a:t>b- Batı Anadolu Deprem Kuşağı</a:t>
            </a:r>
            <a:endParaRPr lang="tr-TR" sz="2800" b="1" i="1" dirty="0">
              <a:solidFill>
                <a:srgbClr val="00B050"/>
              </a:solidFill>
              <a:latin typeface="Candara" pitchFamily="34" charset="0"/>
            </a:endParaRPr>
          </a:p>
        </p:txBody>
      </p:sp>
      <p:sp>
        <p:nvSpPr>
          <p:cNvPr id="3" name="2 İçerik Yer Tutucusu"/>
          <p:cNvSpPr>
            <a:spLocks noGrp="1"/>
          </p:cNvSpPr>
          <p:nvPr>
            <p:ph idx="1"/>
          </p:nvPr>
        </p:nvSpPr>
        <p:spPr/>
        <p:style>
          <a:lnRef idx="2">
            <a:schemeClr val="accent2"/>
          </a:lnRef>
          <a:fillRef idx="1">
            <a:schemeClr val="lt1"/>
          </a:fillRef>
          <a:effectRef idx="0">
            <a:schemeClr val="accent2"/>
          </a:effectRef>
          <a:fontRef idx="minor">
            <a:schemeClr val="dk1"/>
          </a:fontRef>
        </p:style>
        <p:txBody>
          <a:bodyPr/>
          <a:lstStyle/>
          <a:p>
            <a:pPr algn="just"/>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Ege Bölgesindeki doğu-batı yönlü grabenleri içine alan sahadır.(Marmara Denizinin güneyi, Ege’de Gediz, </a:t>
            </a:r>
            <a:r>
              <a:rPr lang="tr-TR" sz="24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Bakırçay</a:t>
            </a: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Büyük ve Küçük Menderes ovaları)</a:t>
            </a:r>
            <a:b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tr-TR" dirty="0" smtClean="0"/>
              <a:t/>
            </a:r>
            <a:br>
              <a:rPr lang="tr-TR" dirty="0" smtClean="0"/>
            </a:br>
            <a:endParaRPr lang="tr-TR" dirty="0"/>
          </a:p>
        </p:txBody>
      </p:sp>
      <p:pic>
        <p:nvPicPr>
          <p:cNvPr id="7" name="6 Resim" descr="Turkiye-de-Deprem-Kusaklari-78-1.png"/>
          <p:cNvPicPr>
            <a:picLocks noChangeAspect="1"/>
          </p:cNvPicPr>
          <p:nvPr/>
        </p:nvPicPr>
        <p:blipFill>
          <a:blip r:embed="rId2" cstate="print"/>
          <a:stretch>
            <a:fillRect/>
          </a:stretch>
        </p:blipFill>
        <p:spPr>
          <a:xfrm>
            <a:off x="4067945" y="2426835"/>
            <a:ext cx="4176464" cy="2084510"/>
          </a:xfrm>
          <a:prstGeom prst="rect">
            <a:avLst/>
          </a:prstGeom>
        </p:spPr>
      </p:pic>
      <p:pic>
        <p:nvPicPr>
          <p:cNvPr id="6" name="6 Resim" descr="HorstGraben_small.gif"/>
          <p:cNvPicPr>
            <a:picLocks noChangeAspect="1"/>
          </p:cNvPicPr>
          <p:nvPr/>
        </p:nvPicPr>
        <p:blipFill>
          <a:blip r:embed="rId3" cstate="print"/>
          <a:srcRect/>
          <a:stretch>
            <a:fillRect/>
          </a:stretch>
        </p:blipFill>
        <p:spPr bwMode="auto">
          <a:xfrm>
            <a:off x="539552" y="2643758"/>
            <a:ext cx="3262049" cy="14401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l"/>
            <a:r>
              <a:rPr lang="tr-TR" sz="2800" b="1" i="1" dirty="0" smtClean="0">
                <a:solidFill>
                  <a:srgbClr val="00B050"/>
                </a:solidFill>
                <a:latin typeface="Candara" pitchFamily="34" charset="0"/>
              </a:rPr>
              <a:t>c- Güneydoğu Anadolu Deprem Kuşağı</a:t>
            </a:r>
            <a:endParaRPr lang="tr-TR" sz="2800" b="1" i="1" dirty="0">
              <a:solidFill>
                <a:srgbClr val="00B050"/>
              </a:solidFill>
              <a:latin typeface="Candara" pitchFamily="34" charset="0"/>
            </a:endParaRPr>
          </a:p>
        </p:txBody>
      </p:sp>
      <p:sp>
        <p:nvSpPr>
          <p:cNvPr id="3" name="2 İçerik Yer Tutucusu"/>
          <p:cNvSpPr>
            <a:spLocks noGrp="1"/>
          </p:cNvSpPr>
          <p:nvPr>
            <p:ph idx="1"/>
          </p:nvPr>
        </p:nvSpPr>
        <p:spPr>
          <a:xfrm>
            <a:off x="457200" y="1200150"/>
            <a:ext cx="8291263" cy="3603848"/>
          </a:xfrm>
        </p:spPr>
        <p:style>
          <a:lnRef idx="2">
            <a:schemeClr val="accent1"/>
          </a:lnRef>
          <a:fillRef idx="1">
            <a:schemeClr val="lt1"/>
          </a:fillRef>
          <a:effectRef idx="0">
            <a:schemeClr val="accent1"/>
          </a:effectRef>
          <a:fontRef idx="minor">
            <a:schemeClr val="dk1"/>
          </a:fontRef>
        </p:style>
        <p:txBody>
          <a:bodyPr>
            <a:normAutofit/>
          </a:bodyPr>
          <a:lstStyle/>
          <a:p>
            <a:pPr algn="just"/>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Doğu Afrika, Kızıldeniz ve </a:t>
            </a:r>
            <a:r>
              <a:rPr lang="tr-TR" sz="24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Lut</a:t>
            </a: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Gölü üzerinden gelip, Hatay, Maraş, Elazığ üzerinden Bingöl-Karlıova'ya uzanan kuşaktır.</a:t>
            </a:r>
            <a:b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endParaRPr lang="tr-TR" sz="24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4 Resim" descr="Turkiye-de-Deprem-Kusaklari-78-1.png"/>
          <p:cNvPicPr>
            <a:picLocks noChangeAspect="1"/>
          </p:cNvPicPr>
          <p:nvPr/>
        </p:nvPicPr>
        <p:blipFill>
          <a:blip r:embed="rId2" cstate="print"/>
          <a:stretch>
            <a:fillRect/>
          </a:stretch>
        </p:blipFill>
        <p:spPr>
          <a:xfrm>
            <a:off x="1547664" y="1995686"/>
            <a:ext cx="5544616" cy="2767367"/>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b="1" i="1" dirty="0" smtClean="0">
                <a:ln w="1905"/>
                <a:solidFill>
                  <a:srgbClr val="00B050"/>
                </a:solidFill>
                <a:effectLst>
                  <a:innerShdw blurRad="69850" dist="43180" dir="5400000">
                    <a:srgbClr val="000000">
                      <a:alpha val="65000"/>
                    </a:srgbClr>
                  </a:innerShdw>
                </a:effectLst>
                <a:latin typeface="Candara" pitchFamily="34" charset="0"/>
              </a:rPr>
              <a:t>2- Türkiye’de Sel ve Taşkın Olayları</a:t>
            </a:r>
            <a:endParaRPr lang="tr-TR" b="1" i="1" dirty="0">
              <a:ln w="1905"/>
              <a:solidFill>
                <a:srgbClr val="00B050"/>
              </a:solidFill>
              <a:effectLst>
                <a:innerShdw blurRad="69850" dist="43180" dir="5400000">
                  <a:srgbClr val="000000">
                    <a:alpha val="65000"/>
                  </a:srgbClr>
                </a:innerShdw>
              </a:effectLst>
              <a:latin typeface="Candara" pitchFamily="34" charset="0"/>
            </a:endParaRPr>
          </a:p>
        </p:txBody>
      </p:sp>
      <p:sp>
        <p:nvSpPr>
          <p:cNvPr id="7" name="6 Metin kutusu"/>
          <p:cNvSpPr txBox="1"/>
          <p:nvPr/>
        </p:nvSpPr>
        <p:spPr>
          <a:xfrm>
            <a:off x="611560" y="987574"/>
            <a:ext cx="8208912" cy="707886"/>
          </a:xfrm>
          <a:prstGeom prst="rect">
            <a:avLst/>
          </a:prstGeom>
          <a:noFill/>
        </p:spPr>
        <p:txBody>
          <a:bodyPr wrap="square" rtlCol="0">
            <a:spAutoFit/>
          </a:bodyPr>
          <a:lstStyle/>
          <a:p>
            <a:pPr algn="just"/>
            <a:r>
              <a:rPr lang="tr-TR" sz="2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Sel, genellikle ani ve yoğun yağışlardan sonra, oluşacak can ve mal kayıplarına yol açar.</a:t>
            </a:r>
            <a:endParaRPr lang="tr-TR"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p:txBody>
      </p:sp>
      <p:pic>
        <p:nvPicPr>
          <p:cNvPr id="9" name="8 İçerik Yer Tutucusu" descr="sel.Jpeg"/>
          <p:cNvPicPr>
            <a:picLocks noGrp="1" noChangeAspect="1"/>
          </p:cNvPicPr>
          <p:nvPr>
            <p:ph idx="1"/>
          </p:nvPr>
        </p:nvPicPr>
        <p:blipFill>
          <a:blip r:embed="rId2" cstate="print"/>
          <a:stretch>
            <a:fillRect/>
          </a:stretch>
        </p:blipFill>
        <p:spPr>
          <a:xfrm>
            <a:off x="642911" y="1714495"/>
            <a:ext cx="4786346" cy="2801942"/>
          </a:xfrm>
        </p:spPr>
      </p:pic>
      <p:pic>
        <p:nvPicPr>
          <p:cNvPr id="10" name="9 Resim" descr="sel.jpg"/>
          <p:cNvPicPr>
            <a:picLocks noChangeAspect="1"/>
          </p:cNvPicPr>
          <p:nvPr/>
        </p:nvPicPr>
        <p:blipFill>
          <a:blip r:embed="rId3" cstate="print"/>
          <a:stretch>
            <a:fillRect/>
          </a:stretch>
        </p:blipFill>
        <p:spPr>
          <a:xfrm>
            <a:off x="5500694" y="1714494"/>
            <a:ext cx="2928958" cy="285752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l"/>
            <a:r>
              <a:rPr lang="tr-TR" sz="32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Selin Başlıca Nedenleri;</a:t>
            </a:r>
            <a:endParaRPr lang="tr-TR" sz="32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p:txBody>
      </p:sp>
      <p:sp>
        <p:nvSpPr>
          <p:cNvPr id="3" name="2 İçerik Yer Tutucusu"/>
          <p:cNvSpPr>
            <a:spLocks noGrp="1"/>
          </p:cNvSpPr>
          <p:nvPr>
            <p:ph idx="1"/>
          </p:nvPr>
        </p:nvSpPr>
        <p:spPr>
          <a:xfrm>
            <a:off x="457201" y="1200150"/>
            <a:ext cx="4186807" cy="3387824"/>
          </a:xfrm>
        </p:spPr>
        <p:txBody>
          <a:bodyPr/>
          <a:lstStyle/>
          <a:p>
            <a:pPr>
              <a:buNone/>
            </a:pPr>
            <a:r>
              <a:rPr lang="tr-TR" b="1" i="1" dirty="0" smtClean="0">
                <a:ln w="1905"/>
                <a:solidFill>
                  <a:srgbClr val="00B050"/>
                </a:solidFill>
                <a:effectLst>
                  <a:innerShdw blurRad="69850" dist="43180" dir="5400000">
                    <a:srgbClr val="000000">
                      <a:alpha val="65000"/>
                    </a:srgbClr>
                  </a:innerShdw>
                </a:effectLst>
                <a:latin typeface="Candara" pitchFamily="34" charset="0"/>
              </a:rPr>
              <a:t>1- aşırı yağış</a:t>
            </a:r>
          </a:p>
          <a:p>
            <a:pPr>
              <a:buNone/>
            </a:pPr>
            <a:r>
              <a:rPr lang="tr-TR" b="1" i="1" dirty="0" smtClean="0">
                <a:ln w="1905"/>
                <a:solidFill>
                  <a:srgbClr val="00B050"/>
                </a:solidFill>
                <a:effectLst>
                  <a:innerShdw blurRad="69850" dist="43180" dir="5400000">
                    <a:srgbClr val="000000">
                      <a:alpha val="65000"/>
                    </a:srgbClr>
                  </a:innerShdw>
                </a:effectLst>
                <a:latin typeface="Candara" pitchFamily="34" charset="0"/>
              </a:rPr>
              <a:t>2- kar erimesi</a:t>
            </a:r>
          </a:p>
          <a:p>
            <a:pPr>
              <a:buNone/>
            </a:pPr>
            <a:r>
              <a:rPr lang="tr-TR" b="1" i="1" dirty="0" smtClean="0">
                <a:ln w="1905"/>
                <a:solidFill>
                  <a:srgbClr val="00B050"/>
                </a:solidFill>
                <a:effectLst>
                  <a:innerShdw blurRad="69850" dist="43180" dir="5400000">
                    <a:srgbClr val="000000">
                      <a:alpha val="65000"/>
                    </a:srgbClr>
                  </a:innerShdw>
                </a:effectLst>
                <a:latin typeface="Candara" pitchFamily="34" charset="0"/>
              </a:rPr>
              <a:t>3- göl ve deniz taşmaları</a:t>
            </a:r>
          </a:p>
          <a:p>
            <a:pPr>
              <a:buNone/>
            </a:pPr>
            <a:r>
              <a:rPr lang="tr-TR" b="1" i="1" dirty="0" smtClean="0">
                <a:ln w="1905"/>
                <a:solidFill>
                  <a:srgbClr val="00B050"/>
                </a:solidFill>
                <a:effectLst>
                  <a:innerShdw blurRad="69850" dist="43180" dir="5400000">
                    <a:srgbClr val="000000">
                      <a:alpha val="65000"/>
                    </a:srgbClr>
                  </a:innerShdw>
                </a:effectLst>
                <a:latin typeface="Candara" pitchFamily="34" charset="0"/>
              </a:rPr>
              <a:t>4- barajlardan bırakılan fazla sular</a:t>
            </a:r>
          </a:p>
          <a:p>
            <a:endParaRPr lang="tr-TR"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p:txBody>
      </p:sp>
      <p:pic>
        <p:nvPicPr>
          <p:cNvPr id="5" name="4 Resim" descr="b.jpg"/>
          <p:cNvPicPr>
            <a:picLocks noChangeAspect="1"/>
          </p:cNvPicPr>
          <p:nvPr/>
        </p:nvPicPr>
        <p:blipFill>
          <a:blip r:embed="rId2" cstate="print"/>
          <a:stretch>
            <a:fillRect/>
          </a:stretch>
        </p:blipFill>
        <p:spPr>
          <a:xfrm>
            <a:off x="5795628" y="339502"/>
            <a:ext cx="3348372" cy="2232248"/>
          </a:xfrm>
          <a:prstGeom prst="rect">
            <a:avLst/>
          </a:prstGeom>
        </p:spPr>
      </p:pic>
      <p:pic>
        <p:nvPicPr>
          <p:cNvPr id="6" name="5 Resim" descr="1493.jpg"/>
          <p:cNvPicPr>
            <a:picLocks noChangeAspect="1"/>
          </p:cNvPicPr>
          <p:nvPr/>
        </p:nvPicPr>
        <p:blipFill>
          <a:blip r:embed="rId3" cstate="print"/>
          <a:srcRect t="5748"/>
          <a:stretch>
            <a:fillRect/>
          </a:stretch>
        </p:blipFill>
        <p:spPr>
          <a:xfrm>
            <a:off x="5759624" y="2591628"/>
            <a:ext cx="3384376" cy="2551872"/>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3999" cy="4594622"/>
          </a:xfrm>
        </p:spPr>
        <p:txBody>
          <a:bodyPr>
            <a:normAutofit/>
          </a:bodyPr>
          <a:lstStyle/>
          <a:p>
            <a:endParaRPr lang="tr-TR" sz="2400" b="1" i="1" dirty="0" smtClean="0">
              <a:ln w="1905"/>
              <a:solidFill>
                <a:srgbClr val="00B050"/>
              </a:solidFill>
              <a:effectLst>
                <a:innerShdw blurRad="69850" dist="43180" dir="5400000">
                  <a:srgbClr val="000000">
                    <a:alpha val="65000"/>
                  </a:srgbClr>
                </a:innerShdw>
              </a:effectLst>
              <a:latin typeface="Candara" pitchFamily="34" charset="0"/>
            </a:endParaRPr>
          </a:p>
          <a:p>
            <a:r>
              <a:rPr lang="tr-TR" sz="2400" b="1" i="1" dirty="0" smtClean="0">
                <a:ln w="1905"/>
                <a:solidFill>
                  <a:srgbClr val="00B050"/>
                </a:solidFill>
                <a:effectLst>
                  <a:innerShdw blurRad="69850" dist="43180" dir="5400000">
                    <a:srgbClr val="000000">
                      <a:alpha val="65000"/>
                    </a:srgbClr>
                  </a:innerShdw>
                </a:effectLst>
                <a:latin typeface="Candara" pitchFamily="34" charset="0"/>
              </a:rPr>
              <a:t>Türkiye’de sel ve taşkın olaylarının büyük bir kısmı kıyı bölgelerinde görülür. Çünkü kıyılar daha çok yağış alır. </a:t>
            </a:r>
            <a:r>
              <a:rPr lang="tr-TR" sz="2400" b="1" i="1" dirty="0" smtClean="0">
                <a:ln w="1905"/>
                <a:solidFill>
                  <a:schemeClr val="accent6">
                    <a:lumMod val="75000"/>
                  </a:schemeClr>
                </a:solidFill>
                <a:effectLst>
                  <a:innerShdw blurRad="69850" dist="43180" dir="5400000">
                    <a:srgbClr val="000000">
                      <a:alpha val="65000"/>
                    </a:srgbClr>
                  </a:innerShdw>
                </a:effectLst>
                <a:latin typeface="Candara" pitchFamily="34" charset="0"/>
              </a:rPr>
              <a:t>Özellikle Karadeniz kıyılarında yer alan ve yatak eğimleri fazla olan akarsular sık sık taşkın ve sellere neden olur.</a:t>
            </a:r>
            <a:endParaRPr lang="tr-TR" sz="2400" b="1" i="1" dirty="0">
              <a:ln w="1905"/>
              <a:solidFill>
                <a:schemeClr val="accent6">
                  <a:lumMod val="75000"/>
                </a:schemeClr>
              </a:solidFill>
              <a:effectLst>
                <a:innerShdw blurRad="69850" dist="43180" dir="5400000">
                  <a:srgbClr val="000000">
                    <a:alpha val="65000"/>
                  </a:srgbClr>
                </a:innerShdw>
              </a:effectLst>
              <a:latin typeface="Candara" pitchFamily="34" charset="0"/>
            </a:endParaRPr>
          </a:p>
        </p:txBody>
      </p:sp>
      <p:pic>
        <p:nvPicPr>
          <p:cNvPr id="6" name="5 Resim" descr="s.jpg"/>
          <p:cNvPicPr>
            <a:picLocks noChangeAspect="1"/>
          </p:cNvPicPr>
          <p:nvPr/>
        </p:nvPicPr>
        <p:blipFill>
          <a:blip r:embed="rId2" cstate="print"/>
          <a:srcRect r="311" b="19639"/>
          <a:stretch>
            <a:fillRect/>
          </a:stretch>
        </p:blipFill>
        <p:spPr>
          <a:xfrm>
            <a:off x="4067944" y="1707654"/>
            <a:ext cx="4752528" cy="2985722"/>
          </a:xfrm>
          <a:prstGeom prst="rect">
            <a:avLst/>
          </a:prstGeom>
        </p:spPr>
      </p:pic>
      <p:pic>
        <p:nvPicPr>
          <p:cNvPr id="7" name="6 Resim" descr="resim5.jpg"/>
          <p:cNvPicPr>
            <a:picLocks noChangeAspect="1"/>
          </p:cNvPicPr>
          <p:nvPr/>
        </p:nvPicPr>
        <p:blipFill>
          <a:blip r:embed="rId3" cstate="print"/>
          <a:stretch>
            <a:fillRect/>
          </a:stretch>
        </p:blipFill>
        <p:spPr>
          <a:xfrm>
            <a:off x="611560" y="2067694"/>
            <a:ext cx="3433564" cy="2575173"/>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b="1" i="1" dirty="0" smtClean="0">
                <a:ln w="1905"/>
                <a:solidFill>
                  <a:srgbClr val="0070C0"/>
                </a:solidFill>
                <a:effectLst>
                  <a:innerShdw blurRad="69850" dist="43180" dir="5400000">
                    <a:srgbClr val="000000">
                      <a:alpha val="65000"/>
                    </a:srgbClr>
                  </a:innerShdw>
                </a:effectLst>
                <a:latin typeface="Candara" pitchFamily="34" charset="0"/>
              </a:rPr>
              <a:t>3- Türkiye’de Kütle Hareketleri</a:t>
            </a:r>
            <a:endParaRPr lang="tr-TR" sz="3200" b="1" i="1" dirty="0">
              <a:ln w="1905"/>
              <a:solidFill>
                <a:srgbClr val="0070C0"/>
              </a:solidFill>
              <a:effectLst>
                <a:innerShdw blurRad="69850" dist="43180" dir="5400000">
                  <a:srgbClr val="000000">
                    <a:alpha val="65000"/>
                  </a:srgbClr>
                </a:innerShdw>
              </a:effectLst>
              <a:latin typeface="Candara" pitchFamily="34" charset="0"/>
            </a:endParaRPr>
          </a:p>
        </p:txBody>
      </p:sp>
      <p:sp>
        <p:nvSpPr>
          <p:cNvPr id="3" name="2 İçerik Yer Tutucusu"/>
          <p:cNvSpPr>
            <a:spLocks noGrp="1"/>
          </p:cNvSpPr>
          <p:nvPr>
            <p:ph idx="1"/>
          </p:nvPr>
        </p:nvSpPr>
        <p:spPr>
          <a:xfrm>
            <a:off x="179513" y="1779662"/>
            <a:ext cx="4032448" cy="2883768"/>
          </a:xfrm>
        </p:spPr>
        <p:txBody>
          <a:bodyPr/>
          <a:lstStyle/>
          <a:p>
            <a:pPr algn="ctr"/>
            <a:r>
              <a:rPr lang="tr-TR" b="1" i="1" dirty="0" smtClean="0">
                <a:ln w="1905"/>
                <a:solidFill>
                  <a:srgbClr val="00B050"/>
                </a:solidFill>
                <a:effectLst>
                  <a:innerShdw blurRad="69850" dist="43180" dir="5400000">
                    <a:srgbClr val="000000">
                      <a:alpha val="65000"/>
                    </a:srgbClr>
                  </a:innerShdw>
                </a:effectLst>
                <a:latin typeface="Candara" pitchFamily="34" charset="0"/>
              </a:rPr>
              <a:t>Yer kayması (heyelan), </a:t>
            </a:r>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kalın toprak örtüsünün veya tabakaların eğim doğrultusunda kaymasıdır.</a:t>
            </a:r>
            <a:endParaRPr lang="tr-TR"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p:txBody>
      </p:sp>
      <p:pic>
        <p:nvPicPr>
          <p:cNvPr id="6" name="5 Resim" descr="images (4).jpg"/>
          <p:cNvPicPr>
            <a:picLocks noChangeAspect="1"/>
          </p:cNvPicPr>
          <p:nvPr/>
        </p:nvPicPr>
        <p:blipFill>
          <a:blip r:embed="rId2" cstate="print"/>
          <a:stretch>
            <a:fillRect/>
          </a:stretch>
        </p:blipFill>
        <p:spPr>
          <a:xfrm>
            <a:off x="4071934" y="1571618"/>
            <a:ext cx="4000528" cy="242889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b="1" i="1" dirty="0" smtClean="0">
                <a:ln w="1905"/>
                <a:solidFill>
                  <a:srgbClr val="0070C0"/>
                </a:solidFill>
                <a:effectLst>
                  <a:innerShdw blurRad="69850" dist="43180" dir="5400000">
                    <a:srgbClr val="000000">
                      <a:alpha val="65000"/>
                    </a:srgbClr>
                  </a:innerShdw>
                </a:effectLst>
                <a:latin typeface="Candara" pitchFamily="34" charset="0"/>
              </a:rPr>
              <a:t>Yer kaymasının gerçekleşebilmesi için;</a:t>
            </a:r>
            <a:endParaRPr lang="tr-TR" sz="3200" b="1" i="1" dirty="0">
              <a:ln w="1905"/>
              <a:solidFill>
                <a:srgbClr val="0070C0"/>
              </a:solidFill>
              <a:effectLst>
                <a:innerShdw blurRad="69850" dist="43180" dir="5400000">
                  <a:srgbClr val="000000">
                    <a:alpha val="65000"/>
                  </a:srgbClr>
                </a:innerShdw>
              </a:effectLst>
              <a:latin typeface="Candara" pitchFamily="34" charset="0"/>
            </a:endParaRPr>
          </a:p>
        </p:txBody>
      </p:sp>
      <p:sp>
        <p:nvSpPr>
          <p:cNvPr id="3" name="2 İçerik Yer Tutucusu"/>
          <p:cNvSpPr>
            <a:spLocks noGrp="1"/>
          </p:cNvSpPr>
          <p:nvPr>
            <p:ph idx="1"/>
          </p:nvPr>
        </p:nvSpPr>
        <p:spPr/>
        <p:txBody>
          <a:bodyPr/>
          <a:lstStyle/>
          <a:p>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Eğimin fazla olması (temel koşul)</a:t>
            </a:r>
          </a:p>
          <a:p>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Tabakaların jeolojik yapısı</a:t>
            </a:r>
          </a:p>
          <a:p>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Tabakaların uzanışı</a:t>
            </a:r>
          </a:p>
          <a:p>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Su</a:t>
            </a:r>
          </a:p>
          <a:p>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Yer çekimi</a:t>
            </a:r>
          </a:p>
          <a:p>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Doğal afetler</a:t>
            </a:r>
          </a:p>
          <a:p>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İnsan yapımı müdahaleler</a:t>
            </a:r>
            <a:endParaRPr lang="tr-TR"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p:txBody>
      </p:sp>
      <p:pic>
        <p:nvPicPr>
          <p:cNvPr id="5" name="4 Resim" descr="heyelan.gif"/>
          <p:cNvPicPr>
            <a:picLocks noChangeAspect="1"/>
          </p:cNvPicPr>
          <p:nvPr/>
        </p:nvPicPr>
        <p:blipFill>
          <a:blip r:embed="rId2" cstate="print"/>
          <a:stretch>
            <a:fillRect/>
          </a:stretch>
        </p:blipFill>
        <p:spPr>
          <a:xfrm>
            <a:off x="5580112" y="1275606"/>
            <a:ext cx="3333750" cy="318135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203598"/>
            <a:ext cx="4042791" cy="3387824"/>
          </a:xfrm>
        </p:spPr>
        <p:txBody>
          <a:bodyPr>
            <a:normAutofit fontScale="92500" lnSpcReduction="10000"/>
          </a:bodyPr>
          <a:lstStyle/>
          <a:p>
            <a:pPr algn="ctr"/>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Her mevsim yağış alması ve arazinin eğimli olmasından dolayı Türkiye’de yer kaymalarının </a:t>
            </a:r>
            <a:r>
              <a:rPr lang="tr-TR" b="1" i="1" dirty="0" smtClean="0">
                <a:ln w="1905"/>
                <a:solidFill>
                  <a:srgbClr val="00B050"/>
                </a:solidFill>
                <a:effectLst>
                  <a:innerShdw blurRad="69850" dist="43180" dir="5400000">
                    <a:srgbClr val="000000">
                      <a:alpha val="65000"/>
                    </a:srgbClr>
                  </a:innerShdw>
                </a:effectLst>
                <a:latin typeface="Candara" pitchFamily="34" charset="0"/>
              </a:rPr>
              <a:t>en fazla görüldüğü bölge </a:t>
            </a:r>
            <a:r>
              <a:rPr lang="tr-TR" b="1" i="1" u="sng" dirty="0" smtClean="0">
                <a:ln w="1905"/>
                <a:solidFill>
                  <a:srgbClr val="00B050"/>
                </a:solidFill>
                <a:effectLst>
                  <a:innerShdw blurRad="69850" dist="43180" dir="5400000">
                    <a:srgbClr val="000000">
                      <a:alpha val="65000"/>
                    </a:srgbClr>
                  </a:innerShdw>
                </a:effectLst>
                <a:latin typeface="Candara" pitchFamily="34" charset="0"/>
              </a:rPr>
              <a:t>Karadeniz’dir.</a:t>
            </a:r>
            <a:r>
              <a:rPr lang="tr-TR" sz="2400" b="1" i="1" dirty="0" smtClean="0">
                <a:ln w="1905"/>
                <a:solidFill>
                  <a:srgbClr val="FFFF00"/>
                </a:solidFill>
                <a:effectLst>
                  <a:outerShdw blurRad="38100" dist="38100" dir="2700000" algn="tl">
                    <a:srgbClr val="000000">
                      <a:alpha val="43137"/>
                    </a:srgbClr>
                  </a:outerShdw>
                </a:effectLst>
                <a:latin typeface="Candara" pitchFamily="34" charset="0"/>
              </a:rPr>
              <a:t> Türkiye’de yer kaymaları en fazla </a:t>
            </a:r>
            <a:r>
              <a:rPr lang="tr-TR" sz="2400" b="1" i="1" u="sng" dirty="0" smtClean="0">
                <a:ln w="1905"/>
                <a:solidFill>
                  <a:srgbClr val="FF0000"/>
                </a:solidFill>
                <a:effectLst>
                  <a:outerShdw blurRad="38100" dist="38100" dir="2700000" algn="tl">
                    <a:srgbClr val="000000">
                      <a:alpha val="43137"/>
                    </a:srgbClr>
                  </a:outerShdw>
                </a:effectLst>
                <a:latin typeface="Candara" pitchFamily="34" charset="0"/>
              </a:rPr>
              <a:t>İlkbaharda </a:t>
            </a:r>
            <a:r>
              <a:rPr lang="tr-TR" sz="2400" b="1" i="1" dirty="0" smtClean="0">
                <a:ln w="1905"/>
                <a:solidFill>
                  <a:srgbClr val="FFFF00"/>
                </a:solidFill>
                <a:effectLst>
                  <a:outerShdw blurRad="38100" dist="38100" dir="2700000" algn="tl">
                    <a:srgbClr val="000000">
                      <a:alpha val="43137"/>
                    </a:srgbClr>
                  </a:outerShdw>
                </a:effectLst>
                <a:latin typeface="Candara" pitchFamily="34" charset="0"/>
              </a:rPr>
              <a:t>meydana gelir. (yağışın artması ve karların erimesiyle toprak suya doyar.) </a:t>
            </a:r>
          </a:p>
          <a:p>
            <a:pPr algn="ctr"/>
            <a:endParaRPr lang="tr-TR" b="1" i="1" u="sng" dirty="0">
              <a:ln w="1905"/>
              <a:solidFill>
                <a:srgbClr val="00B050"/>
              </a:solidFill>
              <a:effectLst>
                <a:innerShdw blurRad="69850" dist="43180" dir="5400000">
                  <a:srgbClr val="000000">
                    <a:alpha val="65000"/>
                  </a:srgbClr>
                </a:innerShdw>
              </a:effectLst>
              <a:latin typeface="Candara" pitchFamily="34" charset="0"/>
            </a:endParaRPr>
          </a:p>
        </p:txBody>
      </p:sp>
      <p:pic>
        <p:nvPicPr>
          <p:cNvPr id="5" name="4 Resim" descr="hey h.jpg"/>
          <p:cNvPicPr>
            <a:picLocks noChangeAspect="1"/>
          </p:cNvPicPr>
          <p:nvPr/>
        </p:nvPicPr>
        <p:blipFill>
          <a:blip r:embed="rId2" cstate="print"/>
          <a:stretch>
            <a:fillRect/>
          </a:stretch>
        </p:blipFill>
        <p:spPr>
          <a:xfrm>
            <a:off x="4283968" y="1203598"/>
            <a:ext cx="4729925" cy="2896369"/>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40000"/>
                <a:lumOff val="60000"/>
              </a:schemeClr>
            </a:gs>
            <a:gs pos="24000">
              <a:schemeClr val="bg1"/>
            </a:gs>
            <a:gs pos="100000">
              <a:schemeClr val="bg2">
                <a:lumMod val="90000"/>
              </a:schemeClr>
            </a:gs>
          </a:gsLst>
          <a:path path="circle">
            <a:fillToRect r="100000" b="100000"/>
          </a:path>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b="1" i="1" dirty="0" smtClean="0">
                <a:ln w="1905"/>
                <a:solidFill>
                  <a:srgbClr val="0070C0"/>
                </a:solidFill>
                <a:effectLst>
                  <a:innerShdw blurRad="69850" dist="43180" dir="5400000">
                    <a:srgbClr val="000000">
                      <a:alpha val="65000"/>
                    </a:srgbClr>
                  </a:innerShdw>
                </a:effectLst>
                <a:latin typeface="Candara" pitchFamily="34" charset="0"/>
              </a:rPr>
              <a:t>Türkiye’de meydana gelen bazı heyelanlar</a:t>
            </a:r>
            <a:endParaRPr lang="tr-TR" sz="2800" b="1" i="1" dirty="0">
              <a:ln w="1905"/>
              <a:solidFill>
                <a:srgbClr val="0070C0"/>
              </a:solidFill>
              <a:effectLst>
                <a:innerShdw blurRad="69850" dist="43180" dir="5400000">
                  <a:srgbClr val="000000">
                    <a:alpha val="65000"/>
                  </a:srgbClr>
                </a:innerShdw>
              </a:effectLst>
              <a:latin typeface="Candara" pitchFamily="34" charset="0"/>
            </a:endParaRPr>
          </a:p>
        </p:txBody>
      </p:sp>
      <p:graphicFrame>
        <p:nvGraphicFramePr>
          <p:cNvPr id="5" name="4 İçerik Yer Tutucusu"/>
          <p:cNvGraphicFramePr>
            <a:graphicFrameLocks noGrp="1"/>
          </p:cNvGraphicFramePr>
          <p:nvPr>
            <p:ph idx="1"/>
          </p:nvPr>
        </p:nvGraphicFramePr>
        <p:xfrm>
          <a:off x="1083363" y="1006332"/>
          <a:ext cx="6980449" cy="3130836"/>
        </p:xfrm>
        <a:graphic>
          <a:graphicData uri="http://schemas.openxmlformats.org/drawingml/2006/table">
            <a:tbl>
              <a:tblPr firstRow="1" bandRow="1">
                <a:tableStyleId>{93296810-A885-4BE3-A3E7-6D5BEEA58F35}</a:tableStyleId>
              </a:tblPr>
              <a:tblGrid>
                <a:gridCol w="1728192"/>
                <a:gridCol w="3319571"/>
                <a:gridCol w="1932686"/>
              </a:tblGrid>
              <a:tr h="389088">
                <a:tc>
                  <a:txBody>
                    <a:bodyPr/>
                    <a:lstStyle/>
                    <a:p>
                      <a:r>
                        <a:rPr lang="tr-TR" dirty="0" smtClean="0"/>
                        <a:t>TARİH</a:t>
                      </a:r>
                      <a:endParaRPr lang="tr-T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tr-TR" dirty="0" smtClean="0"/>
                        <a:t>YER</a:t>
                      </a:r>
                      <a:endParaRPr lang="tr-T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tr-TR" dirty="0" smtClean="0"/>
                        <a:t>ÖLÜ</a:t>
                      </a:r>
                      <a:r>
                        <a:rPr lang="tr-TR" baseline="0" dirty="0" smtClean="0"/>
                        <a:t> SAYISI</a:t>
                      </a:r>
                      <a:endParaRPr lang="tr-T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9697">
                <a:tc>
                  <a:txBody>
                    <a:bodyPr/>
                    <a:lstStyle/>
                    <a:p>
                      <a:pPr algn="ctr"/>
                      <a:r>
                        <a:rPr lang="tr-TR" sz="2400" dirty="0" smtClean="0"/>
                        <a:t>1988</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2400" dirty="0" smtClean="0"/>
                        <a:t>Çatak (Trabzon)</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2400" dirty="0" smtClean="0"/>
                        <a:t>46</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9697">
                <a:tc>
                  <a:txBody>
                    <a:bodyPr/>
                    <a:lstStyle/>
                    <a:p>
                      <a:pPr algn="ctr"/>
                      <a:r>
                        <a:rPr lang="tr-TR" sz="2400" dirty="0" smtClean="0"/>
                        <a:t>1988</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2400" dirty="0" smtClean="0"/>
                        <a:t>Rize</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2400" dirty="0" smtClean="0"/>
                        <a:t>3</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11758">
                <a:tc>
                  <a:txBody>
                    <a:bodyPr/>
                    <a:lstStyle/>
                    <a:p>
                      <a:pPr algn="ctr"/>
                      <a:r>
                        <a:rPr lang="tr-TR" sz="2400" dirty="0" smtClean="0"/>
                        <a:t>19/20/1990</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2400" dirty="0" smtClean="0"/>
                        <a:t>Trabzon-Gümüşhane-Giresun</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2400" dirty="0" smtClean="0"/>
                        <a:t>65</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9697">
                <a:tc>
                  <a:txBody>
                    <a:bodyPr/>
                    <a:lstStyle/>
                    <a:p>
                      <a:pPr algn="ctr"/>
                      <a:r>
                        <a:rPr lang="tr-TR" sz="2400" dirty="0" smtClean="0"/>
                        <a:t>1995</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2400" dirty="0" err="1" smtClean="0"/>
                        <a:t>Serinkent</a:t>
                      </a:r>
                      <a:r>
                        <a:rPr lang="tr-TR" sz="2400" dirty="0" smtClean="0"/>
                        <a:t> (Isparta)</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2400" dirty="0" smtClean="0"/>
                        <a:t>74</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9697">
                <a:tc>
                  <a:txBody>
                    <a:bodyPr/>
                    <a:lstStyle/>
                    <a:p>
                      <a:pPr algn="ctr"/>
                      <a:r>
                        <a:rPr lang="tr-TR" sz="2400" dirty="0" smtClean="0"/>
                        <a:t>1998</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2400" dirty="0" smtClean="0"/>
                        <a:t>Trabzon</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2400" dirty="0" smtClean="0"/>
                        <a:t>50</a:t>
                      </a:r>
                      <a:endParaRPr lang="tr-TR"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b="1" i="1" dirty="0" smtClean="0">
                <a:ln w="1905"/>
                <a:solidFill>
                  <a:srgbClr val="FF0000"/>
                </a:solidFill>
                <a:effectLst>
                  <a:innerShdw blurRad="69850" dist="43180" dir="5400000">
                    <a:srgbClr val="000000">
                      <a:alpha val="65000"/>
                    </a:srgbClr>
                  </a:innerShdw>
                </a:effectLst>
                <a:latin typeface="Candara" pitchFamily="34" charset="0"/>
              </a:rPr>
              <a:t>TÜRKİYE DE YANGIN</a:t>
            </a:r>
            <a:endParaRPr lang="tr-TR" sz="2800" b="1" i="1" dirty="0">
              <a:ln w="1905"/>
              <a:solidFill>
                <a:srgbClr val="FF0000"/>
              </a:solidFill>
              <a:effectLst>
                <a:innerShdw blurRad="69850" dist="43180" dir="5400000">
                  <a:srgbClr val="000000">
                    <a:alpha val="65000"/>
                  </a:srgbClr>
                </a:innerShdw>
              </a:effectLst>
              <a:latin typeface="Candara" pitchFamily="34" charset="0"/>
            </a:endParaRPr>
          </a:p>
        </p:txBody>
      </p:sp>
      <p:sp>
        <p:nvSpPr>
          <p:cNvPr id="8" name="7 Metin kutusu"/>
          <p:cNvSpPr txBox="1"/>
          <p:nvPr/>
        </p:nvSpPr>
        <p:spPr>
          <a:xfrm>
            <a:off x="467544" y="1491630"/>
            <a:ext cx="5976664" cy="584775"/>
          </a:xfrm>
          <a:prstGeom prst="rect">
            <a:avLst/>
          </a:prstGeom>
          <a:noFill/>
        </p:spPr>
        <p:txBody>
          <a:bodyPr wrap="square" rtlCol="0">
            <a:spAutoFit/>
          </a:bodyPr>
          <a:lstStyle/>
          <a:p>
            <a:r>
              <a:rPr lang="tr-TR" sz="3200" b="1" i="1" dirty="0" smtClean="0">
                <a:ln w="1905"/>
                <a:solidFill>
                  <a:srgbClr val="FFFF00"/>
                </a:solidFill>
                <a:effectLst>
                  <a:innerShdw blurRad="69850" dist="43180" dir="5400000">
                    <a:srgbClr val="000000">
                      <a:alpha val="65000"/>
                    </a:srgbClr>
                  </a:innerShdw>
                </a:effectLst>
                <a:latin typeface="Candara" pitchFamily="34" charset="0"/>
              </a:rPr>
              <a:t>4- Türkiye’de Orman Yangınları</a:t>
            </a:r>
            <a:endParaRPr lang="tr-TR" sz="3200" dirty="0">
              <a:solidFill>
                <a:srgbClr val="FFFF00"/>
              </a:solidFill>
            </a:endParaRPr>
          </a:p>
        </p:txBody>
      </p:sp>
      <p:sp>
        <p:nvSpPr>
          <p:cNvPr id="9" name="8 Metin kutusu"/>
          <p:cNvSpPr txBox="1"/>
          <p:nvPr/>
        </p:nvSpPr>
        <p:spPr>
          <a:xfrm>
            <a:off x="452139" y="3723878"/>
            <a:ext cx="8455135" cy="769441"/>
          </a:xfrm>
          <a:prstGeom prst="rect">
            <a:avLst/>
          </a:prstGeom>
          <a:noFill/>
        </p:spPr>
        <p:txBody>
          <a:bodyPr wrap="none" rtlCol="0">
            <a:spAutoFit/>
          </a:bodyPr>
          <a:lstStyle/>
          <a:p>
            <a:r>
              <a:rPr lang="tr-TR" sz="2800" b="1" i="1" dirty="0" smtClean="0">
                <a:ln w="1905"/>
                <a:solidFill>
                  <a:schemeClr val="bg1"/>
                </a:solidFill>
                <a:effectLst>
                  <a:innerShdw blurRad="69850" dist="43180" dir="5400000">
                    <a:srgbClr val="000000">
                      <a:alpha val="65000"/>
                    </a:srgbClr>
                  </a:innerShdw>
                </a:effectLst>
                <a:latin typeface="Candara" pitchFamily="34" charset="0"/>
              </a:rPr>
              <a:t>Türkiye yüz ölçümünün yaklaşık </a:t>
            </a:r>
            <a:r>
              <a:rPr lang="tr-TR" sz="4400" b="1" i="1" dirty="0" smtClean="0">
                <a:ln w="1905"/>
                <a:solidFill>
                  <a:schemeClr val="bg1"/>
                </a:solidFill>
                <a:effectLst>
                  <a:innerShdw blurRad="69850" dist="43180" dir="5400000">
                    <a:srgbClr val="000000">
                      <a:alpha val="65000"/>
                    </a:srgbClr>
                  </a:innerShdw>
                </a:effectLst>
                <a:latin typeface="Candara" pitchFamily="34" charset="0"/>
              </a:rPr>
              <a:t>¼</a:t>
            </a:r>
            <a:r>
              <a:rPr lang="tr-TR" sz="2800" b="1" i="1" dirty="0" smtClean="0">
                <a:ln w="1905"/>
                <a:solidFill>
                  <a:schemeClr val="bg1"/>
                </a:solidFill>
                <a:effectLst>
                  <a:innerShdw blurRad="69850" dist="43180" dir="5400000">
                    <a:srgbClr val="000000">
                      <a:alpha val="65000"/>
                    </a:srgbClr>
                  </a:innerShdw>
                </a:effectLst>
                <a:latin typeface="Candara" pitchFamily="34" charset="0"/>
              </a:rPr>
              <a:t> ü orman alanlarıdır.</a:t>
            </a:r>
            <a:endParaRPr lang="tr-TR" sz="2800" b="1" i="1" dirty="0">
              <a:ln w="1905"/>
              <a:solidFill>
                <a:schemeClr val="bg1"/>
              </a:solidFill>
              <a:effectLst>
                <a:innerShdw blurRad="69850" dist="43180" dir="5400000">
                  <a:srgbClr val="000000">
                    <a:alpha val="65000"/>
                  </a:srgbClr>
                </a:innerShdw>
              </a:effectLst>
              <a:latin typeface="Candara" pitchFamily="34" charset="0"/>
            </a:endParaRPr>
          </a:p>
        </p:txBody>
      </p:sp>
      <p:pic>
        <p:nvPicPr>
          <p:cNvPr id="11" name="10 İçerik Yer Tutucusu" descr="images (3).jpg"/>
          <p:cNvPicPr>
            <a:picLocks noGrp="1" noChangeAspect="1"/>
          </p:cNvPicPr>
          <p:nvPr>
            <p:ph idx="1"/>
          </p:nvPr>
        </p:nvPicPr>
        <p:blipFill>
          <a:blip r:embed="rId2" cstate="print"/>
          <a:stretch>
            <a:fillRect/>
          </a:stretch>
        </p:blipFill>
        <p:spPr>
          <a:xfrm>
            <a:off x="214282" y="1142990"/>
            <a:ext cx="8715436" cy="3714776"/>
          </a:xfrm>
        </p:spPr>
      </p:pic>
      <p:sp>
        <p:nvSpPr>
          <p:cNvPr id="12" name="11 Metin kutusu"/>
          <p:cNvSpPr txBox="1"/>
          <p:nvPr/>
        </p:nvSpPr>
        <p:spPr>
          <a:xfrm>
            <a:off x="2285984" y="2214560"/>
            <a:ext cx="5992666" cy="400110"/>
          </a:xfrm>
          <a:prstGeom prst="rect">
            <a:avLst/>
          </a:prstGeom>
          <a:noFill/>
        </p:spPr>
        <p:txBody>
          <a:bodyPr wrap="none" rtlCol="0">
            <a:spAutoFit/>
          </a:bodyPr>
          <a:lstStyle/>
          <a:p>
            <a:r>
              <a:rPr lang="tr-TR" sz="2000" b="1" dirty="0" smtClean="0">
                <a:solidFill>
                  <a:schemeClr val="bg1"/>
                </a:solidFill>
              </a:rPr>
              <a:t>ELİNLE YAKTIĞIN ATEŞİ GÖZ YAŞINLA SÖNDÜREMEZSİN</a:t>
            </a:r>
            <a:endParaRPr lang="tr-TR" sz="2000" b="1"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3200" b="1" i="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Türkiye’de Görülen Doğal Afetler</a:t>
            </a:r>
            <a:endParaRPr lang="tr-TR" sz="3200" b="1" i="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aphicFrame>
        <p:nvGraphicFramePr>
          <p:cNvPr id="4" name="3 İçerik Yer Tutucusu"/>
          <p:cNvGraphicFramePr>
            <a:graphicFrameLocks noGrp="1"/>
          </p:cNvGraphicFramePr>
          <p:nvPr>
            <p:ph idx="1"/>
          </p:nvPr>
        </p:nvGraphicFramePr>
        <p:xfrm>
          <a:off x="457200" y="1571618"/>
          <a:ext cx="8186766" cy="3000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76000">
              <a:schemeClr val="bg1"/>
            </a:gs>
            <a:gs pos="53000">
              <a:schemeClr val="accent6">
                <a:lumMod val="40000"/>
                <a:lumOff val="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graphicFrame>
        <p:nvGraphicFramePr>
          <p:cNvPr id="5" name="4 İçerik Yer Tutucusu"/>
          <p:cNvGraphicFramePr>
            <a:graphicFrameLocks noGrp="1"/>
          </p:cNvGraphicFramePr>
          <p:nvPr>
            <p:ph idx="1"/>
          </p:nvPr>
        </p:nvGraphicFramePr>
        <p:xfrm>
          <a:off x="457200" y="339502"/>
          <a:ext cx="8363272" cy="4392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Resim" descr="Agaclar-agliyor-yanarken.jpg"/>
          <p:cNvPicPr>
            <a:picLocks noChangeAspect="1"/>
          </p:cNvPicPr>
          <p:nvPr/>
        </p:nvPicPr>
        <p:blipFill>
          <a:blip r:embed="rId2" cstate="print"/>
          <a:stretch>
            <a:fillRect/>
          </a:stretch>
        </p:blipFill>
        <p:spPr>
          <a:xfrm>
            <a:off x="1" y="1"/>
            <a:ext cx="4573587" cy="2571749"/>
          </a:xfrm>
          <a:prstGeom prst="rect">
            <a:avLst/>
          </a:prstGeom>
        </p:spPr>
      </p:pic>
      <p:pic>
        <p:nvPicPr>
          <p:cNvPr id="10" name="9 İçerik Yer Tutucusu" descr="ormanyanginlari4.jpg"/>
          <p:cNvPicPr>
            <a:picLocks noGrp="1" noChangeAspect="1"/>
          </p:cNvPicPr>
          <p:nvPr>
            <p:ph idx="1"/>
          </p:nvPr>
        </p:nvPicPr>
        <p:blipFill>
          <a:blip r:embed="rId3" cstate="print"/>
          <a:srcRect b="11619"/>
          <a:stretch>
            <a:fillRect/>
          </a:stretch>
        </p:blipFill>
        <p:spPr>
          <a:xfrm>
            <a:off x="4573588" y="0"/>
            <a:ext cx="4570412" cy="2571750"/>
          </a:xfrm>
        </p:spPr>
      </p:pic>
      <p:sp>
        <p:nvSpPr>
          <p:cNvPr id="11" name="10 Metin kutusu"/>
          <p:cNvSpPr txBox="1"/>
          <p:nvPr/>
        </p:nvSpPr>
        <p:spPr>
          <a:xfrm>
            <a:off x="4788025" y="3003798"/>
            <a:ext cx="4355976" cy="1569660"/>
          </a:xfrm>
          <a:prstGeom prst="rect">
            <a:avLst/>
          </a:prstGeom>
          <a:noFill/>
        </p:spPr>
        <p:txBody>
          <a:bodyPr wrap="square" rtlCol="0">
            <a:spAutoFit/>
          </a:bodyPr>
          <a:lstStyle/>
          <a:p>
            <a:pPr algn="ctr"/>
            <a:r>
              <a:rPr lang="tr-TR" sz="2400" b="1" i="1" dirty="0" smtClean="0">
                <a:ln w="1905"/>
                <a:solidFill>
                  <a:srgbClr val="FF0000"/>
                </a:solidFill>
                <a:effectLst>
                  <a:innerShdw blurRad="69850" dist="43180" dir="5400000">
                    <a:srgbClr val="000000">
                      <a:alpha val="65000"/>
                    </a:srgbClr>
                  </a:innerShdw>
                </a:effectLst>
                <a:latin typeface="Candara" pitchFamily="34" charset="0"/>
              </a:rPr>
              <a:t>Yangın</a:t>
            </a:r>
            <a:r>
              <a:rPr lang="tr-TR" sz="2400" b="1" i="1" dirty="0" smtClean="0">
                <a:ln w="1905"/>
                <a:solidFill>
                  <a:srgbClr val="00B050"/>
                </a:solidFill>
                <a:effectLst>
                  <a:innerShdw blurRad="69850" dist="43180" dir="5400000">
                    <a:srgbClr val="000000">
                      <a:alpha val="65000"/>
                    </a:srgbClr>
                  </a:innerShdw>
                </a:effectLst>
                <a:latin typeface="Candara" pitchFamily="34" charset="0"/>
              </a:rPr>
              <a:t> bakımından Türkiye’de en çok zarar gören</a:t>
            </a:r>
          </a:p>
          <a:p>
            <a:pPr algn="ctr"/>
            <a:r>
              <a:rPr lang="tr-TR" sz="2400" b="1" i="1" dirty="0" smtClean="0">
                <a:ln w="1905"/>
                <a:solidFill>
                  <a:srgbClr val="00B050"/>
                </a:solidFill>
                <a:effectLst>
                  <a:innerShdw blurRad="69850" dist="43180" dir="5400000">
                    <a:srgbClr val="000000">
                      <a:alpha val="65000"/>
                    </a:srgbClr>
                  </a:innerShdw>
                </a:effectLst>
                <a:latin typeface="Candara" pitchFamily="34" charset="0"/>
              </a:rPr>
              <a:t>yerler; </a:t>
            </a:r>
            <a:r>
              <a:rPr lang="tr-TR" sz="2400" b="1" i="1" dirty="0" smtClean="0">
                <a:ln w="1905"/>
                <a:solidFill>
                  <a:srgbClr val="FF0000"/>
                </a:solidFill>
                <a:effectLst>
                  <a:innerShdw blurRad="69850" dist="43180" dir="5400000">
                    <a:srgbClr val="000000">
                      <a:alpha val="65000"/>
                    </a:srgbClr>
                  </a:innerShdw>
                </a:effectLst>
                <a:latin typeface="Candara" pitchFamily="34" charset="0"/>
              </a:rPr>
              <a:t>Akdeniz, Ege, Güney Marmara</a:t>
            </a:r>
            <a:r>
              <a:rPr lang="tr-TR" sz="2400" b="1" i="1" dirty="0" smtClean="0">
                <a:ln w="1905"/>
                <a:solidFill>
                  <a:srgbClr val="00B050"/>
                </a:solidFill>
                <a:effectLst>
                  <a:innerShdw blurRad="69850" dist="43180" dir="5400000">
                    <a:srgbClr val="000000">
                      <a:alpha val="65000"/>
                    </a:srgbClr>
                  </a:innerShdw>
                </a:effectLst>
                <a:latin typeface="Candara" pitchFamily="34" charset="0"/>
              </a:rPr>
              <a:t> kıyılarıdır.</a:t>
            </a:r>
            <a:endParaRPr lang="tr-TR" sz="2400" b="1" i="1" dirty="0">
              <a:ln w="1905"/>
              <a:solidFill>
                <a:srgbClr val="00B050"/>
              </a:solidFill>
              <a:effectLst>
                <a:innerShdw blurRad="69850" dist="43180" dir="5400000">
                  <a:srgbClr val="000000">
                    <a:alpha val="65000"/>
                  </a:srgbClr>
                </a:innerShdw>
              </a:effectLst>
              <a:latin typeface="Candara" pitchFamily="34" charset="0"/>
            </a:endParaRPr>
          </a:p>
        </p:txBody>
      </p:sp>
      <p:pic>
        <p:nvPicPr>
          <p:cNvPr id="13" name="12 Resim" descr="orman-haftasi-23695.jpg"/>
          <p:cNvPicPr>
            <a:picLocks noChangeAspect="1"/>
          </p:cNvPicPr>
          <p:nvPr/>
        </p:nvPicPr>
        <p:blipFill>
          <a:blip r:embed="rId4" cstate="print"/>
          <a:srcRect r="-160" b="15250"/>
          <a:stretch>
            <a:fillRect/>
          </a:stretch>
        </p:blipFill>
        <p:spPr>
          <a:xfrm>
            <a:off x="0" y="2571750"/>
            <a:ext cx="4573588" cy="25717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5" name="4 İçerik Yer Tutucusu" descr="ooooooooo.png"/>
          <p:cNvPicPr>
            <a:picLocks noGrp="1" noChangeAspect="1"/>
          </p:cNvPicPr>
          <p:nvPr>
            <p:ph idx="1"/>
          </p:nvPr>
        </p:nvPicPr>
        <p:blipFill>
          <a:blip r:embed="rId2" cstate="print"/>
          <a:srcRect b="10000"/>
          <a:stretch>
            <a:fillRect/>
          </a:stretch>
        </p:blipFill>
        <p:spPr>
          <a:xfrm>
            <a:off x="0" y="0"/>
            <a:ext cx="9144000" cy="5143500"/>
          </a:xfrm>
        </p:spPr>
      </p:pic>
      <p:sp>
        <p:nvSpPr>
          <p:cNvPr id="6" name="5 Metin kutusu"/>
          <p:cNvSpPr txBox="1"/>
          <p:nvPr/>
        </p:nvSpPr>
        <p:spPr>
          <a:xfrm>
            <a:off x="1187624" y="2571750"/>
            <a:ext cx="7488832" cy="2246769"/>
          </a:xfrm>
          <a:prstGeom prst="rect">
            <a:avLst/>
          </a:prstGeom>
          <a:noFill/>
        </p:spPr>
        <p:txBody>
          <a:bodyPr wrap="square" rtlCol="0">
            <a:spAutoFit/>
          </a:bodyPr>
          <a:lstStyle/>
          <a:p>
            <a:r>
              <a:rPr lang="tr-TR" sz="2800" b="1" i="1" dirty="0" smtClean="0">
                <a:ln w="1905"/>
                <a:solidFill>
                  <a:schemeClr val="bg1"/>
                </a:solidFill>
                <a:effectLst>
                  <a:innerShdw blurRad="69850" dist="43180" dir="5400000">
                    <a:srgbClr val="000000">
                      <a:alpha val="65000"/>
                    </a:srgbClr>
                  </a:innerShdw>
                </a:effectLst>
                <a:latin typeface="Berlin Sans FB Demi" pitchFamily="34" charset="0"/>
              </a:rPr>
              <a:t>Karadeniz kıyılarındaki ormanlar, nem oranı ve yağıştan dolayı daha az risk altındadır.</a:t>
            </a:r>
            <a:r>
              <a:rPr lang="tr-TR" sz="2800" b="1" i="1" dirty="0" smtClean="0">
                <a:latin typeface="Candara" pitchFamily="34" charset="0"/>
              </a:rPr>
              <a:t> </a:t>
            </a:r>
            <a:r>
              <a:rPr lang="tr-TR" sz="2800" b="1" i="1" dirty="0" smtClean="0">
                <a:solidFill>
                  <a:schemeClr val="bg1"/>
                </a:solidFill>
                <a:latin typeface="Candara" pitchFamily="34" charset="0"/>
              </a:rPr>
              <a:t>Orman Yangınlarının </a:t>
            </a:r>
            <a:r>
              <a:rPr lang="tr-TR" sz="2800" b="1" i="1" u="sng" dirty="0" smtClean="0">
                <a:solidFill>
                  <a:schemeClr val="bg1"/>
                </a:solidFill>
                <a:latin typeface="Candara" pitchFamily="34" charset="0"/>
              </a:rPr>
              <a:t>% 80’i haziran ve ekim </a:t>
            </a:r>
            <a:r>
              <a:rPr lang="tr-TR" sz="2800" b="1" i="1" dirty="0" smtClean="0">
                <a:solidFill>
                  <a:schemeClr val="bg1"/>
                </a:solidFill>
                <a:latin typeface="Candara" pitchFamily="34" charset="0"/>
              </a:rPr>
              <a:t>ayları arasındaki dönemde çıkmaktadır.</a:t>
            </a:r>
          </a:p>
          <a:p>
            <a:endParaRPr lang="tr-TR" sz="2800" b="1" i="1" dirty="0">
              <a:ln w="1905"/>
              <a:solidFill>
                <a:schemeClr val="bg1"/>
              </a:solidFill>
              <a:effectLst>
                <a:innerShdw blurRad="69850" dist="43180" dir="5400000">
                  <a:srgbClr val="000000">
                    <a:alpha val="65000"/>
                  </a:srgbClr>
                </a:innerShdw>
              </a:effectLst>
              <a:latin typeface="Berlin Sans FB Dem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 name="4 İçerik Yer Tutucusu" descr="çığ1.jpg"/>
          <p:cNvPicPr>
            <a:picLocks noGrp="1" noChangeAspect="1"/>
          </p:cNvPicPr>
          <p:nvPr>
            <p:ph idx="1"/>
          </p:nvPr>
        </p:nvPicPr>
        <p:blipFill>
          <a:blip r:embed="rId2" cstate="print"/>
          <a:stretch>
            <a:fillRect/>
          </a:stretch>
        </p:blipFill>
        <p:spPr>
          <a:xfrm>
            <a:off x="-1" y="0"/>
            <a:ext cx="9144001" cy="5143500"/>
          </a:xfrm>
        </p:spPr>
      </p:pic>
      <p:sp>
        <p:nvSpPr>
          <p:cNvPr id="6" name="5 Metin kutusu"/>
          <p:cNvSpPr txBox="1"/>
          <p:nvPr/>
        </p:nvSpPr>
        <p:spPr>
          <a:xfrm>
            <a:off x="2627784" y="483518"/>
            <a:ext cx="4401526" cy="584775"/>
          </a:xfrm>
          <a:prstGeom prst="rect">
            <a:avLst/>
          </a:prstGeom>
          <a:noFill/>
        </p:spPr>
        <p:txBody>
          <a:bodyPr wrap="none" rtlCol="0">
            <a:spAutoFit/>
          </a:bodyPr>
          <a:lstStyle/>
          <a:p>
            <a:r>
              <a:rPr lang="tr-TR" sz="3200" b="1" i="1" dirty="0" smtClean="0">
                <a:ln w="1905"/>
                <a:solidFill>
                  <a:srgbClr val="FFFF00"/>
                </a:solidFill>
                <a:effectLst>
                  <a:innerShdw blurRad="69850" dist="43180" dir="5400000">
                    <a:srgbClr val="000000">
                      <a:alpha val="65000"/>
                    </a:srgbClr>
                  </a:innerShdw>
                </a:effectLst>
                <a:latin typeface="Candara" pitchFamily="34" charset="0"/>
              </a:rPr>
              <a:t>5. Türkiye’de Çığ Olayları</a:t>
            </a:r>
            <a:endParaRPr lang="tr-TR" sz="3200" b="1" i="1" dirty="0">
              <a:ln w="1905"/>
              <a:solidFill>
                <a:srgbClr val="FFFF00"/>
              </a:solidFill>
              <a:effectLst>
                <a:innerShdw blurRad="69850" dist="43180" dir="5400000">
                  <a:srgbClr val="000000">
                    <a:alpha val="65000"/>
                  </a:srgbClr>
                </a:innerShdw>
              </a:effectLst>
              <a:latin typeface="Candara" pitchFamily="34" charset="0"/>
            </a:endParaRPr>
          </a:p>
        </p:txBody>
      </p:sp>
      <p:sp>
        <p:nvSpPr>
          <p:cNvPr id="7" name="6 Metin kutusu"/>
          <p:cNvSpPr txBox="1"/>
          <p:nvPr/>
        </p:nvSpPr>
        <p:spPr>
          <a:xfrm>
            <a:off x="785786" y="4241083"/>
            <a:ext cx="8136904"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
            <a:r>
              <a:rPr lang="tr-TR" sz="24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ndara" pitchFamily="34" charset="0"/>
              </a:rPr>
              <a:t>Çığ, kar kütlesinin yamaç boyunca yuvarlanması ve yuvarlandıkça da büyümesi olayıdır.</a:t>
            </a:r>
            <a:endParaRPr lang="tr-TR" sz="24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ndara"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50000">
              <a:schemeClr val="bg1"/>
            </a:gs>
            <a:gs pos="100000">
              <a:schemeClr val="accent2">
                <a:lumMod val="20000"/>
                <a:lumOff val="80000"/>
              </a:schemeClr>
            </a:gs>
            <a:gs pos="100000">
              <a:schemeClr val="bg1"/>
            </a:gs>
            <a:gs pos="100000">
              <a:schemeClr val="bg1"/>
            </a:gs>
          </a:gsLst>
          <a:path path="rect">
            <a:fillToRect r="100000" b="100000"/>
          </a:path>
          <a:tileRect l="-100000" t="-100000"/>
        </a:gradFill>
        <a:effectLst/>
      </p:bgPr>
    </p:bg>
    <p:spTree>
      <p:nvGrpSpPr>
        <p:cNvPr id="1" name=""/>
        <p:cNvGrpSpPr/>
        <p:nvPr/>
      </p:nvGrpSpPr>
      <p:grpSpPr>
        <a:xfrm>
          <a:off x="0" y="0"/>
          <a:ext cx="0" cy="0"/>
          <a:chOff x="0" y="0"/>
          <a:chExt cx="0" cy="0"/>
        </a:xfrm>
      </p:grpSpPr>
      <p:graphicFrame>
        <p:nvGraphicFramePr>
          <p:cNvPr id="5" name="4 İçerik Yer Tutucusu"/>
          <p:cNvGraphicFramePr>
            <a:graphicFrameLocks noGrp="1"/>
          </p:cNvGraphicFramePr>
          <p:nvPr>
            <p:ph idx="1"/>
          </p:nvPr>
        </p:nvGraphicFramePr>
        <p:xfrm>
          <a:off x="4573588" y="876436"/>
          <a:ext cx="4113212" cy="33906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7 Resim" descr="images (2).jpg"/>
          <p:cNvPicPr>
            <a:picLocks noChangeAspect="1"/>
          </p:cNvPicPr>
          <p:nvPr/>
        </p:nvPicPr>
        <p:blipFill>
          <a:blip r:embed="rId7" cstate="print"/>
          <a:stretch>
            <a:fillRect/>
          </a:stretch>
        </p:blipFill>
        <p:spPr>
          <a:xfrm>
            <a:off x="642910" y="785800"/>
            <a:ext cx="3857652" cy="3500462"/>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1" y="205980"/>
            <a:ext cx="3682751" cy="781594"/>
          </a:xfrm>
        </p:spPr>
        <p:style>
          <a:lnRef idx="1">
            <a:schemeClr val="accent4"/>
          </a:lnRef>
          <a:fillRef idx="2">
            <a:schemeClr val="accent4"/>
          </a:fillRef>
          <a:effectRef idx="1">
            <a:schemeClr val="accent4"/>
          </a:effectRef>
          <a:fontRef idx="minor">
            <a:schemeClr val="dk1"/>
          </a:fontRef>
        </p:style>
        <p:txBody>
          <a:bodyPr/>
          <a:lstStyle/>
          <a:p>
            <a:r>
              <a:rPr lang="tr-TR" dirty="0" smtClean="0"/>
              <a:t>İklim ve çığ</a:t>
            </a:r>
            <a:endParaRPr lang="tr-TR" dirty="0"/>
          </a:p>
        </p:txBody>
      </p:sp>
      <p:sp>
        <p:nvSpPr>
          <p:cNvPr id="3" name="2 İçerik Yer Tutucusu"/>
          <p:cNvSpPr>
            <a:spLocks noGrp="1"/>
          </p:cNvSpPr>
          <p:nvPr>
            <p:ph idx="1"/>
          </p:nvPr>
        </p:nvSpPr>
        <p:spPr>
          <a:xfrm>
            <a:off x="457201" y="1200150"/>
            <a:ext cx="4116387" cy="3387824"/>
          </a:xfrm>
        </p:spPr>
        <p:txBody>
          <a:bodyPr>
            <a:normAutofit lnSpcReduction="10000"/>
          </a:bodyPr>
          <a:lstStyle/>
          <a:p>
            <a:pPr algn="ctr"/>
            <a:r>
              <a:rPr lang="tr-TR" sz="2400" b="1" i="1" dirty="0" smtClean="0">
                <a:ln w="1905"/>
                <a:solidFill>
                  <a:srgbClr val="92D050"/>
                </a:solidFill>
                <a:effectLst>
                  <a:innerShdw blurRad="69850" dist="43180" dir="5400000">
                    <a:srgbClr val="000000">
                      <a:alpha val="65000"/>
                    </a:srgbClr>
                  </a:innerShdw>
                </a:effectLst>
                <a:latin typeface="Candara" pitchFamily="34" charset="0"/>
              </a:rPr>
              <a:t>Çığ olayının gerçekleşebilmesi için yağışların kar şeklinde ve kar kalınlığının yeterli olması gerekir. </a:t>
            </a: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Yeni yağan karın zemindeki mevcut karla kaynaşmaması çığın en önemli nedenidir. </a:t>
            </a:r>
            <a:r>
              <a:rPr lang="tr-TR" sz="2400" b="1" i="1" dirty="0" smtClean="0">
                <a:ln w="1905"/>
                <a:solidFill>
                  <a:srgbClr val="00B050"/>
                </a:solidFill>
                <a:effectLst>
                  <a:innerShdw blurRad="69850" dist="43180" dir="5400000">
                    <a:srgbClr val="000000">
                      <a:alpha val="65000"/>
                    </a:srgbClr>
                  </a:innerShdw>
                </a:effectLst>
                <a:latin typeface="Candara" pitchFamily="34" charset="0"/>
              </a:rPr>
              <a:t>Böylece üsteki kar yamaç boyunca daha kolay yuvarlanır.</a:t>
            </a:r>
            <a:endParaRPr lang="tr-TR" sz="2400" b="1" i="1" dirty="0">
              <a:ln w="1905"/>
              <a:solidFill>
                <a:srgbClr val="00B050"/>
              </a:solidFill>
              <a:effectLst>
                <a:innerShdw blurRad="69850" dist="43180" dir="5400000">
                  <a:srgbClr val="000000">
                    <a:alpha val="65000"/>
                  </a:srgbClr>
                </a:innerShdw>
              </a:effectLst>
              <a:latin typeface="Candara" pitchFamily="34" charset="0"/>
            </a:endParaRPr>
          </a:p>
        </p:txBody>
      </p:sp>
      <p:pic>
        <p:nvPicPr>
          <p:cNvPr id="7" name="6 Resim" descr="images (7).jpg"/>
          <p:cNvPicPr>
            <a:picLocks noChangeAspect="1"/>
          </p:cNvPicPr>
          <p:nvPr/>
        </p:nvPicPr>
        <p:blipFill>
          <a:blip r:embed="rId2" cstate="print"/>
          <a:stretch>
            <a:fillRect/>
          </a:stretch>
        </p:blipFill>
        <p:spPr>
          <a:xfrm>
            <a:off x="4857752" y="1357304"/>
            <a:ext cx="3971932" cy="3071834"/>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50000">
              <a:schemeClr val="bg1"/>
            </a:gs>
            <a:gs pos="100000">
              <a:schemeClr val="accent6">
                <a:lumMod val="60000"/>
                <a:lumOff val="40000"/>
              </a:schemeClr>
            </a:gs>
          </a:gsLst>
          <a:path path="rect">
            <a:fillToRect r="100000" b="100000"/>
          </a:path>
        </a:gradFill>
        <a:effectLst/>
      </p:bgPr>
    </p:bg>
    <p:spTree>
      <p:nvGrpSpPr>
        <p:cNvPr id="1" name=""/>
        <p:cNvGrpSpPr/>
        <p:nvPr/>
      </p:nvGrpSpPr>
      <p:grpSpPr>
        <a:xfrm>
          <a:off x="0" y="0"/>
          <a:ext cx="0" cy="0"/>
          <a:chOff x="0" y="0"/>
          <a:chExt cx="0" cy="0"/>
        </a:xfrm>
      </p:grpSpPr>
      <p:sp>
        <p:nvSpPr>
          <p:cNvPr id="6" name="5 Metin kutusu"/>
          <p:cNvSpPr txBox="1"/>
          <p:nvPr/>
        </p:nvSpPr>
        <p:spPr>
          <a:xfrm>
            <a:off x="467544" y="1779662"/>
            <a:ext cx="3456384" cy="1200329"/>
          </a:xfrm>
          <a:prstGeom prst="rect">
            <a:avLst/>
          </a:prstGeom>
          <a:noFill/>
        </p:spPr>
        <p:txBody>
          <a:bodyPr wrap="square" rtlCol="0">
            <a:spAutoFit/>
          </a:bodyPr>
          <a:lstStyle/>
          <a:p>
            <a:r>
              <a:rPr lang="tr-TR" sz="2400" b="1" i="1" dirty="0" smtClean="0">
                <a:ln w="1905"/>
                <a:solidFill>
                  <a:srgbClr val="0070C0"/>
                </a:solidFill>
                <a:effectLst>
                  <a:innerShdw blurRad="69850" dist="43180" dir="5400000">
                    <a:srgbClr val="000000">
                      <a:alpha val="65000"/>
                    </a:srgbClr>
                  </a:innerShdw>
                </a:effectLst>
                <a:latin typeface="Candara" pitchFamily="34" charset="0"/>
              </a:rPr>
              <a:t>Yer çekimi ve Eğim de çığ oluşumuna neden olan faktörlerdendir.</a:t>
            </a:r>
            <a:endParaRPr lang="tr-TR" sz="2400" b="1" i="1" dirty="0">
              <a:ln w="1905"/>
              <a:solidFill>
                <a:srgbClr val="0070C0"/>
              </a:solidFill>
              <a:effectLst>
                <a:innerShdw blurRad="69850" dist="43180" dir="5400000">
                  <a:srgbClr val="000000">
                    <a:alpha val="65000"/>
                  </a:srgbClr>
                </a:innerShdw>
              </a:effectLst>
              <a:latin typeface="Candara" pitchFamily="34" charset="0"/>
            </a:endParaRPr>
          </a:p>
        </p:txBody>
      </p:sp>
      <p:pic>
        <p:nvPicPr>
          <p:cNvPr id="5" name="4 İçerik Yer Tutucusu" descr="eğim.png"/>
          <p:cNvPicPr>
            <a:picLocks noGrp="1" noChangeAspect="1"/>
          </p:cNvPicPr>
          <p:nvPr>
            <p:ph idx="1"/>
          </p:nvPr>
        </p:nvPicPr>
        <p:blipFill>
          <a:blip r:embed="rId2" cstate="print"/>
          <a:stretch>
            <a:fillRect/>
          </a:stretch>
        </p:blipFill>
        <p:spPr>
          <a:xfrm>
            <a:off x="4714876" y="2786065"/>
            <a:ext cx="3571900" cy="1857387"/>
          </a:xfrm>
        </p:spPr>
      </p:pic>
      <p:pic>
        <p:nvPicPr>
          <p:cNvPr id="8" name="7 Resim" descr="newton.jpg"/>
          <p:cNvPicPr>
            <a:picLocks noChangeAspect="1"/>
          </p:cNvPicPr>
          <p:nvPr/>
        </p:nvPicPr>
        <p:blipFill>
          <a:blip r:embed="rId3" cstate="print"/>
          <a:stretch>
            <a:fillRect/>
          </a:stretch>
        </p:blipFill>
        <p:spPr>
          <a:xfrm>
            <a:off x="4714876" y="214296"/>
            <a:ext cx="3505200" cy="253365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1" y="205980"/>
            <a:ext cx="4116387" cy="853602"/>
          </a:xfrm>
        </p:spPr>
        <p:txBody>
          <a:bodyPr>
            <a:normAutofit/>
          </a:bodyPr>
          <a:lstStyle/>
          <a:p>
            <a:r>
              <a:rPr lang="tr-TR" sz="32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Bitki örtüsü ve çığ</a:t>
            </a:r>
            <a:endParaRPr lang="tr-TR" sz="32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p:txBody>
      </p:sp>
      <p:sp>
        <p:nvSpPr>
          <p:cNvPr id="3" name="2 İçerik Yer Tutucusu"/>
          <p:cNvSpPr>
            <a:spLocks noGrp="1"/>
          </p:cNvSpPr>
          <p:nvPr>
            <p:ph idx="1"/>
          </p:nvPr>
        </p:nvSpPr>
        <p:spPr>
          <a:xfrm>
            <a:off x="251520" y="1203598"/>
            <a:ext cx="4116387" cy="3387824"/>
          </a:xfrm>
        </p:spPr>
        <p:style>
          <a:lnRef idx="2">
            <a:schemeClr val="accent2"/>
          </a:lnRef>
          <a:fillRef idx="1">
            <a:schemeClr val="lt1"/>
          </a:fillRef>
          <a:effectRef idx="0">
            <a:schemeClr val="accent2"/>
          </a:effectRef>
          <a:fontRef idx="minor">
            <a:schemeClr val="dk1"/>
          </a:fontRef>
        </p:style>
        <p:txBody>
          <a:bodyPr/>
          <a:lstStyle/>
          <a:p>
            <a:pPr algn="ctr"/>
            <a:r>
              <a:rPr lang="tr-TR" b="1" i="1" dirty="0" smtClean="0">
                <a:ln w="1905"/>
                <a:solidFill>
                  <a:srgbClr val="00B050"/>
                </a:solidFill>
                <a:effectLst>
                  <a:innerShdw blurRad="69850" dist="43180" dir="5400000">
                    <a:srgbClr val="000000">
                      <a:alpha val="65000"/>
                    </a:srgbClr>
                  </a:innerShdw>
                </a:effectLst>
                <a:latin typeface="Candara" pitchFamily="34" charset="0"/>
              </a:rPr>
              <a:t>Bitki örtüsü de çığ oluşumuna etki eder. </a:t>
            </a:r>
            <a:r>
              <a:rPr lang="tr-TR" b="1" i="1" dirty="0" smtClean="0">
                <a:ln w="1905"/>
                <a:solidFill>
                  <a:srgbClr val="FF0000"/>
                </a:solidFill>
                <a:effectLst>
                  <a:innerShdw blurRad="69850" dist="43180" dir="5400000">
                    <a:srgbClr val="000000">
                      <a:alpha val="65000"/>
                    </a:srgbClr>
                  </a:innerShdw>
                </a:effectLst>
                <a:latin typeface="Candara" pitchFamily="34" charset="0"/>
              </a:rPr>
              <a:t>Ormanlık alanlarda çığ tehlikesi az iken</a:t>
            </a:r>
            <a:r>
              <a:rPr lang="tr-TR" b="1" i="1" dirty="0" smtClean="0">
                <a:ln w="1905"/>
                <a:solidFill>
                  <a:srgbClr val="00B050"/>
                </a:solidFill>
                <a:effectLst>
                  <a:innerShdw blurRad="69850" dist="43180" dir="5400000">
                    <a:srgbClr val="000000">
                      <a:alpha val="65000"/>
                    </a:srgbClr>
                  </a:innerShdw>
                </a:effectLst>
                <a:latin typeface="Candara" pitchFamily="34" charset="0"/>
              </a:rPr>
              <a:t>, bitki örtüsünün olmadığı yamaçlarda çığ tehlikesi fazladır.</a:t>
            </a:r>
            <a:endParaRPr lang="tr-TR" b="1" i="1" dirty="0">
              <a:ln w="1905"/>
              <a:solidFill>
                <a:srgbClr val="00B050"/>
              </a:solidFill>
              <a:effectLst>
                <a:innerShdw blurRad="69850" dist="43180" dir="5400000">
                  <a:srgbClr val="000000">
                    <a:alpha val="65000"/>
                  </a:srgbClr>
                </a:innerShdw>
              </a:effectLst>
              <a:latin typeface="Candara" pitchFamily="34" charset="0"/>
            </a:endParaRPr>
          </a:p>
        </p:txBody>
      </p:sp>
      <p:pic>
        <p:nvPicPr>
          <p:cNvPr id="5" name="4 Resim" descr="yedigoller-milli-parki-yoluna-cig-dustu-DHA-4a2c12c0aeda0609f385aeba6455425b-1-t.jpg"/>
          <p:cNvPicPr>
            <a:picLocks noChangeAspect="1"/>
          </p:cNvPicPr>
          <p:nvPr/>
        </p:nvPicPr>
        <p:blipFill>
          <a:blip r:embed="rId2" cstate="print"/>
          <a:srcRect b="15010"/>
          <a:stretch>
            <a:fillRect/>
          </a:stretch>
        </p:blipFill>
        <p:spPr>
          <a:xfrm>
            <a:off x="4573588" y="0"/>
            <a:ext cx="4570412" cy="2571750"/>
          </a:xfrm>
          <a:prstGeom prst="rect">
            <a:avLst/>
          </a:prstGeom>
        </p:spPr>
      </p:pic>
      <p:pic>
        <p:nvPicPr>
          <p:cNvPr id="6" name="5 Resim" descr="çiğ3.jpg"/>
          <p:cNvPicPr>
            <a:picLocks noChangeAspect="1"/>
          </p:cNvPicPr>
          <p:nvPr/>
        </p:nvPicPr>
        <p:blipFill>
          <a:blip r:embed="rId3" cstate="print"/>
          <a:stretch>
            <a:fillRect/>
          </a:stretch>
        </p:blipFill>
        <p:spPr>
          <a:xfrm>
            <a:off x="4573588" y="2571750"/>
            <a:ext cx="4570412" cy="257175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kendini-av-tufegi-ile-vurdu-48911.jpg"/>
          <p:cNvPicPr>
            <a:picLocks noGrp="1" noChangeAspect="1"/>
          </p:cNvPicPr>
          <p:nvPr>
            <p:ph idx="1"/>
          </p:nvPr>
        </p:nvPicPr>
        <p:blipFill>
          <a:blip r:embed="rId2" cstate="print"/>
          <a:stretch>
            <a:fillRect/>
          </a:stretch>
        </p:blipFill>
        <p:spPr>
          <a:xfrm>
            <a:off x="4573588" y="1"/>
            <a:ext cx="4570412" cy="2571750"/>
          </a:xfrm>
        </p:spPr>
      </p:pic>
      <p:pic>
        <p:nvPicPr>
          <p:cNvPr id="6" name="5 Resim" descr="bagirmak.jpg"/>
          <p:cNvPicPr>
            <a:picLocks noChangeAspect="1"/>
          </p:cNvPicPr>
          <p:nvPr/>
        </p:nvPicPr>
        <p:blipFill>
          <a:blip r:embed="rId3" cstate="print"/>
          <a:srcRect t="5704" b="14447"/>
          <a:stretch>
            <a:fillRect/>
          </a:stretch>
        </p:blipFill>
        <p:spPr>
          <a:xfrm>
            <a:off x="0" y="0"/>
            <a:ext cx="4573588" cy="2571750"/>
          </a:xfrm>
          <a:prstGeom prst="rect">
            <a:avLst/>
          </a:prstGeom>
        </p:spPr>
      </p:pic>
      <p:pic>
        <p:nvPicPr>
          <p:cNvPr id="7" name="6 Resim" descr="dinamit-lokumu.jpg"/>
          <p:cNvPicPr>
            <a:picLocks noChangeAspect="1"/>
          </p:cNvPicPr>
          <p:nvPr/>
        </p:nvPicPr>
        <p:blipFill>
          <a:blip r:embed="rId4" cstate="print"/>
          <a:srcRect t="12616" b="11685"/>
          <a:stretch>
            <a:fillRect/>
          </a:stretch>
        </p:blipFill>
        <p:spPr>
          <a:xfrm>
            <a:off x="4573588" y="2571750"/>
            <a:ext cx="4570412" cy="2592288"/>
          </a:xfrm>
          <a:prstGeom prst="rect">
            <a:avLst/>
          </a:prstGeom>
        </p:spPr>
      </p:pic>
      <p:sp>
        <p:nvSpPr>
          <p:cNvPr id="8" name="7 Metin kutusu"/>
          <p:cNvSpPr txBox="1"/>
          <p:nvPr/>
        </p:nvSpPr>
        <p:spPr>
          <a:xfrm>
            <a:off x="313063" y="3003798"/>
            <a:ext cx="4042913" cy="830997"/>
          </a:xfrm>
          <a:prstGeom prst="rect">
            <a:avLst/>
          </a:prstGeom>
          <a:noFill/>
        </p:spPr>
        <p:txBody>
          <a:bodyPr wrap="square" rtlCol="0">
            <a:spAutoFit/>
          </a:bodyPr>
          <a:lstStyle/>
          <a:p>
            <a:pPr algn="ctr"/>
            <a:r>
              <a:rPr lang="tr-TR" sz="2400" b="1" i="1" dirty="0" smtClean="0">
                <a:ln w="1905"/>
                <a:solidFill>
                  <a:srgbClr val="00B050"/>
                </a:solidFill>
                <a:effectLst>
                  <a:innerShdw blurRad="69850" dist="43180" dir="5400000">
                    <a:srgbClr val="000000">
                      <a:alpha val="65000"/>
                    </a:srgbClr>
                  </a:innerShdw>
                </a:effectLst>
                <a:latin typeface="Candara" pitchFamily="34" charset="0"/>
              </a:rPr>
              <a:t>İnsan veya hayvan ses ve hareketleri de çığa neden olur.</a:t>
            </a:r>
            <a:endParaRPr lang="tr-TR" sz="2400" b="1" i="1" dirty="0">
              <a:ln w="1905"/>
              <a:solidFill>
                <a:srgbClr val="00B050"/>
              </a:solidFill>
              <a:effectLst>
                <a:innerShdw blurRad="69850" dist="43180" dir="5400000">
                  <a:srgbClr val="000000">
                    <a:alpha val="65000"/>
                  </a:srgbClr>
                </a:innerShdw>
              </a:effectLst>
              <a:latin typeface="Candara"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395536" y="3435846"/>
            <a:ext cx="7748364"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2400" b="1" i="1" dirty="0" smtClean="0"/>
              <a:t>Türkiye’de çığ olayları en çok Doğu Anadolu ve Kuzey Anadolu Dağlarında (Karadeniz) görülür.</a:t>
            </a:r>
            <a:endParaRPr lang="tr-TR" sz="2400" b="1" i="1" dirty="0"/>
          </a:p>
        </p:txBody>
      </p:sp>
      <p:pic>
        <p:nvPicPr>
          <p:cNvPr id="8" name="7 İçerik Yer Tutucusu" descr="karadeniz.jpg"/>
          <p:cNvPicPr>
            <a:picLocks noGrp="1" noChangeAspect="1"/>
          </p:cNvPicPr>
          <p:nvPr>
            <p:ph idx="1"/>
          </p:nvPr>
        </p:nvPicPr>
        <p:blipFill>
          <a:blip r:embed="rId2" cstate="print"/>
          <a:stretch>
            <a:fillRect/>
          </a:stretch>
        </p:blipFill>
        <p:spPr>
          <a:xfrm>
            <a:off x="428596" y="785800"/>
            <a:ext cx="3857652" cy="2357454"/>
          </a:xfrm>
        </p:spPr>
      </p:pic>
      <p:pic>
        <p:nvPicPr>
          <p:cNvPr id="9" name="8 Resim" descr="doğu anadolu.png"/>
          <p:cNvPicPr>
            <a:picLocks noChangeAspect="1"/>
          </p:cNvPicPr>
          <p:nvPr/>
        </p:nvPicPr>
        <p:blipFill>
          <a:blip r:embed="rId3" cstate="print"/>
          <a:stretch>
            <a:fillRect/>
          </a:stretch>
        </p:blipFill>
        <p:spPr>
          <a:xfrm>
            <a:off x="4286248" y="785800"/>
            <a:ext cx="3781429" cy="235745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714348" y="714362"/>
            <a:ext cx="7429552" cy="101566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tr-TR" sz="2000" b="1" i="1" dirty="0" smtClean="0">
                <a:ln w="1905"/>
                <a:solidFill>
                  <a:schemeClr val="accent6"/>
                </a:solidFill>
                <a:effectLst>
                  <a:innerShdw blurRad="69850" dist="43180" dir="5400000">
                    <a:srgbClr val="000000">
                      <a:alpha val="65000"/>
                    </a:srgbClr>
                  </a:innerShdw>
                </a:effectLst>
              </a:rPr>
              <a:t>Türkiye, Kuzeyde Avrasya, güneyde Arabistan Levhası arasında yer almaktadır. Arabistan levhası kuzeye doğru yaklaşmakta ve Anadolu Yarımadasını sıkıştırmaktadır.</a:t>
            </a:r>
            <a:endParaRPr lang="tr-TR" sz="2000" b="1" dirty="0">
              <a:ln w="1905"/>
              <a:solidFill>
                <a:schemeClr val="accent6"/>
              </a:solidFill>
              <a:effectLst>
                <a:innerShdw blurRad="69850" dist="43180" dir="5400000">
                  <a:srgbClr val="000000">
                    <a:alpha val="65000"/>
                  </a:srgbClr>
                </a:innerShdw>
              </a:effectLst>
            </a:endParaRPr>
          </a:p>
        </p:txBody>
      </p:sp>
      <p:sp>
        <p:nvSpPr>
          <p:cNvPr id="7" name="1 Başlık"/>
          <p:cNvSpPr>
            <a:spLocks noGrp="1"/>
          </p:cNvSpPr>
          <p:nvPr>
            <p:ph type="title"/>
          </p:nvPr>
        </p:nvSpPr>
        <p:spPr>
          <a:xfrm>
            <a:off x="457201" y="205980"/>
            <a:ext cx="4043361" cy="436944"/>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2800" b="1" i="1" spc="50" dirty="0" smtClean="0">
                <a:ln w="11430"/>
                <a:effectLst>
                  <a:outerShdw blurRad="76200" dist="50800" dir="5400000" algn="tl" rotWithShape="0">
                    <a:srgbClr val="000000">
                      <a:alpha val="65000"/>
                    </a:srgbClr>
                  </a:outerShdw>
                </a:effectLst>
              </a:rPr>
              <a:t>1- Türkiye’de Depremler;</a:t>
            </a:r>
            <a:endParaRPr lang="tr-TR" sz="2800" b="1" i="1" spc="50" dirty="0">
              <a:ln w="11430"/>
              <a:effectLst>
                <a:outerShdw blurRad="76200" dist="50800" dir="5400000" algn="tl" rotWithShape="0">
                  <a:srgbClr val="000000">
                    <a:alpha val="65000"/>
                  </a:srgbClr>
                </a:outerShdw>
              </a:effectLst>
            </a:endParaRPr>
          </a:p>
        </p:txBody>
      </p:sp>
      <p:pic>
        <p:nvPicPr>
          <p:cNvPr id="11" name="10 İçerik Yer Tutucusu" descr="tethys_anim.gif"/>
          <p:cNvPicPr>
            <a:picLocks noGrp="1" noChangeAspect="1"/>
          </p:cNvPicPr>
          <p:nvPr>
            <p:ph idx="1"/>
          </p:nvPr>
        </p:nvPicPr>
        <p:blipFill>
          <a:blip r:embed="rId2" cstate="print"/>
          <a:srcRect/>
          <a:stretch>
            <a:fillRect/>
          </a:stretch>
        </p:blipFill>
        <p:spPr bwMode="auto">
          <a:xfrm>
            <a:off x="714348" y="1785932"/>
            <a:ext cx="5786479" cy="24495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6-KURAKLIK</a:t>
            </a:r>
            <a:endParaRPr lang="tr-TR" dirty="0"/>
          </a:p>
        </p:txBody>
      </p:sp>
      <p:pic>
        <p:nvPicPr>
          <p:cNvPr id="8" name="7 İçerik Yer Tutucusu" descr="Kuraklık-Nedir.jpg"/>
          <p:cNvPicPr>
            <a:picLocks noGrp="1" noChangeAspect="1"/>
          </p:cNvPicPr>
          <p:nvPr>
            <p:ph idx="1"/>
          </p:nvPr>
        </p:nvPicPr>
        <p:blipFill>
          <a:blip r:embed="rId2" cstate="print"/>
          <a:stretch>
            <a:fillRect/>
          </a:stretch>
        </p:blipFill>
        <p:spPr>
          <a:xfrm>
            <a:off x="857224" y="1200150"/>
            <a:ext cx="7429552" cy="3394075"/>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 name="4 İçerik Yer Tutucusu" descr="KURAKLIK.jpg"/>
          <p:cNvPicPr>
            <a:picLocks noGrp="1" noChangeAspect="1"/>
          </p:cNvPicPr>
          <p:nvPr>
            <p:ph idx="1"/>
          </p:nvPr>
        </p:nvPicPr>
        <p:blipFill>
          <a:blip r:embed="rId2" cstate="print"/>
          <a:stretch>
            <a:fillRect/>
          </a:stretch>
        </p:blipFill>
        <p:spPr>
          <a:xfrm>
            <a:off x="571472" y="1428742"/>
            <a:ext cx="3786214" cy="2571768"/>
          </a:xfrm>
        </p:spPr>
      </p:pic>
      <p:sp>
        <p:nvSpPr>
          <p:cNvPr id="6" name="5 Metin kutusu"/>
          <p:cNvSpPr txBox="1"/>
          <p:nvPr/>
        </p:nvSpPr>
        <p:spPr>
          <a:xfrm>
            <a:off x="4786314" y="1785932"/>
            <a:ext cx="4094519" cy="784830"/>
          </a:xfrm>
          <a:prstGeom prst="rect">
            <a:avLst/>
          </a:prstGeom>
          <a:noFill/>
        </p:spPr>
        <p:txBody>
          <a:bodyPr wrap="none" rtlCol="0">
            <a:spAutoFit/>
          </a:bodyPr>
          <a:lstStyle/>
          <a:p>
            <a:r>
              <a:rPr lang="tr-TR" dirty="0" smtClean="0">
                <a:solidFill>
                  <a:srgbClr val="FF0000"/>
                </a:solidFill>
              </a:rPr>
              <a:t>Ülkemizde kuraklık en fazla İç Anadolu bölgesinde </a:t>
            </a:r>
          </a:p>
          <a:p>
            <a:r>
              <a:rPr lang="tr-TR" dirty="0" smtClean="0">
                <a:solidFill>
                  <a:srgbClr val="FF0000"/>
                </a:solidFill>
              </a:rPr>
              <a:t>Tuz gölü çevresi ile </a:t>
            </a:r>
            <a:r>
              <a:rPr lang="tr-TR" dirty="0" err="1" smtClean="0">
                <a:solidFill>
                  <a:srgbClr val="FF0000"/>
                </a:solidFill>
              </a:rPr>
              <a:t>G.Doğu</a:t>
            </a:r>
            <a:r>
              <a:rPr lang="tr-TR" dirty="0" smtClean="0">
                <a:solidFill>
                  <a:srgbClr val="FF0000"/>
                </a:solidFill>
              </a:rPr>
              <a:t> Anadolu bölgemizde</a:t>
            </a:r>
          </a:p>
          <a:p>
            <a:r>
              <a:rPr lang="tr-TR" dirty="0" smtClean="0">
                <a:solidFill>
                  <a:srgbClr val="FF0000"/>
                </a:solidFill>
              </a:rPr>
              <a:t>Görülür.</a:t>
            </a:r>
            <a:endParaRPr lang="tr-TR" dirty="0">
              <a:solidFill>
                <a:srgbClr val="FF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 name="4 İçerik Yer Tutucusu" descr="KARAPINAR.png"/>
          <p:cNvPicPr>
            <a:picLocks noGrp="1" noChangeAspect="1"/>
          </p:cNvPicPr>
          <p:nvPr>
            <p:ph idx="1"/>
          </p:nvPr>
        </p:nvPicPr>
        <p:blipFill>
          <a:blip r:embed="rId2" cstate="print"/>
          <a:stretch>
            <a:fillRect/>
          </a:stretch>
        </p:blipFill>
        <p:spPr>
          <a:xfrm>
            <a:off x="571472" y="1285866"/>
            <a:ext cx="3571900" cy="2286016"/>
          </a:xfrm>
        </p:spPr>
      </p:pic>
      <p:sp>
        <p:nvSpPr>
          <p:cNvPr id="6" name="5 Metin kutusu"/>
          <p:cNvSpPr txBox="1"/>
          <p:nvPr/>
        </p:nvSpPr>
        <p:spPr>
          <a:xfrm>
            <a:off x="4572000" y="1714494"/>
            <a:ext cx="4462568" cy="923330"/>
          </a:xfrm>
          <a:prstGeom prst="rect">
            <a:avLst/>
          </a:prstGeom>
          <a:noFill/>
        </p:spPr>
        <p:txBody>
          <a:bodyPr wrap="none" rtlCol="0">
            <a:spAutoFit/>
          </a:bodyPr>
          <a:lstStyle/>
          <a:p>
            <a:r>
              <a:rPr lang="tr-TR" sz="1800" dirty="0" smtClean="0">
                <a:solidFill>
                  <a:srgbClr val="C00000"/>
                </a:solidFill>
              </a:rPr>
              <a:t>Ülkemiz de kuraklığın ve çölleşmenin </a:t>
            </a:r>
          </a:p>
          <a:p>
            <a:r>
              <a:rPr lang="tr-TR" sz="1800" dirty="0" smtClean="0">
                <a:solidFill>
                  <a:srgbClr val="C00000"/>
                </a:solidFill>
              </a:rPr>
              <a:t>En belirgin olduğu yer Konya ili yakınlarındaki </a:t>
            </a:r>
          </a:p>
          <a:p>
            <a:r>
              <a:rPr lang="tr-TR" sz="1800" dirty="0" smtClean="0">
                <a:solidFill>
                  <a:srgbClr val="C00000"/>
                </a:solidFill>
              </a:rPr>
              <a:t>Karapınar ve çevresidir.</a:t>
            </a:r>
            <a:endParaRPr lang="tr-TR" sz="1800" dirty="0">
              <a:solidFill>
                <a:srgbClr val="C0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7-HORTUM</a:t>
            </a:r>
            <a:endParaRPr lang="tr-TR" dirty="0"/>
          </a:p>
        </p:txBody>
      </p:sp>
      <p:sp>
        <p:nvSpPr>
          <p:cNvPr id="3" name="2 İçerik Yer Tutucusu"/>
          <p:cNvSpPr>
            <a:spLocks noGrp="1"/>
          </p:cNvSpPr>
          <p:nvPr>
            <p:ph idx="1"/>
          </p:nvPr>
        </p:nvSpPr>
        <p:spPr/>
        <p:txBody>
          <a:bodyPr/>
          <a:lstStyle/>
          <a:p>
            <a:r>
              <a:rPr lang="tr-TR" b="1" dirty="0" smtClean="0"/>
              <a:t>Hangi şehirler hortum ve fırtına riski altında?</a:t>
            </a:r>
            <a:r>
              <a:rPr lang="tr-TR" dirty="0" smtClean="0"/>
              <a:t/>
            </a:r>
            <a:br>
              <a:rPr lang="tr-TR" dirty="0" smtClean="0"/>
            </a:br>
            <a:r>
              <a:rPr lang="tr-TR" sz="1800" dirty="0" smtClean="0">
                <a:solidFill>
                  <a:srgbClr val="C00000"/>
                </a:solidFill>
              </a:rPr>
              <a:t>- Tüm kıyılar denizlerden gelebilecek su hortumlarının tehlikesi ile karşı karşıya. Kara hortumlarının ise dağlık olmayan düz alanlar ile birlikte tüm ovalarımızda görülmesi çok büyük olasılık. Örneğin, Dalaman, Konya, Alanya, Diyarbakır, Adana, Tokat, Balıkesir, Şile, Serik, Ceyhan, Mersin, Çanakkale vb. yerlerdeki hortumlar inkar edilemez.</a:t>
            </a:r>
            <a:endParaRPr lang="tr-TR" sz="1800" dirty="0">
              <a:solidFill>
                <a:srgbClr val="C00000"/>
              </a:solidFill>
            </a:endParaRPr>
          </a:p>
        </p:txBody>
      </p:sp>
      <p:pic>
        <p:nvPicPr>
          <p:cNvPr id="5" name="4 Resim" descr="images (5).jpg"/>
          <p:cNvPicPr>
            <a:picLocks noChangeAspect="1"/>
          </p:cNvPicPr>
          <p:nvPr/>
        </p:nvPicPr>
        <p:blipFill>
          <a:blip r:embed="rId2" cstate="print"/>
          <a:stretch>
            <a:fillRect/>
          </a:stretch>
        </p:blipFill>
        <p:spPr>
          <a:xfrm>
            <a:off x="785786" y="3000378"/>
            <a:ext cx="3571900" cy="1857388"/>
          </a:xfrm>
          <a:prstGeom prst="rect">
            <a:avLst/>
          </a:prstGeom>
        </p:spPr>
      </p:pic>
      <p:pic>
        <p:nvPicPr>
          <p:cNvPr id="6" name="5 Resim" descr="HORTUM.jpg"/>
          <p:cNvPicPr>
            <a:picLocks noChangeAspect="1"/>
          </p:cNvPicPr>
          <p:nvPr/>
        </p:nvPicPr>
        <p:blipFill>
          <a:blip r:embed="rId3" cstate="print"/>
          <a:stretch>
            <a:fillRect/>
          </a:stretch>
        </p:blipFill>
        <p:spPr>
          <a:xfrm>
            <a:off x="4357686" y="3000378"/>
            <a:ext cx="3929090" cy="185738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1" y="205980"/>
            <a:ext cx="4114799" cy="709586"/>
          </a:xfrm>
        </p:spPr>
        <p:txBody>
          <a:bodyPr>
            <a:normAutofit/>
          </a:bodyPr>
          <a:lstStyle/>
          <a:p>
            <a:pPr algn="l"/>
            <a:endParaRPr lang="tr-TR" sz="2800" b="1" i="1" dirty="0">
              <a:ln w="1905"/>
              <a:solidFill>
                <a:srgbClr val="FF0000"/>
              </a:solidFill>
              <a:effectLst>
                <a:innerShdw blurRad="69850" dist="43180" dir="5400000">
                  <a:srgbClr val="000000">
                    <a:alpha val="65000"/>
                  </a:srgbClr>
                </a:innerShdw>
              </a:effectLst>
              <a:latin typeface="Candara" pitchFamily="34" charset="0"/>
            </a:endParaRPr>
          </a:p>
        </p:txBody>
      </p:sp>
      <p:sp>
        <p:nvSpPr>
          <p:cNvPr id="3" name="2 İçerik Yer Tutucusu"/>
          <p:cNvSpPr>
            <a:spLocks noGrp="1"/>
          </p:cNvSpPr>
          <p:nvPr>
            <p:ph idx="1"/>
          </p:nvPr>
        </p:nvSpPr>
        <p:spPr>
          <a:xfrm>
            <a:off x="457201" y="1200150"/>
            <a:ext cx="3610743" cy="3459832"/>
          </a:xfrm>
        </p:spPr>
        <p:txBody>
          <a:bodyPr/>
          <a:lstStyle/>
          <a:p>
            <a:pPr algn="ctr"/>
            <a:r>
              <a:rPr lang="tr-TR" b="1" i="1" dirty="0" smtClean="0">
                <a:ln w="1905"/>
                <a:solidFill>
                  <a:srgbClr val="00B050"/>
                </a:solidFill>
                <a:effectLst>
                  <a:innerShdw blurRad="69850" dist="43180" dir="5400000">
                    <a:srgbClr val="000000">
                      <a:alpha val="65000"/>
                    </a:srgbClr>
                  </a:innerShdw>
                </a:effectLst>
                <a:latin typeface="Candara" pitchFamily="34" charset="0"/>
              </a:rPr>
              <a:t>Türkiye Alp- </a:t>
            </a:r>
            <a:r>
              <a:rPr lang="tr-TR" b="1" i="1" dirty="0" err="1" smtClean="0">
                <a:ln w="1905"/>
                <a:solidFill>
                  <a:srgbClr val="00B050"/>
                </a:solidFill>
                <a:effectLst>
                  <a:innerShdw blurRad="69850" dist="43180" dir="5400000">
                    <a:srgbClr val="000000">
                      <a:alpha val="65000"/>
                    </a:srgbClr>
                  </a:innerShdw>
                </a:effectLst>
                <a:latin typeface="Candara" pitchFamily="34" charset="0"/>
              </a:rPr>
              <a:t>Himalaya</a:t>
            </a:r>
            <a:r>
              <a:rPr lang="tr-TR" b="1" i="1" dirty="0" smtClean="0">
                <a:ln w="1905"/>
                <a:solidFill>
                  <a:srgbClr val="00B050"/>
                </a:solidFill>
                <a:effectLst>
                  <a:innerShdw blurRad="69850" dist="43180" dir="5400000">
                    <a:srgbClr val="000000">
                      <a:alpha val="65000"/>
                    </a:srgbClr>
                  </a:innerShdw>
                </a:effectLst>
                <a:latin typeface="Candara" pitchFamily="34" charset="0"/>
              </a:rPr>
              <a:t> </a:t>
            </a:r>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deprem kuşağı üzerinde ve bir çok aktif faya sahiptir.</a:t>
            </a:r>
            <a:endParaRPr lang="tr-TR"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p:txBody>
      </p:sp>
      <p:pic>
        <p:nvPicPr>
          <p:cNvPr id="5" name="4 Resim" descr="Deprem%20Kusaklari%20Dünya%20Haritasi.png"/>
          <p:cNvPicPr>
            <a:picLocks noChangeAspect="1"/>
          </p:cNvPicPr>
          <p:nvPr/>
        </p:nvPicPr>
        <p:blipFill>
          <a:blip r:embed="rId2" cstate="print"/>
          <a:stretch>
            <a:fillRect/>
          </a:stretch>
        </p:blipFill>
        <p:spPr>
          <a:xfrm>
            <a:off x="4716016" y="2571750"/>
            <a:ext cx="4002490" cy="2120525"/>
          </a:xfrm>
          <a:prstGeom prst="rect">
            <a:avLst/>
          </a:prstGeom>
        </p:spPr>
      </p:pic>
      <p:pic>
        <p:nvPicPr>
          <p:cNvPr id="6" name="5 Resim" descr="dunya.gif"/>
          <p:cNvPicPr>
            <a:picLocks noChangeAspect="1"/>
          </p:cNvPicPr>
          <p:nvPr/>
        </p:nvPicPr>
        <p:blipFill>
          <a:blip r:embed="rId3" cstate="print"/>
          <a:stretch>
            <a:fillRect/>
          </a:stretch>
        </p:blipFill>
        <p:spPr>
          <a:xfrm>
            <a:off x="4932040" y="267494"/>
            <a:ext cx="3554363" cy="207028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b="1" i="1" dirty="0" smtClean="0">
                <a:ln w="1905"/>
                <a:solidFill>
                  <a:srgbClr val="00B050"/>
                </a:solidFill>
                <a:effectLst>
                  <a:innerShdw blurRad="69850" dist="43180" dir="5400000">
                    <a:srgbClr val="000000">
                      <a:alpha val="65000"/>
                    </a:srgbClr>
                  </a:innerShdw>
                </a:effectLst>
                <a:latin typeface="Candara" pitchFamily="34" charset="0"/>
              </a:rPr>
              <a:t>Türkiye Deprem Yönünden 5 Bölgeye Ayrılır;</a:t>
            </a:r>
            <a:endParaRPr lang="tr-TR" sz="2800" b="1" i="1" dirty="0">
              <a:ln w="1905"/>
              <a:solidFill>
                <a:srgbClr val="00B050"/>
              </a:solidFill>
              <a:effectLst>
                <a:innerShdw blurRad="69850" dist="43180" dir="5400000">
                  <a:srgbClr val="000000">
                    <a:alpha val="65000"/>
                  </a:srgbClr>
                </a:innerShdw>
              </a:effectLst>
              <a:latin typeface="Candara" pitchFamily="34" charset="0"/>
            </a:endParaRPr>
          </a:p>
        </p:txBody>
      </p:sp>
      <p:pic>
        <p:nvPicPr>
          <p:cNvPr id="6" name="5 İçerik Yer Tutucusu" descr="türkiye deprem h.gif"/>
          <p:cNvPicPr>
            <a:picLocks noGrp="1" noChangeAspect="1"/>
          </p:cNvPicPr>
          <p:nvPr>
            <p:ph idx="1"/>
          </p:nvPr>
        </p:nvPicPr>
        <p:blipFill>
          <a:blip r:embed="rId2" cstate="print"/>
          <a:srcRect l="1377" t="1909" r="2464" b="5648"/>
          <a:stretch>
            <a:fillRect/>
          </a:stretch>
        </p:blipFill>
        <p:spPr>
          <a:xfrm>
            <a:off x="3779912" y="1347614"/>
            <a:ext cx="5030273" cy="3168352"/>
          </a:xfrm>
        </p:spPr>
      </p:pic>
      <p:sp>
        <p:nvSpPr>
          <p:cNvPr id="7" name="6 Metin kutusu"/>
          <p:cNvSpPr txBox="1"/>
          <p:nvPr/>
        </p:nvSpPr>
        <p:spPr>
          <a:xfrm>
            <a:off x="62143" y="1707654"/>
            <a:ext cx="3871702" cy="2308324"/>
          </a:xfrm>
          <a:prstGeom prst="rect">
            <a:avLst/>
          </a:prstGeom>
          <a:noFill/>
        </p:spPr>
        <p:txBody>
          <a:bodyPr wrap="none" rtlCol="0">
            <a:spAutoFit/>
          </a:bodyPr>
          <a:lstStyle/>
          <a:p>
            <a:pPr algn="ct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Deprem bakımından </a:t>
            </a:r>
            <a:r>
              <a:rPr lang="tr-TR" sz="2400" b="1" i="1" dirty="0" smtClean="0">
                <a:ln w="1905"/>
                <a:solidFill>
                  <a:srgbClr val="FF0000"/>
                </a:solidFill>
                <a:effectLst>
                  <a:innerShdw blurRad="69850" dist="43180" dir="5400000">
                    <a:srgbClr val="000000">
                      <a:alpha val="65000"/>
                    </a:srgbClr>
                  </a:innerShdw>
                </a:effectLst>
                <a:latin typeface="Candara" pitchFamily="34" charset="0"/>
              </a:rPr>
              <a:t>beşinci</a:t>
            </a:r>
          </a:p>
          <a:p>
            <a:pPr algn="ctr"/>
            <a:r>
              <a:rPr lang="tr-TR" sz="2400" b="1" i="1" dirty="0" smtClean="0">
                <a:ln w="1905"/>
                <a:solidFill>
                  <a:srgbClr val="FF0000"/>
                </a:solidFill>
                <a:effectLst>
                  <a:innerShdw blurRad="69850" dist="43180" dir="5400000">
                    <a:srgbClr val="000000">
                      <a:alpha val="65000"/>
                    </a:srgbClr>
                  </a:innerShdw>
                </a:effectLst>
                <a:latin typeface="Candara" pitchFamily="34" charset="0"/>
              </a:rPr>
              <a:t>bölge, </a:t>
            </a: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deprem olma olasılığı</a:t>
            </a:r>
          </a:p>
          <a:p>
            <a:pPr algn="ct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en az olan alanlardır.</a:t>
            </a:r>
          </a:p>
          <a:p>
            <a:pPr algn="ctr"/>
            <a:r>
              <a:rPr lang="tr-TR" sz="2400" b="1" i="1" dirty="0" smtClean="0">
                <a:ln w="1905"/>
                <a:solidFill>
                  <a:srgbClr val="92D050"/>
                </a:solidFill>
                <a:effectLst>
                  <a:innerShdw blurRad="69850" dist="43180" dir="5400000">
                    <a:srgbClr val="000000">
                      <a:alpha val="65000"/>
                    </a:srgbClr>
                  </a:innerShdw>
                </a:effectLst>
                <a:latin typeface="Candara" pitchFamily="34" charset="0"/>
              </a:rPr>
              <a:t>Ör; </a:t>
            </a: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Tuz Gölü’nün güneyinden</a:t>
            </a:r>
          </a:p>
          <a:p>
            <a:pPr algn="ct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başlayıp </a:t>
            </a:r>
            <a:r>
              <a:rPr lang="tr-TR" sz="2400" b="1" i="1" dirty="0" err="1" smtClean="0">
                <a:ln w="1905"/>
                <a:solidFill>
                  <a:srgbClr val="00B050"/>
                </a:solidFill>
                <a:effectLst>
                  <a:innerShdw blurRad="69850" dist="43180" dir="5400000">
                    <a:srgbClr val="000000">
                      <a:alpha val="65000"/>
                    </a:srgbClr>
                  </a:innerShdw>
                </a:effectLst>
                <a:latin typeface="Candara" pitchFamily="34" charset="0"/>
              </a:rPr>
              <a:t>Taşeli</a:t>
            </a:r>
            <a:r>
              <a:rPr lang="tr-TR" sz="2400" b="1" i="1" dirty="0" smtClean="0">
                <a:ln w="1905"/>
                <a:solidFill>
                  <a:srgbClr val="00B050"/>
                </a:solidFill>
                <a:effectLst>
                  <a:innerShdw blurRad="69850" dist="43180" dir="5400000">
                    <a:srgbClr val="000000">
                      <a:alpha val="65000"/>
                    </a:srgbClr>
                  </a:innerShdw>
                </a:effectLst>
                <a:latin typeface="Candara" pitchFamily="34" charset="0"/>
              </a:rPr>
              <a:t> platosuna</a:t>
            </a:r>
          </a:p>
          <a:p>
            <a:pPr algn="ct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 uzanan kısım.</a:t>
            </a:r>
            <a:endParaRPr lang="tr-TR" sz="24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843558"/>
            <a:ext cx="3898775" cy="3387824"/>
          </a:xfrm>
        </p:spPr>
        <p:txBody>
          <a:bodyPr>
            <a:normAutofit/>
          </a:bodyPr>
          <a:lstStyle/>
          <a:p>
            <a:pPr algn="ct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Türkiye arazisinin yaklaşık </a:t>
            </a:r>
            <a:r>
              <a:rPr lang="tr-TR" sz="2400" b="1" i="1" u="sng" dirty="0" smtClean="0">
                <a:ln w="1905"/>
                <a:solidFill>
                  <a:srgbClr val="00B050"/>
                </a:solidFill>
                <a:effectLst>
                  <a:innerShdw blurRad="69850" dist="43180" dir="5400000">
                    <a:srgbClr val="000000">
                      <a:alpha val="65000"/>
                    </a:srgbClr>
                  </a:innerShdw>
                </a:effectLst>
                <a:latin typeface="Candara" pitchFamily="34" charset="0"/>
              </a:rPr>
              <a:t>üçte ikisi birinci ve ikinci </a:t>
            </a: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deprem kuşağında yer alır.</a:t>
            </a:r>
          </a:p>
          <a:p>
            <a:pPr algn="ctr"/>
            <a:endPar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a:p>
            <a:pPr algn="ct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Deprem bakımından en az tehlikeli alanlar ise Türkiye yüz </a:t>
            </a:r>
            <a:r>
              <a:rPr lang="tr-TR" sz="2400" b="1" i="1" u="sng" dirty="0" smtClean="0">
                <a:ln w="1905"/>
                <a:solidFill>
                  <a:srgbClr val="0070C0"/>
                </a:solidFill>
                <a:effectLst>
                  <a:innerShdw blurRad="69850" dist="43180" dir="5400000">
                    <a:srgbClr val="000000">
                      <a:alpha val="65000"/>
                    </a:srgbClr>
                  </a:innerShdw>
                </a:effectLst>
                <a:latin typeface="Candara" pitchFamily="34" charset="0"/>
              </a:rPr>
              <a:t>ölçümünün % 5’inden </a:t>
            </a: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azdır.</a:t>
            </a:r>
            <a:endParaRPr lang="tr-TR" sz="24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p:txBody>
      </p:sp>
      <p:pic>
        <p:nvPicPr>
          <p:cNvPr id="5" name="4 Resim" descr="türkiye deprem h.gif"/>
          <p:cNvPicPr>
            <a:picLocks noChangeAspect="1"/>
          </p:cNvPicPr>
          <p:nvPr/>
        </p:nvPicPr>
        <p:blipFill>
          <a:blip r:embed="rId2" cstate="print"/>
          <a:srcRect l="3342" t="2288" r="2238" b="3923"/>
          <a:stretch>
            <a:fillRect/>
          </a:stretch>
        </p:blipFill>
        <p:spPr>
          <a:xfrm>
            <a:off x="4067944" y="915566"/>
            <a:ext cx="4680520" cy="3046053"/>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b="1" i="1" dirty="0" smtClean="0">
                <a:ln w="1905"/>
                <a:solidFill>
                  <a:srgbClr val="00B050"/>
                </a:solidFill>
                <a:effectLst>
                  <a:innerShdw blurRad="69850" dist="43180" dir="5400000">
                    <a:srgbClr val="000000">
                      <a:alpha val="65000"/>
                    </a:srgbClr>
                  </a:innerShdw>
                </a:effectLst>
                <a:latin typeface="Candara" pitchFamily="34" charset="0"/>
              </a:rPr>
              <a:t>Türkiye’de şiddetli depremlerin görüldüğü yerler, üç kuşak halinde uzanır.</a:t>
            </a:r>
            <a:endParaRPr lang="tr-TR" sz="2400" b="1" i="1" dirty="0">
              <a:ln w="1905"/>
              <a:solidFill>
                <a:srgbClr val="00B050"/>
              </a:solidFill>
              <a:effectLst>
                <a:innerShdw blurRad="69850" dist="43180" dir="5400000">
                  <a:srgbClr val="000000">
                    <a:alpha val="65000"/>
                  </a:srgbClr>
                </a:innerShdw>
              </a:effectLst>
              <a:latin typeface="Candara" pitchFamily="34" charset="0"/>
            </a:endParaRPr>
          </a:p>
        </p:txBody>
      </p:sp>
      <p:sp>
        <p:nvSpPr>
          <p:cNvPr id="3" name="2 İçerik Yer Tutucusu"/>
          <p:cNvSpPr>
            <a:spLocks noGrp="1"/>
          </p:cNvSpPr>
          <p:nvPr>
            <p:ph idx="1"/>
          </p:nvPr>
        </p:nvSpPr>
        <p:spPr>
          <a:xfrm>
            <a:off x="395536" y="1563638"/>
            <a:ext cx="4330823" cy="2664296"/>
          </a:xfrm>
        </p:spPr>
        <p:txBody>
          <a:bodyPr>
            <a:normAutofit/>
          </a:bodyPr>
          <a:lstStyle/>
          <a:p>
            <a:pPr>
              <a:buNone/>
            </a:pPr>
            <a:endPar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a:p>
            <a:pPr>
              <a:buNone/>
            </a:pP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a- Kuzey Anadolu Deprem Kuşağı</a:t>
            </a:r>
          </a:p>
          <a:p>
            <a:pPr>
              <a:buNone/>
            </a:pP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b- Batı Anadolu Deprem Kuşağı</a:t>
            </a:r>
          </a:p>
          <a:p>
            <a:pPr>
              <a:buNone/>
            </a:pP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c- Güneydoğu Anadolu Deprem Kuşağı</a:t>
            </a:r>
            <a:endParaRPr lang="tr-TR" sz="24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endParaRPr>
          </a:p>
        </p:txBody>
      </p:sp>
      <p:pic>
        <p:nvPicPr>
          <p:cNvPr id="5" name="4 Resim" descr="türkiye deprem h.gif"/>
          <p:cNvPicPr>
            <a:picLocks noChangeAspect="1"/>
          </p:cNvPicPr>
          <p:nvPr/>
        </p:nvPicPr>
        <p:blipFill>
          <a:blip r:embed="rId2" cstate="print"/>
          <a:srcRect l="5127" t="2609" r="2584" b="6092"/>
          <a:stretch>
            <a:fillRect/>
          </a:stretch>
        </p:blipFill>
        <p:spPr>
          <a:xfrm>
            <a:off x="4932040" y="1635646"/>
            <a:ext cx="3888432" cy="252028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1" y="205980"/>
            <a:ext cx="8075239" cy="781594"/>
          </a:xfrm>
        </p:spPr>
        <p:txBody>
          <a:bodyPr>
            <a:normAutofit/>
          </a:bodyPr>
          <a:lstStyle/>
          <a:p>
            <a:pPr algn="l"/>
            <a:r>
              <a:rPr lang="tr-TR" sz="2800" b="1" i="1" dirty="0" smtClean="0">
                <a:ln w="1905"/>
                <a:solidFill>
                  <a:srgbClr val="00B050"/>
                </a:solidFill>
                <a:effectLst>
                  <a:innerShdw blurRad="69850" dist="43180" dir="5400000">
                    <a:srgbClr val="000000">
                      <a:alpha val="65000"/>
                    </a:srgbClr>
                  </a:innerShdw>
                </a:effectLst>
                <a:latin typeface="Candara" pitchFamily="34" charset="0"/>
              </a:rPr>
              <a:t>a- Kuzey Anadolu Deprem Kuşağı</a:t>
            </a:r>
            <a:endParaRPr lang="tr-TR" sz="2800" b="1" i="1" dirty="0">
              <a:ln w="1905"/>
              <a:solidFill>
                <a:srgbClr val="00B050"/>
              </a:solidFill>
              <a:effectLst>
                <a:innerShdw blurRad="69850" dist="43180" dir="5400000">
                  <a:srgbClr val="000000">
                    <a:alpha val="65000"/>
                  </a:srgbClr>
                </a:innerShdw>
              </a:effectLst>
              <a:latin typeface="Candara" pitchFamily="34" charset="0"/>
            </a:endParaRPr>
          </a:p>
        </p:txBody>
      </p:sp>
      <p:sp>
        <p:nvSpPr>
          <p:cNvPr id="3" name="2 İçerik Yer Tutucusu"/>
          <p:cNvSpPr>
            <a:spLocks noGrp="1"/>
          </p:cNvSpPr>
          <p:nvPr>
            <p:ph idx="1"/>
          </p:nvPr>
        </p:nvSpPr>
        <p:spPr>
          <a:xfrm>
            <a:off x="395536" y="1059582"/>
            <a:ext cx="8229600" cy="3394472"/>
          </a:xfrm>
        </p:spPr>
        <p:txBody>
          <a:bodyPr>
            <a:normAutofit/>
          </a:bodyPr>
          <a:lstStyle/>
          <a:p>
            <a:pPr algn="just"/>
            <a:r>
              <a:rPr lang="tr-TR" sz="24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latin typeface="Candara" pitchFamily="34" charset="0"/>
              </a:rPr>
              <a:t>Saros</a:t>
            </a:r>
            <a: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latin typeface="Candara" pitchFamily="34" charset="0"/>
              </a:rPr>
              <a:t> Körfezinden başlar ve Adapazarı, Bolu, Çankırı, Amasya, Tokat, Erzincan ve Erzurum'dan İran'a doğru uzanır.</a:t>
            </a:r>
            <a:br>
              <a:rPr lang="tr-TR"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latin typeface="Candara" pitchFamily="34" charset="0"/>
              </a:rPr>
            </a:br>
            <a:endParaRPr lang="tr-TR" sz="24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latin typeface="Candara" pitchFamily="34" charset="0"/>
            </a:endParaRPr>
          </a:p>
        </p:txBody>
      </p:sp>
      <p:pic>
        <p:nvPicPr>
          <p:cNvPr id="5" name="4 Resim" descr="Turkiye-de-Deprem-Kusaklari-78-1.png"/>
          <p:cNvPicPr>
            <a:picLocks noChangeAspect="1"/>
          </p:cNvPicPr>
          <p:nvPr/>
        </p:nvPicPr>
        <p:blipFill>
          <a:blip r:embed="rId2" cstate="print"/>
          <a:stretch>
            <a:fillRect/>
          </a:stretch>
        </p:blipFill>
        <p:spPr>
          <a:xfrm>
            <a:off x="1835696" y="1923678"/>
            <a:ext cx="5472609" cy="273142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b="1" i="1" dirty="0" smtClean="0">
                <a:ln w="1905"/>
                <a:solidFill>
                  <a:srgbClr val="00B050"/>
                </a:solidFill>
                <a:effectLst>
                  <a:innerShdw blurRad="69850" dist="43180" dir="5400000">
                    <a:srgbClr val="000000">
                      <a:alpha val="65000"/>
                    </a:srgbClr>
                  </a:innerShdw>
                </a:effectLst>
                <a:latin typeface="Candara" pitchFamily="34" charset="0"/>
              </a:rPr>
              <a:t>Kuzey Anadolu Deprem Kuşağı</a:t>
            </a:r>
            <a:endParaRPr lang="tr-TR" sz="2800" b="1" i="1" dirty="0">
              <a:ln w="1905"/>
              <a:solidFill>
                <a:srgbClr val="00B050"/>
              </a:solidFill>
              <a:effectLst>
                <a:innerShdw blurRad="69850" dist="43180" dir="5400000">
                  <a:srgbClr val="000000">
                    <a:alpha val="65000"/>
                  </a:srgbClr>
                </a:innerShdw>
              </a:effectLst>
              <a:latin typeface="Candara" pitchFamily="34" charset="0"/>
            </a:endParaRPr>
          </a:p>
        </p:txBody>
      </p:sp>
      <p:sp>
        <p:nvSpPr>
          <p:cNvPr id="3" name="2 İçerik Yer Tutucusu"/>
          <p:cNvSpPr>
            <a:spLocks noGrp="1"/>
          </p:cNvSpPr>
          <p:nvPr>
            <p:ph idx="1"/>
          </p:nvPr>
        </p:nvSpPr>
        <p:spPr>
          <a:xfrm>
            <a:off x="323528" y="1203598"/>
            <a:ext cx="3826767" cy="3459832"/>
          </a:xfrm>
        </p:spPr>
        <p:style>
          <a:lnRef idx="2">
            <a:schemeClr val="accent2"/>
          </a:lnRef>
          <a:fillRef idx="1">
            <a:schemeClr val="lt1"/>
          </a:fillRef>
          <a:effectRef idx="0">
            <a:schemeClr val="accent2"/>
          </a:effectRef>
          <a:fontRef idx="minor">
            <a:schemeClr val="dk1"/>
          </a:fontRef>
        </p:style>
        <p:txBody>
          <a:bodyPr/>
          <a:lstStyle/>
          <a:p>
            <a:pPr algn="ctr">
              <a:buNone/>
            </a:pPr>
            <a:r>
              <a:rPr lang="tr-TR" b="1" i="1" dirty="0" smtClean="0">
                <a:ln w="1905"/>
                <a:solidFill>
                  <a:schemeClr val="accent5">
                    <a:lumMod val="75000"/>
                  </a:schemeClr>
                </a:solidFill>
                <a:effectLst>
                  <a:innerShdw blurRad="69850" dist="43180" dir="5400000">
                    <a:srgbClr val="000000">
                      <a:alpha val="65000"/>
                    </a:srgbClr>
                  </a:innerShdw>
                </a:effectLst>
                <a:latin typeface="Candara" pitchFamily="34" charset="0"/>
              </a:rPr>
              <a:t>Yaklaşık </a:t>
            </a:r>
            <a:r>
              <a:rPr lang="tr-TR" b="1" i="1" dirty="0" smtClean="0">
                <a:ln w="1905"/>
                <a:solidFill>
                  <a:srgbClr val="00B050"/>
                </a:solidFill>
                <a:effectLst>
                  <a:innerShdw blurRad="69850" dist="43180" dir="5400000">
                    <a:srgbClr val="000000">
                      <a:alpha val="65000"/>
                    </a:srgbClr>
                  </a:innerShdw>
                </a:effectLst>
                <a:latin typeface="Candara" pitchFamily="34" charset="0"/>
              </a:rPr>
              <a:t>100 km </a:t>
            </a:r>
            <a:r>
              <a:rPr lang="tr-TR" b="1" i="1" dirty="0" smtClean="0">
                <a:ln w="1905"/>
                <a:solidFill>
                  <a:schemeClr val="accent5">
                    <a:lumMod val="75000"/>
                  </a:schemeClr>
                </a:solidFill>
                <a:effectLst>
                  <a:innerShdw blurRad="69850" dist="43180" dir="5400000">
                    <a:srgbClr val="000000">
                      <a:alpha val="65000"/>
                    </a:srgbClr>
                  </a:innerShdw>
                </a:effectLst>
                <a:latin typeface="Candara" pitchFamily="34" charset="0"/>
              </a:rPr>
              <a:t>genişliğinde ve </a:t>
            </a:r>
            <a:r>
              <a:rPr lang="tr-TR" b="1" i="1" dirty="0" smtClean="0">
                <a:ln w="1905"/>
                <a:solidFill>
                  <a:srgbClr val="00B050"/>
                </a:solidFill>
                <a:effectLst>
                  <a:innerShdw blurRad="69850" dist="43180" dir="5400000">
                    <a:srgbClr val="000000">
                      <a:alpha val="65000"/>
                    </a:srgbClr>
                  </a:innerShdw>
                </a:effectLst>
                <a:latin typeface="Candara" pitchFamily="34" charset="0"/>
              </a:rPr>
              <a:t>1400 km </a:t>
            </a:r>
            <a:r>
              <a:rPr lang="tr-TR" b="1" i="1" dirty="0" smtClean="0">
                <a:ln w="1905"/>
                <a:solidFill>
                  <a:schemeClr val="accent5">
                    <a:lumMod val="75000"/>
                  </a:schemeClr>
                </a:solidFill>
                <a:effectLst>
                  <a:innerShdw blurRad="69850" dist="43180" dir="5400000">
                    <a:srgbClr val="000000">
                      <a:alpha val="65000"/>
                    </a:srgbClr>
                  </a:innerShdw>
                </a:effectLst>
                <a:latin typeface="Candara" pitchFamily="34" charset="0"/>
              </a:rPr>
              <a:t>uzunluğundadır.</a:t>
            </a:r>
          </a:p>
          <a:p>
            <a:pPr algn="ctr"/>
            <a:r>
              <a:rPr lang="tr-TR" b="1" i="1" dirty="0" smtClean="0">
                <a:ln w="1905"/>
                <a:solidFill>
                  <a:srgbClr val="FF0000"/>
                </a:solidFill>
                <a:effectLst>
                  <a:innerShdw blurRad="69850" dist="43180" dir="5400000">
                    <a:srgbClr val="000000">
                      <a:alpha val="65000"/>
                    </a:srgbClr>
                  </a:innerShdw>
                </a:effectLst>
                <a:latin typeface="Candara" pitchFamily="34" charset="0"/>
              </a:rPr>
              <a:t>Türkiye’deki en yıkıcı depremler burada meydana gelmiştir.</a:t>
            </a:r>
            <a:endParaRPr lang="tr-TR" b="1" i="1" dirty="0">
              <a:ln w="1905"/>
              <a:solidFill>
                <a:srgbClr val="FF0000"/>
              </a:solidFill>
              <a:effectLst>
                <a:innerShdw blurRad="69850" dist="43180" dir="5400000">
                  <a:srgbClr val="000000">
                    <a:alpha val="65000"/>
                  </a:srgbClr>
                </a:innerShdw>
              </a:effectLst>
              <a:latin typeface="Candara" pitchFamily="34" charset="0"/>
            </a:endParaRPr>
          </a:p>
        </p:txBody>
      </p:sp>
      <p:graphicFrame>
        <p:nvGraphicFramePr>
          <p:cNvPr id="6" name="5 Tablo"/>
          <p:cNvGraphicFramePr>
            <a:graphicFrameLocks noGrp="1"/>
          </p:cNvGraphicFramePr>
          <p:nvPr/>
        </p:nvGraphicFramePr>
        <p:xfrm>
          <a:off x="4355976" y="1419622"/>
          <a:ext cx="4608512" cy="2468880"/>
        </p:xfrm>
        <a:graphic>
          <a:graphicData uri="http://schemas.openxmlformats.org/drawingml/2006/table">
            <a:tbl>
              <a:tblPr firstRow="1" bandRow="1">
                <a:tableStyleId>{08FB837D-C827-4EFA-A057-4D05807E0F7C}</a:tableStyleId>
              </a:tblPr>
              <a:tblGrid>
                <a:gridCol w="648072"/>
                <a:gridCol w="1656184"/>
                <a:gridCol w="1152128"/>
                <a:gridCol w="1152128"/>
              </a:tblGrid>
              <a:tr h="334836">
                <a:tc>
                  <a:txBody>
                    <a:bodyPr/>
                    <a:lstStyle/>
                    <a:p>
                      <a:r>
                        <a:rPr lang="tr-TR" sz="1800" b="1" i="1" dirty="0" smtClean="0"/>
                        <a:t>YIL</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tr-TR" sz="1800" b="1" i="1" dirty="0" smtClean="0"/>
                        <a:t>YER</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Büyüklük</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Ölü sayısı</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4836">
                <a:tc>
                  <a:txBody>
                    <a:bodyPr/>
                    <a:lstStyle/>
                    <a:p>
                      <a:r>
                        <a:rPr lang="tr-TR" sz="1800" b="1" i="1" dirty="0" smtClean="0"/>
                        <a:t>1939</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tr-TR" sz="1800" b="1" i="1" dirty="0" smtClean="0"/>
                        <a:t>Erzincan</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7,9</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32.962</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4836">
                <a:tc>
                  <a:txBody>
                    <a:bodyPr/>
                    <a:lstStyle/>
                    <a:p>
                      <a:r>
                        <a:rPr lang="tr-TR" sz="1800" b="1" i="1" dirty="0" smtClean="0"/>
                        <a:t>1942</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tr-TR" sz="1800" b="1" i="1" dirty="0" smtClean="0"/>
                        <a:t>Niksar-Tokat</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7</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3.000</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4836">
                <a:tc>
                  <a:txBody>
                    <a:bodyPr/>
                    <a:lstStyle/>
                    <a:p>
                      <a:r>
                        <a:rPr lang="tr-TR" sz="1800" b="1" i="1" dirty="0" smtClean="0"/>
                        <a:t>1943</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tr-TR" sz="1800" b="1" i="1" dirty="0" smtClean="0"/>
                        <a:t>Tosya-Kastamonu</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7,2</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2.824</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4836">
                <a:tc>
                  <a:txBody>
                    <a:bodyPr/>
                    <a:lstStyle/>
                    <a:p>
                      <a:r>
                        <a:rPr lang="tr-TR" sz="1800" b="1" i="1" dirty="0" smtClean="0"/>
                        <a:t>1966</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tr-TR" sz="1800" b="1" i="1" dirty="0" smtClean="0"/>
                        <a:t>Varto-Muş</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8</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2.964</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4836">
                <a:tc>
                  <a:txBody>
                    <a:bodyPr/>
                    <a:lstStyle/>
                    <a:p>
                      <a:r>
                        <a:rPr lang="tr-TR" sz="1800" b="1" i="1" dirty="0" smtClean="0"/>
                        <a:t>1999</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tr-TR" sz="1800" b="1" i="1" dirty="0" smtClean="0"/>
                        <a:t>Gölcük-Kocaeli</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7,4</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tr-TR" sz="1800" b="1" i="1" dirty="0" smtClean="0"/>
                        <a:t>+25.000</a:t>
                      </a:r>
                      <a:endParaRPr lang="tr-TR" sz="18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1051</TotalTime>
  <Words>736</Words>
  <PresentationFormat>Ekran Gösterisi (16:9)</PresentationFormat>
  <Paragraphs>138</Paragraphs>
  <Slides>33</Slides>
  <Notes>0</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Ofis Teması</vt:lpstr>
      <vt:lpstr>Slayt 1</vt:lpstr>
      <vt:lpstr>Türkiye’de Görülen Doğal Afetler</vt:lpstr>
      <vt:lpstr>1- Türkiye’de Depremler;</vt:lpstr>
      <vt:lpstr>Slayt 4</vt:lpstr>
      <vt:lpstr>Türkiye Deprem Yönünden 5 Bölgeye Ayrılır;</vt:lpstr>
      <vt:lpstr>Slayt 6</vt:lpstr>
      <vt:lpstr>Türkiye’de şiddetli depremlerin görüldüğü yerler, üç kuşak halinde uzanır.</vt:lpstr>
      <vt:lpstr>a- Kuzey Anadolu Deprem Kuşağı</vt:lpstr>
      <vt:lpstr>Kuzey Anadolu Deprem Kuşağı</vt:lpstr>
      <vt:lpstr>b- Batı Anadolu Deprem Kuşağı</vt:lpstr>
      <vt:lpstr>c- Güneydoğu Anadolu Deprem Kuşağı</vt:lpstr>
      <vt:lpstr>2- Türkiye’de Sel ve Taşkın Olayları</vt:lpstr>
      <vt:lpstr>Selin Başlıca Nedenleri;</vt:lpstr>
      <vt:lpstr>Slayt 14</vt:lpstr>
      <vt:lpstr>3- Türkiye’de Kütle Hareketleri</vt:lpstr>
      <vt:lpstr>Yer kaymasının gerçekleşebilmesi için;</vt:lpstr>
      <vt:lpstr>Slayt 17</vt:lpstr>
      <vt:lpstr>Türkiye’de meydana gelen bazı heyelanlar</vt:lpstr>
      <vt:lpstr>TÜRKİYE DE YANGIN</vt:lpstr>
      <vt:lpstr>Slayt 20</vt:lpstr>
      <vt:lpstr>Slayt 21</vt:lpstr>
      <vt:lpstr>Slayt 22</vt:lpstr>
      <vt:lpstr>Slayt 23</vt:lpstr>
      <vt:lpstr>Slayt 24</vt:lpstr>
      <vt:lpstr>İklim ve çığ</vt:lpstr>
      <vt:lpstr>Slayt 26</vt:lpstr>
      <vt:lpstr>Bitki örtüsü ve çığ</vt:lpstr>
      <vt:lpstr>Slayt 28</vt:lpstr>
      <vt:lpstr>Slayt 29</vt:lpstr>
      <vt:lpstr>6-KURAKLIK</vt:lpstr>
      <vt:lpstr>Slayt 31</vt:lpstr>
      <vt:lpstr>Slayt 32</vt:lpstr>
      <vt:lpstr>7-HORTUM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2014-12-06T18:07:59Z</dcterms:created>
  <dcterms:modified xsi:type="dcterms:W3CDTF">2018-02-04T13:46:23Z</dcterms:modified>
  <cp:category>www.sorubak.com</cp:category>
</cp:coreProperties>
</file>