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1" r:id="rId2"/>
    <p:sldId id="312" r:id="rId3"/>
    <p:sldId id="310" r:id="rId4"/>
    <p:sldId id="313" r:id="rId5"/>
    <p:sldId id="314" r:id="rId6"/>
    <p:sldId id="257" r:id="rId7"/>
    <p:sldId id="264" r:id="rId8"/>
    <p:sldId id="267" r:id="rId9"/>
    <p:sldId id="268" r:id="rId10"/>
    <p:sldId id="269" r:id="rId11"/>
    <p:sldId id="270" r:id="rId12"/>
    <p:sldId id="271" r:id="rId13"/>
    <p:sldId id="305" r:id="rId14"/>
    <p:sldId id="307" r:id="rId15"/>
    <p:sldId id="30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79A60-FAD5-400E-96C8-D9907A9E3601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6C2AE-DC0C-417E-A7BF-F43CFDA264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6C2AE-DC0C-417E-A7BF-F43CFDA26486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6C2AE-DC0C-417E-A7BF-F43CFDA26486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6C2AE-DC0C-417E-A7BF-F43CFDA26486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04/03/2018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ebk12.meb.gov.tr/meb_iys_dosyalar/53/01/973425/resimler/2015_11/17101641_resfebe2..jpg"/>
          <p:cNvPicPr>
            <a:picLocks noChangeAspect="1" noChangeArrowheads="1"/>
          </p:cNvPicPr>
          <p:nvPr/>
        </p:nvPicPr>
        <p:blipFill>
          <a:blip r:embed="rId2" cstate="print"/>
          <a:srcRect t="11538"/>
          <a:stretch>
            <a:fillRect/>
          </a:stretch>
        </p:blipFill>
        <p:spPr bwMode="auto">
          <a:xfrm>
            <a:off x="0" y="1000108"/>
            <a:ext cx="8964488" cy="5669252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6588224" y="5949280"/>
            <a:ext cx="2555776" cy="9087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resfeb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0" name="Picture 2" descr="http://4.bp.blogspot.com/-9CpxqaNSNHQ/VSf75M6uGoI/AAAAAAAADOM/7YinIJnVIf4/s1600/11046753_689248304530393_84453938114029610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344816" cy="3672408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2699792" y="5281753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CEBİR</a:t>
            </a:r>
            <a:endParaRPr lang="tr-TR" sz="4800" dirty="0"/>
          </a:p>
        </p:txBody>
      </p:sp>
      <p:sp>
        <p:nvSpPr>
          <p:cNvPr id="5" name="3 Dikdörtgen"/>
          <p:cNvSpPr/>
          <p:nvPr/>
        </p:nvSpPr>
        <p:spPr>
          <a:xfrm>
            <a:off x="2699792" y="4869159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2.bp.blogspot.com/-yIfHka6GDLI/T240T6gjYsI/AAAAAAAAAGo/LwksAC_HuRU/s320/resfebe+5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7344816" cy="4680520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3707904" y="5373216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TERSLİK</a:t>
            </a:r>
            <a:endParaRPr lang="tr-TR" sz="6000" dirty="0"/>
          </a:p>
        </p:txBody>
      </p:sp>
      <p:sp>
        <p:nvSpPr>
          <p:cNvPr id="4" name="3 Dikdörtgen"/>
          <p:cNvSpPr/>
          <p:nvPr/>
        </p:nvSpPr>
        <p:spPr>
          <a:xfrm>
            <a:off x="3059832" y="5052955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encrypted-tbn3.gstatic.com/images?q=tbn:ANd9GcTRddlW0zuy3qWtkvyNUaSxyUbdDYozQfjl5qSyvOOZfeHoGNK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840760" cy="4464496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5292080" y="5157192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BAYRAK</a:t>
            </a:r>
            <a:endParaRPr lang="tr-TR" sz="4800" dirty="0"/>
          </a:p>
        </p:txBody>
      </p:sp>
      <p:sp>
        <p:nvSpPr>
          <p:cNvPr id="4" name="3 Dikdörtgen"/>
          <p:cNvSpPr/>
          <p:nvPr/>
        </p:nvSpPr>
        <p:spPr>
          <a:xfrm>
            <a:off x="4184217" y="4869160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scontent-amt2-1.xx.fbcdn.net/v/t1.0-9/12705632_875512452570643_5581486939495094295_n.jpg?oh=9fef6ddb4adcf9d77e278337926b77f3&amp;oe=580DD3D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65" y="-14901"/>
            <a:ext cx="7740352" cy="5184576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2341669" y="530120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TOKAT</a:t>
            </a:r>
            <a:endParaRPr lang="tr-TR" sz="4800" dirty="0"/>
          </a:p>
        </p:txBody>
      </p:sp>
      <p:sp>
        <p:nvSpPr>
          <p:cNvPr id="4" name="3 Dikdörtgen"/>
          <p:cNvSpPr/>
          <p:nvPr/>
        </p:nvSpPr>
        <p:spPr>
          <a:xfrm>
            <a:off x="1763688" y="5169675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scontent-amt2-1.xx.fbcdn.net/v/t1.0-9/12832479_858386880949867_5147409174361358610_n.jpg?oh=f4896c35291407f5e7c9f2288b5c95c3&amp;oe=57D3E74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60"/>
            <a:ext cx="9144000" cy="5328592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1115616" y="5229200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POTANSİYEL</a:t>
            </a:r>
            <a:endParaRPr lang="tr-TR" sz="4800" dirty="0"/>
          </a:p>
        </p:txBody>
      </p:sp>
      <p:sp>
        <p:nvSpPr>
          <p:cNvPr id="4" name="3 Dikdörtgen"/>
          <p:cNvSpPr/>
          <p:nvPr/>
        </p:nvSpPr>
        <p:spPr>
          <a:xfrm>
            <a:off x="611560" y="4877783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scontent-amt2-1.xx.fbcdn.net/v/t1.0-9/11110743_714071398714750_2548833118236980836_n.jpg?oh=0639c7650ffe60c76673c817c5ed99ca&amp;oe=57C33EC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056784" cy="5760640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2555776" y="5085184"/>
            <a:ext cx="4392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 smtClean="0"/>
              <a:t>TAM</a:t>
            </a:r>
            <a:endParaRPr lang="tr-TR" sz="8800" dirty="0"/>
          </a:p>
        </p:txBody>
      </p:sp>
      <p:sp>
        <p:nvSpPr>
          <p:cNvPr id="4" name="3 Dikdörtgen"/>
          <p:cNvSpPr/>
          <p:nvPr/>
        </p:nvSpPr>
        <p:spPr>
          <a:xfrm>
            <a:off x="1691680" y="4980367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fatmanurierkanbilsem.meb.k12.tr/meb_iys_dosyalar/53/01/973425/resimler/2015_11/k_17102002_resfebe1..jpg"/>
          <p:cNvPicPr>
            <a:picLocks noChangeAspect="1" noChangeArrowheads="1"/>
          </p:cNvPicPr>
          <p:nvPr/>
        </p:nvPicPr>
        <p:blipFill>
          <a:blip r:embed="rId2" cstate="print"/>
          <a:srcRect r="4687"/>
          <a:stretch>
            <a:fillRect/>
          </a:stretch>
        </p:blipFill>
        <p:spPr bwMode="auto">
          <a:xfrm>
            <a:off x="214314" y="0"/>
            <a:ext cx="8715404" cy="68580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580144" y="5949280"/>
            <a:ext cx="3563888" cy="9087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scontent-amt2-1.xx.fbcdn.net/v/t1.0-9/20628_709566692498554_7391154244530644290_n.jpg?oh=df5a4c52f8c10081af5e31e8291f5d52&amp;oe=57C23AC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7992888" cy="4295751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2267744" y="4869160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BONFİLE</a:t>
            </a:r>
            <a:endParaRPr lang="tr-TR" sz="6000" dirty="0"/>
          </a:p>
        </p:txBody>
      </p:sp>
      <p:sp>
        <p:nvSpPr>
          <p:cNvPr id="4" name="3 Dikdörtgen"/>
          <p:cNvSpPr/>
          <p:nvPr/>
        </p:nvSpPr>
        <p:spPr>
          <a:xfrm>
            <a:off x="1547664" y="4548899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ebk12.meb.gov.tr/meb_iys_dosyalar/19/01/966400/resimler/2016_01/11090600_10bart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8676456" cy="367240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347864" y="4221088"/>
            <a:ext cx="2304256" cy="6480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tr-static.eodev.com/files/dd7/46bdd0769e5257acce2feaef561699bf.png"/>
          <p:cNvPicPr>
            <a:picLocks noChangeAspect="1" noChangeArrowheads="1"/>
          </p:cNvPicPr>
          <p:nvPr/>
        </p:nvPicPr>
        <p:blipFill>
          <a:blip r:embed="rId2" cstate="print"/>
          <a:srcRect t="40445"/>
          <a:stretch>
            <a:fillRect/>
          </a:stretch>
        </p:blipFill>
        <p:spPr bwMode="auto">
          <a:xfrm>
            <a:off x="285720" y="1071546"/>
            <a:ext cx="8604448" cy="392906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4143372" y="3000372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xAPDw0PDw8PDQ8NDw8NDQ0NDxANDQ0NFREWFhURFRUYHSggGBolGxUVITIhKCkrMC4uFx81OTMuNygtMCsBCgoKDg0OGRAQGislHyUtNy03Ny8tLS0rLSsrLS0rLSstKy0tKystKy8rKy0rLisrLS0tLS8rLysuLS0rLSstLf/AABEIAMEBBAMBIgACEQEDEQH/xAAcAAEBAAIDAQEAAAAAAAAAAAAAAQUGAwQHAgj/xABCEAACAgIAAwYEAwUEBwkAAAABAgADBBEFEiEGEzFBUWEUIjJxB4GhI0JikbEzUsHRNHOCkpOi0hUkQ0RTcrLh8P/EABoBAQADAQEBAAAAAAAAAAAAAAABAwQCBQb/xAAtEQEAAgIBAwEFCAMAAAAAAAAAAQIDERIEITFREyJBkfAzYXGhsdHh8QUkMv/aAAwDAQACEQMRAD8A9r1GpYkoSJZICJYgSCJYgTUalkgCI1KYgTUSxAhiWSBdSSwTqA1Go1ECRqWSAOtSgCAIgTQ9I0PSIgND0jlHpLECFR9o1LJAxPFbLRfiLX3nIW/bJVVvakj5msKlQBo7XYJ30Mx1vFr2x3tr5VtNlKjH+HtL46NaAe8OiWbl3vS9Pfz2iIHXwCxqrLlWcqCzKjVgk/wt1H5xOxEBESQLJLJAsRJAsRECRqJRAGIkgUxEQERJAsh9JYgIEglMARJLuIDcGQxuAMATUeKcfvOTfVQyVV4pWti1fetbaUDnfUaUBgOnXx6zPcA4n8VjpcVCNt67FB2FtRyra9tjY9jIi0TOndsdorFp8SyUkxnaDi3wtSlVFltriqisnSl9bLMf7oAJMx3Z/jt12TbjXiolaVyK3qDJ8vPysrKSfPWj943G9I4Tx5fBscRuNyXKxJuNwLEksCSxEBERAkSMwA2SAB5noJxpk1sdCxGPoHUn+sDmiJ1sriFNLVJbbXU17clSuwU2N6DfjA7ECWSBZJYMCROHLyq6UNlrpVWuuZ7GCouzobJ9yJjj2p4eOvxuN/xk/wA4GYkmCftlw0eObT+RLf0E437ccMXxzK/yWw/0WBsUkKwIBHgQCD7GICWSWAMksmoCJTJqB5pxk3JmZ4pCMPiVZw+9rzY9R5ho9fPpNg/D+w8mZWdfs8nnGvDVlSMSPz5pgu0S2jN4g1X1c+P00G2O4TyLD+syP4f3P3+atgCNZXj3a1r6S6N5n+Hz85TWffluyR/r1+vVO1N7W5rKhUHEqRU5tle9sPO4OvD5Qg35bnJ2IpZsrMusC89dNGPzL4AlnsK/yNc1+7IusNmTVyauvuvbn3tqublQDy+hV8xNg4bmHC4X8RofEZ1jW0qfOyzpUD7LWoJ+xive0yjJHHFWseZTtJxM33tjqxGPj7F/KSBkX+dZI/dUeI8z08pmuxob4DGLEsXD2LzEkit7GZB18gpUTz74Suxa0pc2XuwxlbmZWNljfNYR5/vMftPV8ekIiIo0qKqKPRQNCd0mZmZV56xSK1hySzhyMiuoBrLEqBOg1jqgJ9NmcyMCAQQQRsEHYI9QZ2zEsRASREBMH2y4o2LiNYjit2sqqDkBigZvmYA9NgA/bx8pnJp/4jcRxhivSxNmQoN9KVEFqXUEd4/XQHUjR8d+HpzedVl1SN2hpOblVWU22ZNuRluGIrxzaSrL5Pztse+l1r0nV4TwyrlD5GTUNpoUY6G6wHyJ2CN+2p0zj0NzH4jRJ23eUnYOxvw1/dP6z5NVa+NykAl9rU7bHXp4+HX9J5VomY1yn5fw9H2XvbjXzhn+E9orsN0WpweYOtlFjO1K6Vircg3yt0HyjW9ke8q1Lmd4eIsHyLNFSxau1VIBCoD0ABOunT1mvAin+yZ+8rIZCwVF5yAo0vUtseXvN1zU3W5ZRYwQkVldqW10H85m6vPkx1rSJnU/P+mXqv8Aveoc3C+MZmCNO/x2KnQi5lTJqUelh6P9m195unCeOY+UP2NgL62aX+S5fuh669x0niPEGvduQJdWbUCLR3hao8v1BSTysvnrxBmcwMWqrlxy7ZdxcnHqoBF1ZI8F0fk8Cd7AHWbMXU5MdYi88pn08/l2ZnsckwPZfBzawzZeQzqwAqxmKWtSPVrdbZvbZH3menpxO42OnxfhlWXS9F4LVuVLBWKHasGHUe4E8Z/ELs7Vw/IqWksa7qzYi2HmZXDaI35j6Z7lPL/xpp68Ps9r03/uH/OJTDzJiVPkT4z1zg34XYwRGyrLrbGUGytCKawSOq9BzfqJ5KX5fm89bn6ZqcMqsPBgGH2I2Igla0CgKPBQFHn0A1PqIkoIiSBZAf08faRt6Ojo6Oj6H1nlmBU9XNprKMup2S+xCRY1w+pmB6OG3vqCCCJze0V8rsOGcszEeXqsk1jgPakO4x8rlrvOu7sXpVfveh/A/Q/L566ek2edRMT3hXas1nUvOuN5KrxHMGn6tQvMo2FIoXex4+YmHPEbq7rAlbC2zHyMJWQ7UFyhD7OugCsd+E7WTxJPjeIMd8rZTL3gG0XlVa/mI+nqh8ZzZGUFUOurKwf2jVkOUXX1aHiJltOrzMQ9bHSL4IrNuzHW5qLj3VgGk11OiI5UMSFIAAH9Zmsm8XXVoNGjAqXGpA+lruRRY4+2go+x9ZxaWxRvToR0KnmV1M6uRw1Au6j3ZXXIQW5az56Hlv08PvOYtqJhbfDM2rbzpmez2Er56kAcuLU17aH/AI9n7NSf9kP/ACEznGO0Hdu1GOFtvH9ozb7nH34c+vFv4R+ZE1Hh3ErajfSD8O+TYGbJYqWala1VUq8ubfMdnw30Hp8DHuXIqpxeVzarDkYE66/NdY3jrrsnzPuZdFtRER5Yb4uV7Xv2iHLUHybuitlZbg7Nw5Vx03rZ6arTfkPHy34zfOBcO+FxqaObn7sHmbWgzsxZiB5DbHQ8p88E4SmLXyqS7uee65vrts9T6D0HkJkdSytdMuXJy7R2iCJYnSp1s7Mqora26xKq0+p7CFUf/ftNTy+3Pe7Th9Bu8visgNVjL9h9Tn26TH/iDl8OyitJusvy6C610YtyqiWeBNvMCg1/veImDxzm0ogD0XaHLyOndcvspXp+kw9b1U4o1WY3PqOfL4rk3O6X5DWFSytV3pxKiVXmIWuoFmGj+8esweS5rdmrFBR0VCtaEVb5ztSfEHR3s+PpMunG1Vt5GNZS+td8ALUA/wDcOs7y2Y+QOZStpH7ykrYo/L5hPIt1OWJ5ZKzMfjuP2d47zS3KGmkoQhCLXzcy9LX0Ojb6Hp13+s+L/wC6CGHKAXUs+lO9jp9hNsvxDUUKL3xc8oSytDr3NgG1H33Mfl5JLtUgXItX6h9OHjn7D62Hv+k0Y+r5d6x2/FdPU7jw63Z1u5Sy5q9linLdcQqr8vX529TvouzO7dnFxzEtYvXZ64uMB7k/Ow/Qz4xsMvao02blt9CePKPUDwrUes33gXY9KytuWVyLhorWB/3ak+y/vkep/ICMfTz1F+cR29f2+P6Ms25TtrHCezuXnBfm+HxummCGmtl9K6vqYe7ED7zeuA9m8bCH7FN2Eaa59Gxh6eij2Gpl4nsYsFMUaqlZIllok82/Gv8AsMH/AFto/wCQT0mebfjWP2WCfEd5cPz5ViUw8nbrv2H8hqfpLs+ScPD34nGo39+7Wfm8kAH7HU/SHZ//AEPC34/DUeH+rWRBLIRESUETr5ebVSFNttdIY8qmx1QMdb0Nz7xsmu1Q9TpahJAetg6kjxGxA5JrPbLgRuQ5FCc2RUumrVinxVI8ayR+8OpH8vObPJExvs6raazuHlVGOliKzKjggsAAQgOgo6HrsDpvy6+E7x7T5eNSaVK3FgyU22FjdR5df/UAHgSR77mX7W9m2IbJw9ixWNtuOv03nRBZR5NrxHg336zX8W0WLXYujtQd/cfMD6EGZbcsc/c9bH7Lqq6mNTDq4PD9VJzFktQHlsBUOnXw2B13vZB34xUqs4S1RXcASl1I7o2KPEgjz9VO5k6T4qRvz36eR3OlxioCo2D6qCLVPoQeo/MbH5yuLTMtV8Va18eP0dKw2Ybd4GVqn+oldV7J8XA+g/xAa9RMmOIVsAHBoJ8Gb+yb7OPlP89+052QEMpAYNtSCNgqZ1eE4bU95Xzbq5t1K3XS+YP/AO8pO4mO7jhalvd8OXNNYrZm5bEAJK9G37D1J8Jt3ZDgpxqe8t2ci9VNpPU1oB8lIPoPP1OzNb4NgrfmVVqirXSRl5HKoUMynVSnXq3X/YnoUvw11G3nddlm1uPoogmJ86lzCkT7AiBi+I9nMLJ2b8Si0t1LmtQ5PrzDr+s1/P7AIOuFkW4pHhVdvKxj7aY8y/kfym6ROL463jVo2PIOKDMwTrMxtV70MrH3ZQf5/T+c6q4mPeOes8rePeVEpYp9x/nPZ3UMCGAYEaKsNgj0Imi9ovw7Ry1/D2+Ev8e62RjufQf3P6e0wZf8dXzinjP5I16NTtsy1rNAsV0f5e/YFbql8z06N06Ts8D4W+Q4xsNQq1/6RlOOaukkf89n8MxXLn22DC+HsrvDrVa4RtLs65iQNAdd829ans3BeFVYdFePSNJWOpP1O5+p29yZX0/Q2n7XXnxHx++URE/Fx8D4JThV8lKks2jbc/zXXN/edv8ADwHlMlET1ojXaHRERAREQE8x/Gu8cuBVv5i11mv4QFG/1m3dsaOIPVV/2bYK7RZ+1BNQ5qip8C4PUHX8557mdguLZLm3IauxyAOa3J5mA9Og0B7CRKWgMh0T/L1M/SHA76/hcXTLr4enQ5h0HdjpPJh+GPESf/Lgf646/RZyj8Lc4eBxPc94+/8A4RA9ffLqHjZWPu6j/GYvifazAxlZrMqpiBvu6nW2xvYKv+M81X8L84a64n/Ef/on2fwxzyAOfEUef7Sz/ojYwfantBdxXKT5CF5u6xccdeXmIGz6sTqe19neFLh4uPjLr9kgDkfvWHq7fmSZpXZH8ObcXLqyci2mxaQzJXWXJ73WlJ2o6DZP3Ano8QEksSUJNL7UcKGPaclBqi86yAPCm49Bb7K3gffR8zN1nxdStiOjqHR1KOp6hlI0QZFqxaNSsxZLY7RarzpBr8unSdTPPOVoB2Dyvfrry1A7APuxGvtuc92K9VuRjc53S3JW5GyayvNW59To6+6mMehUBAB2DzMzHbvvzJ8zMOuMvoIn2tYmPE/WnK46/wCHpLzDW21pdknw0B1JlZeo8+nT29p18yjvBXTvrkXVUEeqsw5v+UNIrG50nLaK0m3o2zsVhFMdr2GnzH78g/UtWtVL/ugH7sZsMBQAABoDoAPAD0ib47Pm5mZncmp8z7kkoAYkEsBERAREQEREBERAREQEREBERAREQEREBERAREQEpMkQNT7QcLtfN72utmVsatGYeHOtln66b+k6p4Xkb60vsE9QAdj8jN1MolVsUWnbZi6y+OsViIaKeH3jp3Vmj6Vk6P8AKfNXDMjv8J+5sIqyq3clSOVNMCx35dZvs+d7+0iuGIne3WTrrXrNZiO67kM+gJ8mXMIJSIEpgJIEQEREBEksBEksBERARJLAREkCxJECxEQEREBERAREkCxEQIJ9SSeMB4yiIgWTUSwEGfMQLEksCRLECRLJAsSSwJERAsRECREQLEkQLESQEsRAksksBEksBAiQwHjLIJYEMRLAREQIYliA1ERAREQERJAsksQESSwERJAsSSwESSwERAgIklgIiIARJLASSmICIiAiIgIiICIiAiIgIkiAiWSAlkiAlkiBZDLJASxECGWSWAiJIFiIgIiDARAiAiIgWSIgIiIFkiIFiSICI3ECSybjcbFkjcbjYRG43GwlkjcbFiSNxsWSNxuNiyRuI2ES7jcbCIiNiSxG42ESS7jYRG4jYREbjYSSxGxJY3JuNixG43GwiNxGx8RETkIiIFiIgJJYgIiICSIgJYiAiIgIiICIiAiIgIiICJYgSJYgSQSxAREQERE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8" name="Picture 4" descr="http://mebk12.meb.gov.tr/meb_iys_dosyalar/43/01/969725/resimler/2015_12/k_31122906_6.jpg"/>
          <p:cNvPicPr>
            <a:picLocks noChangeAspect="1" noChangeArrowheads="1"/>
          </p:cNvPicPr>
          <p:nvPr/>
        </p:nvPicPr>
        <p:blipFill>
          <a:blip r:embed="rId2" cstate="print"/>
          <a:srcRect t="6250"/>
          <a:stretch>
            <a:fillRect/>
          </a:stretch>
        </p:blipFill>
        <p:spPr bwMode="auto">
          <a:xfrm>
            <a:off x="460375" y="620688"/>
            <a:ext cx="7776356" cy="3384376"/>
          </a:xfrm>
          <a:prstGeom prst="rect">
            <a:avLst/>
          </a:prstGeom>
          <a:noFill/>
        </p:spPr>
      </p:pic>
      <p:sp>
        <p:nvSpPr>
          <p:cNvPr id="6" name="Metin kutusu 5"/>
          <p:cNvSpPr txBox="1"/>
          <p:nvPr/>
        </p:nvSpPr>
        <p:spPr>
          <a:xfrm>
            <a:off x="2843808" y="4465414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PARAREL</a:t>
            </a:r>
            <a:endParaRPr lang="tr-TR" sz="6000" dirty="0"/>
          </a:p>
        </p:txBody>
      </p:sp>
      <p:sp>
        <p:nvSpPr>
          <p:cNvPr id="10" name="3 Dikdörtgen"/>
          <p:cNvSpPr/>
          <p:nvPr/>
        </p:nvSpPr>
        <p:spPr>
          <a:xfrm>
            <a:off x="2051720" y="4465414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encrypted-tbn0.gstatic.com/images?q=tbn:ANd9GcSX3ZH885V2fj5QDbMk3gTGqxOIUfPntwxVbYbzJgzq9q5jSyn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374"/>
            <a:ext cx="9036496" cy="4608512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899592" y="4941168"/>
            <a:ext cx="4608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/>
              <a:t>DOPİNG</a:t>
            </a:r>
            <a:endParaRPr lang="tr-TR" sz="6600" dirty="0"/>
          </a:p>
        </p:txBody>
      </p:sp>
      <p:sp>
        <p:nvSpPr>
          <p:cNvPr id="4" name="3 Dikdörtgen"/>
          <p:cNvSpPr/>
          <p:nvPr/>
        </p:nvSpPr>
        <p:spPr>
          <a:xfrm>
            <a:off x="467544" y="4509120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resfeb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4" name="Picture 4" descr="https://2.bp.blogspot.com/-WTkT0tzFZjg/Vwz5yafYrKI/AAAAAAAAC5Q/vVyOyq-hiRcfg7svffIHK_ZcAY3LXnm-gCLcB/s1600/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144000" cy="4536504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3923928" y="5301208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PİYON</a:t>
            </a:r>
            <a:endParaRPr lang="tr-TR" sz="4800" dirty="0"/>
          </a:p>
        </p:txBody>
      </p:sp>
      <p:sp>
        <p:nvSpPr>
          <p:cNvPr id="5" name="3 Dikdörtgen"/>
          <p:cNvSpPr/>
          <p:nvPr/>
        </p:nvSpPr>
        <p:spPr>
          <a:xfrm>
            <a:off x="2627784" y="4797152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resfeb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6626" name="Picture 2" descr="resfeb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0" y="154983"/>
            <a:ext cx="7416824" cy="5184576"/>
          </a:xfrm>
          <a:prstGeom prst="rect">
            <a:avLst/>
          </a:prstGeom>
          <a:noFill/>
        </p:spPr>
      </p:pic>
      <p:sp>
        <p:nvSpPr>
          <p:cNvPr id="2" name="Metin kutusu 1"/>
          <p:cNvSpPr txBox="1"/>
          <p:nvPr/>
        </p:nvSpPr>
        <p:spPr>
          <a:xfrm>
            <a:off x="4499992" y="5805264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SANAT</a:t>
            </a:r>
            <a:endParaRPr lang="tr-TR" sz="4400" dirty="0"/>
          </a:p>
        </p:txBody>
      </p:sp>
      <p:sp>
        <p:nvSpPr>
          <p:cNvPr id="5" name="3 Dikdörtgen"/>
          <p:cNvSpPr/>
          <p:nvPr/>
        </p:nvSpPr>
        <p:spPr>
          <a:xfrm>
            <a:off x="3275856" y="5234076"/>
            <a:ext cx="4392488" cy="16561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</Words>
  <PresentationFormat>Ekran Gösterisi (4:3)</PresentationFormat>
  <Paragraphs>14</Paragraphs>
  <Slides>15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2016-06-12T22:49:20Z</dcterms:created>
  <dcterms:modified xsi:type="dcterms:W3CDTF">2018-03-04T09:28:53Z</dcterms:modified>
  <cp:category>www.sorubak.com</cp:category>
</cp:coreProperties>
</file>