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sldIdLst>
    <p:sldId id="256" r:id="rId2"/>
    <p:sldId id="257" r:id="rId3"/>
    <p:sldId id="258" r:id="rId4"/>
    <p:sldId id="260" r:id="rId5"/>
    <p:sldId id="262" r:id="rId6"/>
    <p:sldId id="263" r:id="rId7"/>
    <p:sldId id="264" r:id="rId8"/>
    <p:sldId id="265" r:id="rId9"/>
    <p:sldId id="266" r:id="rId10"/>
    <p:sldId id="267" r:id="rId11"/>
    <p:sldId id="268" r:id="rId12"/>
    <p:sldId id="269" r:id="rId13"/>
    <p:sldId id="271" r:id="rId14"/>
    <p:sldId id="270" r:id="rId15"/>
    <p:sldId id="272" r:id="rId16"/>
    <p:sldId id="273" r:id="rId17"/>
    <p:sldId id="274" r:id="rId18"/>
    <p:sldId id="275" r:id="rId19"/>
    <p:sldId id="276" r:id="rId20"/>
    <p:sldId id="277" r:id="rId21"/>
    <p:sldId id="278" r:id="rId22"/>
    <p:sldId id="279" r:id="rId23"/>
    <p:sldId id="280" r:id="rId24"/>
    <p:sldId id="281" r:id="rId25"/>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Garamond" pitchFamily="18" charset="0"/>
        <a:ea typeface="+mn-ea"/>
        <a:cs typeface="+mn-cs"/>
      </a:defRPr>
    </a:lvl1pPr>
    <a:lvl2pPr marL="457200" algn="l" rtl="0" fontAlgn="base">
      <a:spcBef>
        <a:spcPct val="0"/>
      </a:spcBef>
      <a:spcAft>
        <a:spcPct val="0"/>
      </a:spcAft>
      <a:defRPr kern="1200">
        <a:solidFill>
          <a:schemeClr val="tx1"/>
        </a:solidFill>
        <a:latin typeface="Garamond" pitchFamily="18" charset="0"/>
        <a:ea typeface="+mn-ea"/>
        <a:cs typeface="+mn-cs"/>
      </a:defRPr>
    </a:lvl2pPr>
    <a:lvl3pPr marL="914400" algn="l" rtl="0" fontAlgn="base">
      <a:spcBef>
        <a:spcPct val="0"/>
      </a:spcBef>
      <a:spcAft>
        <a:spcPct val="0"/>
      </a:spcAft>
      <a:defRPr kern="1200">
        <a:solidFill>
          <a:schemeClr val="tx1"/>
        </a:solidFill>
        <a:latin typeface="Garamond" pitchFamily="18" charset="0"/>
        <a:ea typeface="+mn-ea"/>
        <a:cs typeface="+mn-cs"/>
      </a:defRPr>
    </a:lvl3pPr>
    <a:lvl4pPr marL="1371600" algn="l" rtl="0" fontAlgn="base">
      <a:spcBef>
        <a:spcPct val="0"/>
      </a:spcBef>
      <a:spcAft>
        <a:spcPct val="0"/>
      </a:spcAft>
      <a:defRPr kern="1200">
        <a:solidFill>
          <a:schemeClr val="tx1"/>
        </a:solidFill>
        <a:latin typeface="Garamond" pitchFamily="18" charset="0"/>
        <a:ea typeface="+mn-ea"/>
        <a:cs typeface="+mn-cs"/>
      </a:defRPr>
    </a:lvl4pPr>
    <a:lvl5pPr marL="1828800" algn="l" rtl="0" fontAlgn="base">
      <a:spcBef>
        <a:spcPct val="0"/>
      </a:spcBef>
      <a:spcAft>
        <a:spcPct val="0"/>
      </a:spcAft>
      <a:defRPr kern="1200">
        <a:solidFill>
          <a:schemeClr val="tx1"/>
        </a:solidFill>
        <a:latin typeface="Garamond" pitchFamily="18" charset="0"/>
        <a:ea typeface="+mn-ea"/>
        <a:cs typeface="+mn-cs"/>
      </a:defRPr>
    </a:lvl5pPr>
    <a:lvl6pPr marL="2286000" algn="l" defTabSz="914400" rtl="0" eaLnBrk="1" latinLnBrk="0" hangingPunct="1">
      <a:defRPr kern="1200">
        <a:solidFill>
          <a:schemeClr val="tx1"/>
        </a:solidFill>
        <a:latin typeface="Garamond" pitchFamily="18" charset="0"/>
        <a:ea typeface="+mn-ea"/>
        <a:cs typeface="+mn-cs"/>
      </a:defRPr>
    </a:lvl6pPr>
    <a:lvl7pPr marL="2743200" algn="l" defTabSz="914400" rtl="0" eaLnBrk="1" latinLnBrk="0" hangingPunct="1">
      <a:defRPr kern="1200">
        <a:solidFill>
          <a:schemeClr val="tx1"/>
        </a:solidFill>
        <a:latin typeface="Garamond" pitchFamily="18" charset="0"/>
        <a:ea typeface="+mn-ea"/>
        <a:cs typeface="+mn-cs"/>
      </a:defRPr>
    </a:lvl7pPr>
    <a:lvl8pPr marL="3200400" algn="l" defTabSz="914400" rtl="0" eaLnBrk="1" latinLnBrk="0" hangingPunct="1">
      <a:defRPr kern="1200">
        <a:solidFill>
          <a:schemeClr val="tx1"/>
        </a:solidFill>
        <a:latin typeface="Garamond" pitchFamily="18" charset="0"/>
        <a:ea typeface="+mn-ea"/>
        <a:cs typeface="+mn-cs"/>
      </a:defRPr>
    </a:lvl8pPr>
    <a:lvl9pPr marL="3657600" algn="l" defTabSz="914400" rtl="0" eaLnBrk="1" latinLnBrk="0" hangingPunct="1">
      <a:defRPr kern="1200">
        <a:solidFill>
          <a:schemeClr val="tx1"/>
        </a:solidFill>
        <a:latin typeface="Garamond" pitchFamily="18"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BM"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FF51009F-77CC-48AC-AA5B-587B0EF07F80}"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06B5867-7ED5-4B92-9FAD-DDCAE649618A}"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9D4B0B0-0536-4713-9EF9-EB89B7229364}"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Başlık ve Diyagram veya Kuruluş Grafiği">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SmartArt Yer Tutucusu"/>
          <p:cNvSpPr>
            <a:spLocks noGrp="1"/>
          </p:cNvSpPr>
          <p:nvPr>
            <p:ph type="dgm" idx="1"/>
          </p:nvPr>
        </p:nvSpPr>
        <p:spPr>
          <a:xfrm>
            <a:off x="457200" y="1600200"/>
            <a:ext cx="8229600" cy="4525963"/>
          </a:xfrm>
        </p:spPr>
        <p:txBody>
          <a:bodyPr/>
          <a:lstStyle/>
          <a:p>
            <a:endParaRPr lang="tr-TR"/>
          </a:p>
        </p:txBody>
      </p:sp>
      <p:sp>
        <p:nvSpPr>
          <p:cNvPr id="4" name="3 Veri Yer Tutucusu"/>
          <p:cNvSpPr>
            <a:spLocks noGrp="1"/>
          </p:cNvSpPr>
          <p:nvPr>
            <p:ph type="dt" sz="half" idx="10"/>
          </p:nvPr>
        </p:nvSpPr>
        <p:spPr>
          <a:xfrm>
            <a:off x="457200" y="6251575"/>
            <a:ext cx="2133600" cy="476250"/>
          </a:xfrm>
        </p:spPr>
        <p:txBody>
          <a:bodyPr/>
          <a:lstStyle>
            <a:lvl1pPr>
              <a:defRPr/>
            </a:lvl1pPr>
          </a:lstStyle>
          <a:p>
            <a:endParaRPr lang="tr-TR"/>
          </a:p>
        </p:txBody>
      </p:sp>
      <p:sp>
        <p:nvSpPr>
          <p:cNvPr id="5" name="4 Slayt Numarası Yer Tutucusu"/>
          <p:cNvSpPr>
            <a:spLocks noGrp="1"/>
          </p:cNvSpPr>
          <p:nvPr>
            <p:ph type="sldNum" sz="quarter" idx="11"/>
          </p:nvPr>
        </p:nvSpPr>
        <p:spPr>
          <a:xfrm>
            <a:off x="6553200" y="6248400"/>
            <a:ext cx="2133600" cy="476250"/>
          </a:xfrm>
        </p:spPr>
        <p:txBody>
          <a:bodyPr/>
          <a:lstStyle>
            <a:lvl1pPr>
              <a:defRPr/>
            </a:lvl1pPr>
          </a:lstStyle>
          <a:p>
            <a:fld id="{403E3335-08A8-4A7E-B233-04A911DE1546}" type="slidenum">
              <a:rPr lang="tr-TR"/>
              <a:pPr/>
              <a:t>‹#›</a:t>
            </a:fld>
            <a:endParaRPr lang="tr-TR"/>
          </a:p>
        </p:txBody>
      </p:sp>
      <p:sp>
        <p:nvSpPr>
          <p:cNvPr id="6" name="5 Altbilgi Yer Tutucusu"/>
          <p:cNvSpPr>
            <a:spLocks noGrp="1"/>
          </p:cNvSpPr>
          <p:nvPr>
            <p:ph type="ftr" sz="quarter" idx="12"/>
          </p:nvPr>
        </p:nvSpPr>
        <p:spPr>
          <a:xfrm>
            <a:off x="3124200" y="6248400"/>
            <a:ext cx="2895600" cy="476250"/>
          </a:xfrm>
        </p:spPr>
        <p:txBody>
          <a:bodyPr/>
          <a:lstStyle>
            <a:lvl1pPr>
              <a:defRPr/>
            </a:lvl1pPr>
          </a:lstStyle>
          <a:p>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59FEEB2-5251-4302-B593-528D961FABB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0E5544A-CDE0-46B4-9B4C-38F16D0BA847}"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E1CDB19-3EA8-41E5-B7CE-BD08A942E49A}"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333D2B99-3B11-40DC-969D-30008C010CF3}"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0ABBA0B8-43AF-40E1-95E5-B63B74C0EF2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1C374E1F-6D3E-4528-A936-D560AFB149F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4A27E7F-85A8-41F0-92A5-5ACF6E4DEE10}"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DA7397A2-538B-4B82-927A-490064C77E4D}"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C3EF467-05AD-43DF-B211-9944575C8675}"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ensevgiliye.net/wp-content/yuklenen/vedahutbesi.jpg"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ensevgiliye.net/wp-content/yuklenen/vedahutbesi.jpg"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ensevgiliye.net/wp-content/yuklenen/vedahutbesi.jpg" TargetMode="Externa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57158" y="2357430"/>
            <a:ext cx="7772400" cy="2357454"/>
          </a:xfrm>
        </p:spPr>
        <p:txBody>
          <a:bodyPr>
            <a:normAutofit fontScale="90000"/>
          </a:bodyPr>
          <a:lstStyle/>
          <a:p>
            <a:r>
              <a:rPr lang="tr-TR" sz="6600" dirty="0">
                <a:solidFill>
                  <a:schemeClr val="tx1"/>
                </a:solidFill>
              </a:rPr>
              <a:t>İNSAN HAKLARININ </a:t>
            </a:r>
            <a:r>
              <a:rPr lang="tr-TR" sz="6600" dirty="0" smtClean="0">
                <a:solidFill>
                  <a:schemeClr val="tx1"/>
                </a:solidFill>
              </a:rPr>
              <a:t>TARİHİ GELİŞİMİ </a:t>
            </a:r>
            <a:br>
              <a:rPr lang="tr-TR" sz="6600" dirty="0" smtClean="0">
                <a:solidFill>
                  <a:schemeClr val="tx1"/>
                </a:solidFill>
              </a:rPr>
            </a:br>
            <a:r>
              <a:rPr lang="tr-TR" sz="6600" dirty="0" smtClean="0">
                <a:solidFill>
                  <a:schemeClr val="tx1"/>
                </a:solidFill>
              </a:rPr>
              <a:t>SUNU</a:t>
            </a:r>
            <a:endParaRPr lang="tr-TR" sz="6600"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p:nvPr>
        </p:nvSpPr>
        <p:spPr>
          <a:xfrm>
            <a:off x="457200" y="285728"/>
            <a:ext cx="8229600" cy="1143000"/>
          </a:xfrm>
          <a:gradFill rotWithShape="1">
            <a:gsLst>
              <a:gs pos="0">
                <a:schemeClr val="hlink"/>
              </a:gs>
              <a:gs pos="100000">
                <a:schemeClr val="bg1"/>
              </a:gs>
            </a:gsLst>
            <a:lin ang="18900000" scaled="1"/>
          </a:gradFill>
          <a:ln w="50800">
            <a:solidFill>
              <a:schemeClr val="bg2"/>
            </a:solidFill>
          </a:ln>
        </p:spPr>
        <p:txBody>
          <a:bodyPr/>
          <a:lstStyle/>
          <a:p>
            <a:r>
              <a:rPr lang="tr-TR" sz="4000">
                <a:solidFill>
                  <a:srgbClr val="FF3300"/>
                </a:solidFill>
              </a:rPr>
              <a:t>HAMMURABİ YASALARI</a:t>
            </a:r>
          </a:p>
        </p:txBody>
      </p:sp>
      <p:sp>
        <p:nvSpPr>
          <p:cNvPr id="19459" name="Rectangle 3"/>
          <p:cNvSpPr>
            <a:spLocks noGrp="1" noChangeArrowheads="1"/>
          </p:cNvSpPr>
          <p:nvPr>
            <p:ph idx="1"/>
          </p:nvPr>
        </p:nvSpPr>
        <p:spPr/>
        <p:txBody>
          <a:bodyPr/>
          <a:lstStyle/>
          <a:p>
            <a:endParaRPr lang="tr-TR"/>
          </a:p>
        </p:txBody>
      </p:sp>
      <p:pic>
        <p:nvPicPr>
          <p:cNvPr id="19464" name="Picture 8" descr="savasci2"/>
          <p:cNvPicPr>
            <a:picLocks noChangeAspect="1" noChangeArrowheads="1"/>
          </p:cNvPicPr>
          <p:nvPr/>
        </p:nvPicPr>
        <p:blipFill>
          <a:blip r:embed="rId2" cstate="print"/>
          <a:srcRect/>
          <a:stretch>
            <a:fillRect/>
          </a:stretch>
        </p:blipFill>
        <p:spPr bwMode="auto">
          <a:xfrm>
            <a:off x="468313" y="1700213"/>
            <a:ext cx="3201987" cy="4968875"/>
          </a:xfrm>
          <a:prstGeom prst="rect">
            <a:avLst/>
          </a:prstGeom>
          <a:noFill/>
        </p:spPr>
      </p:pic>
      <p:sp>
        <p:nvSpPr>
          <p:cNvPr id="19461" name="AutoShape 5"/>
          <p:cNvSpPr>
            <a:spLocks noChangeArrowheads="1"/>
          </p:cNvSpPr>
          <p:nvPr/>
        </p:nvSpPr>
        <p:spPr bwMode="auto">
          <a:xfrm>
            <a:off x="3636963" y="2006600"/>
            <a:ext cx="5507037" cy="4851400"/>
          </a:xfrm>
          <a:prstGeom prst="wedgeEllipseCallout">
            <a:avLst>
              <a:gd name="adj1" fmla="val -72968"/>
              <a:gd name="adj2" fmla="val -8833"/>
            </a:avLst>
          </a:prstGeom>
          <a:solidFill>
            <a:schemeClr val="accent1"/>
          </a:solidFill>
          <a:ln w="38100">
            <a:solidFill>
              <a:schemeClr val="bg2"/>
            </a:solidFill>
            <a:miter lim="800000"/>
            <a:headEnd/>
            <a:tailEnd/>
          </a:ln>
          <a:effectLst/>
        </p:spPr>
        <p:txBody>
          <a:bodyPr/>
          <a:lstStyle/>
          <a:p>
            <a:r>
              <a:rPr lang="tr-TR" sz="2400">
                <a:solidFill>
                  <a:schemeClr val="bg1"/>
                </a:solidFill>
                <a:latin typeface="Comic Sans MS" pitchFamily="66" charset="0"/>
              </a:rPr>
              <a:t>Hammurabi Yasalarıyla kişi ve toplum ayrımı getirilmiş, ilk kez borçlar hukukuna ait yasalar oluşturulmuş ve </a:t>
            </a:r>
            <a:r>
              <a:rPr lang="tr-TR" sz="2400" b="1" u="sng">
                <a:solidFill>
                  <a:schemeClr val="bg1"/>
                </a:solidFill>
                <a:latin typeface="Comic Sans MS" pitchFamily="66" charset="0"/>
              </a:rPr>
              <a:t>kısasa kısas ilkesi</a:t>
            </a:r>
            <a:r>
              <a:rPr lang="tr-TR" sz="2400">
                <a:solidFill>
                  <a:schemeClr val="bg1"/>
                </a:solidFill>
                <a:latin typeface="Comic Sans MS" pitchFamily="66" charset="0"/>
              </a:rPr>
              <a:t> uygulanmıştır.</a:t>
            </a:r>
          </a:p>
          <a:p>
            <a:r>
              <a:rPr lang="tr-TR" sz="2400">
                <a:solidFill>
                  <a:schemeClr val="bg1"/>
                </a:solidFill>
                <a:latin typeface="Comic Sans MS" pitchFamily="66" charset="0"/>
              </a:rPr>
              <a:t>Hammurabi Yasaları bu yönüyle, oldukça katı maddeler içerir. </a:t>
            </a:r>
          </a:p>
        </p:txBody>
      </p:sp>
      <p:sp>
        <p:nvSpPr>
          <p:cNvPr id="19466" name="AutoShape 10"/>
          <p:cNvSpPr>
            <a:spLocks noChangeArrowheads="1"/>
          </p:cNvSpPr>
          <p:nvPr/>
        </p:nvSpPr>
        <p:spPr bwMode="auto">
          <a:xfrm>
            <a:off x="2411413" y="692150"/>
            <a:ext cx="8064500" cy="6624638"/>
          </a:xfrm>
          <a:prstGeom prst="irregularSeal2">
            <a:avLst/>
          </a:prstGeom>
          <a:solidFill>
            <a:srgbClr val="FF3300"/>
          </a:solidFill>
          <a:ln w="9525">
            <a:solidFill>
              <a:schemeClr val="tx1"/>
            </a:solidFill>
            <a:miter lim="800000"/>
            <a:headEnd/>
            <a:tailEnd/>
          </a:ln>
          <a:effectLst/>
        </p:spPr>
        <p:txBody>
          <a:bodyPr wrap="none" anchor="ctr"/>
          <a:lstStyle/>
          <a:p>
            <a:pPr algn="ctr"/>
            <a:r>
              <a:rPr lang="tr-TR" sz="3200" b="1" i="1">
                <a:solidFill>
                  <a:schemeClr val="tx2"/>
                </a:solidFill>
                <a:latin typeface="Comic Sans MS" pitchFamily="66" charset="0"/>
              </a:rPr>
              <a:t>  Bugün kullandığımız </a:t>
            </a:r>
          </a:p>
          <a:p>
            <a:pPr algn="ctr"/>
            <a:r>
              <a:rPr lang="tr-TR" sz="3200" b="1" i="1">
                <a:solidFill>
                  <a:schemeClr val="tx2"/>
                </a:solidFill>
                <a:latin typeface="Comic Sans MS" pitchFamily="66" charset="0"/>
              </a:rPr>
              <a:t>“</a:t>
            </a:r>
            <a:r>
              <a:rPr lang="tr-TR" sz="3200" b="1" i="1">
                <a:solidFill>
                  <a:schemeClr val="bg1"/>
                </a:solidFill>
                <a:latin typeface="Comic Sans MS" pitchFamily="66" charset="0"/>
              </a:rPr>
              <a:t>Göze göz, dişe diş</a:t>
            </a:r>
            <a:r>
              <a:rPr lang="tr-TR" sz="3200" b="1" i="1">
                <a:solidFill>
                  <a:schemeClr val="tx2"/>
                </a:solidFill>
                <a:latin typeface="Comic Sans MS" pitchFamily="66" charset="0"/>
              </a:rPr>
              <a:t>.” </a:t>
            </a:r>
          </a:p>
          <a:p>
            <a:pPr algn="ctr"/>
            <a:r>
              <a:rPr lang="tr-TR" sz="3200" b="1" i="1">
                <a:solidFill>
                  <a:schemeClr val="tx2"/>
                </a:solidFill>
                <a:latin typeface="Comic Sans MS" pitchFamily="66" charset="0"/>
              </a:rPr>
              <a:t>deyimi </a:t>
            </a:r>
          </a:p>
          <a:p>
            <a:pPr algn="ctr"/>
            <a:r>
              <a:rPr lang="tr-TR" sz="3200" b="1" i="1">
                <a:solidFill>
                  <a:schemeClr val="folHlink"/>
                </a:solidFill>
                <a:latin typeface="Comic Sans MS" pitchFamily="66" charset="0"/>
              </a:rPr>
              <a:t>Hammurabi </a:t>
            </a:r>
          </a:p>
          <a:p>
            <a:pPr algn="ctr"/>
            <a:r>
              <a:rPr lang="tr-TR" sz="3200" b="1" i="1">
                <a:solidFill>
                  <a:schemeClr val="folHlink"/>
                </a:solidFill>
                <a:latin typeface="Comic Sans MS" pitchFamily="66" charset="0"/>
              </a:rPr>
              <a:t>Yasalarından</a:t>
            </a:r>
          </a:p>
          <a:p>
            <a:pPr algn="ctr"/>
            <a:r>
              <a:rPr lang="tr-TR" sz="3200" b="1" i="1">
                <a:solidFill>
                  <a:schemeClr val="tx2"/>
                </a:solidFill>
                <a:latin typeface="Comic Sans MS" pitchFamily="66" charset="0"/>
              </a:rPr>
              <a:t> gelmektedir.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9461"/>
                                        </p:tgtEl>
                                        <p:attrNameLst>
                                          <p:attrName>style.visibility</p:attrName>
                                        </p:attrNameLst>
                                      </p:cBhvr>
                                      <p:to>
                                        <p:strVal val="visible"/>
                                      </p:to>
                                    </p:set>
                                    <p:anim calcmode="discrete" valueType="clr">
                                      <p:cBhvr override="childStyle">
                                        <p:cTn id="7" dur="80"/>
                                        <p:tgtEl>
                                          <p:spTgt spid="1946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9461"/>
                                        </p:tgtEl>
                                        <p:attrNameLst>
                                          <p:attrName>fillcolor</p:attrName>
                                        </p:attrNameLst>
                                      </p:cBhvr>
                                      <p:tavLst>
                                        <p:tav tm="0">
                                          <p:val>
                                            <p:clrVal>
                                              <a:schemeClr val="accent2"/>
                                            </p:clrVal>
                                          </p:val>
                                        </p:tav>
                                        <p:tav tm="50000">
                                          <p:val>
                                            <p:clrVal>
                                              <a:schemeClr val="hlink"/>
                                            </p:clrVal>
                                          </p:val>
                                        </p:tav>
                                      </p:tavLst>
                                    </p:anim>
                                    <p:set>
                                      <p:cBhvr>
                                        <p:cTn id="9" dur="80"/>
                                        <p:tgtEl>
                                          <p:spTgt spid="1946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0" presetClass="entr" presetSubtype="0" fill="hold" grpId="0" nodeType="clickEffect">
                                  <p:stCondLst>
                                    <p:cond delay="0"/>
                                  </p:stCondLst>
                                  <p:childTnLst>
                                    <p:set>
                                      <p:cBhvr>
                                        <p:cTn id="13" dur="1" fill="hold">
                                          <p:stCondLst>
                                            <p:cond delay="0"/>
                                          </p:stCondLst>
                                        </p:cTn>
                                        <p:tgtEl>
                                          <p:spTgt spid="19466"/>
                                        </p:tgtEl>
                                        <p:attrNameLst>
                                          <p:attrName>style.visibility</p:attrName>
                                        </p:attrNameLst>
                                      </p:cBhvr>
                                      <p:to>
                                        <p:strVal val="visible"/>
                                      </p:to>
                                    </p:set>
                                    <p:animEffect transition="in" filter="fade">
                                      <p:cBhvr>
                                        <p:cTn id="14" dur="800" decel="100000"/>
                                        <p:tgtEl>
                                          <p:spTgt spid="19466"/>
                                        </p:tgtEl>
                                      </p:cBhvr>
                                    </p:animEffect>
                                    <p:anim calcmode="lin" valueType="num">
                                      <p:cBhvr>
                                        <p:cTn id="15" dur="800" decel="100000" fill="hold"/>
                                        <p:tgtEl>
                                          <p:spTgt spid="19466"/>
                                        </p:tgtEl>
                                        <p:attrNameLst>
                                          <p:attrName>style.rotation</p:attrName>
                                        </p:attrNameLst>
                                      </p:cBhvr>
                                      <p:tavLst>
                                        <p:tav tm="0">
                                          <p:val>
                                            <p:fltVal val="-90"/>
                                          </p:val>
                                        </p:tav>
                                        <p:tav tm="100000">
                                          <p:val>
                                            <p:fltVal val="0"/>
                                          </p:val>
                                        </p:tav>
                                      </p:tavLst>
                                    </p:anim>
                                    <p:anim calcmode="lin" valueType="num">
                                      <p:cBhvr>
                                        <p:cTn id="16" dur="800" decel="100000" fill="hold"/>
                                        <p:tgtEl>
                                          <p:spTgt spid="19466"/>
                                        </p:tgtEl>
                                        <p:attrNameLst>
                                          <p:attrName>ppt_x</p:attrName>
                                        </p:attrNameLst>
                                      </p:cBhvr>
                                      <p:tavLst>
                                        <p:tav tm="0">
                                          <p:val>
                                            <p:strVal val="#ppt_x+0.4"/>
                                          </p:val>
                                        </p:tav>
                                        <p:tav tm="100000">
                                          <p:val>
                                            <p:strVal val="#ppt_x-0.05"/>
                                          </p:val>
                                        </p:tav>
                                      </p:tavLst>
                                    </p:anim>
                                    <p:anim calcmode="lin" valueType="num">
                                      <p:cBhvr>
                                        <p:cTn id="17" dur="800" decel="100000" fill="hold"/>
                                        <p:tgtEl>
                                          <p:spTgt spid="19466"/>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19466"/>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1946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animBg="1"/>
      <p:bldP spid="1946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p:nvPr>
        </p:nvSpPr>
        <p:spPr>
          <a:xfrm>
            <a:off x="457200" y="214290"/>
            <a:ext cx="8229600" cy="1143000"/>
          </a:xfrm>
          <a:gradFill rotWithShape="1">
            <a:gsLst>
              <a:gs pos="0">
                <a:schemeClr val="hlink"/>
              </a:gs>
              <a:gs pos="100000">
                <a:schemeClr val="bg1"/>
              </a:gs>
            </a:gsLst>
            <a:lin ang="18900000" scaled="1"/>
          </a:gradFill>
          <a:ln w="50800">
            <a:solidFill>
              <a:schemeClr val="bg2"/>
            </a:solidFill>
          </a:ln>
        </p:spPr>
        <p:txBody>
          <a:bodyPr/>
          <a:lstStyle/>
          <a:p>
            <a:r>
              <a:rPr lang="tr-TR" sz="4000" dirty="0">
                <a:solidFill>
                  <a:srgbClr val="FF3300"/>
                </a:solidFill>
              </a:rPr>
              <a:t>HAMMURABİ YASALARI</a:t>
            </a:r>
          </a:p>
        </p:txBody>
      </p:sp>
      <p:sp>
        <p:nvSpPr>
          <p:cNvPr id="20483" name="Rectangle 3"/>
          <p:cNvSpPr>
            <a:spLocks noGrp="1" noChangeArrowheads="1"/>
          </p:cNvSpPr>
          <p:nvPr>
            <p:ph idx="1"/>
          </p:nvPr>
        </p:nvSpPr>
        <p:spPr>
          <a:xfrm>
            <a:off x="3563938" y="1985966"/>
            <a:ext cx="5111750" cy="3157546"/>
          </a:xfrm>
          <a:solidFill>
            <a:schemeClr val="accent3">
              <a:lumMod val="20000"/>
              <a:lumOff val="80000"/>
            </a:schemeClr>
          </a:solidFill>
          <a:ln w="38100">
            <a:solidFill>
              <a:schemeClr val="bg2"/>
            </a:solidFill>
          </a:ln>
        </p:spPr>
        <p:txBody>
          <a:bodyPr/>
          <a:lstStyle/>
          <a:p>
            <a:r>
              <a:rPr lang="tr-TR" dirty="0">
                <a:latin typeface="Comic Sans MS" pitchFamily="66" charset="0"/>
              </a:rPr>
              <a:t>KISASA KISAS SİSTEMİ VARDIR.</a:t>
            </a:r>
          </a:p>
          <a:p>
            <a:r>
              <a:rPr lang="tr-TR" dirty="0">
                <a:latin typeface="Comic Sans MS" pitchFamily="66" charset="0"/>
              </a:rPr>
              <a:t>ÇOK SERT CEZALAR BULUNMAKTADIR.</a:t>
            </a:r>
          </a:p>
          <a:p>
            <a:r>
              <a:rPr lang="tr-TR" dirty="0">
                <a:latin typeface="Comic Sans MS" pitchFamily="66" charset="0"/>
              </a:rPr>
              <a:t>İNSAN HAKLARINI KORUMAK İÇİN ATILMIŞ ÖNEMLİ VE İLK ADIMDIR.</a:t>
            </a:r>
          </a:p>
        </p:txBody>
      </p:sp>
      <p:pic>
        <p:nvPicPr>
          <p:cNvPr id="20488" name="Picture 8" descr="abnorm3"/>
          <p:cNvPicPr>
            <a:picLocks noChangeAspect="1" noChangeArrowheads="1"/>
          </p:cNvPicPr>
          <p:nvPr/>
        </p:nvPicPr>
        <p:blipFill>
          <a:blip r:embed="rId2" cstate="print"/>
          <a:srcRect/>
          <a:stretch>
            <a:fillRect/>
          </a:stretch>
        </p:blipFill>
        <p:spPr bwMode="auto">
          <a:xfrm>
            <a:off x="468313" y="1628775"/>
            <a:ext cx="3048000" cy="45370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0483">
                                            <p:bg/>
                                          </p:spTgt>
                                        </p:tgtEl>
                                        <p:attrNameLst>
                                          <p:attrName>style.visibility</p:attrName>
                                        </p:attrNameLst>
                                      </p:cBhvr>
                                      <p:to>
                                        <p:strVal val="visible"/>
                                      </p:to>
                                    </p:set>
                                    <p:anim calcmode="discrete" valueType="clr">
                                      <p:cBhvr override="childStyle">
                                        <p:cTn id="7" dur="80"/>
                                        <p:tgtEl>
                                          <p:spTgt spid="20483">
                                            <p:bg/>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483">
                                            <p:bg/>
                                          </p:spTgt>
                                        </p:tgtEl>
                                        <p:attrNameLst>
                                          <p:attrName>fillcolor</p:attrName>
                                        </p:attrNameLst>
                                      </p:cBhvr>
                                      <p:tavLst>
                                        <p:tav tm="0">
                                          <p:val>
                                            <p:clrVal>
                                              <a:schemeClr val="accent2"/>
                                            </p:clrVal>
                                          </p:val>
                                        </p:tav>
                                        <p:tav tm="50000">
                                          <p:val>
                                            <p:clrVal>
                                              <a:schemeClr val="hlink"/>
                                            </p:clrVal>
                                          </p:val>
                                        </p:tav>
                                      </p:tavLst>
                                    </p:anim>
                                    <p:set>
                                      <p:cBhvr>
                                        <p:cTn id="9" dur="80"/>
                                        <p:tgtEl>
                                          <p:spTgt spid="20483">
                                            <p:bg/>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0483">
                                            <p:txEl>
                                              <p:pRg st="0" end="0"/>
                                            </p:txEl>
                                          </p:spTgt>
                                        </p:tgtEl>
                                        <p:attrNameLst>
                                          <p:attrName>style.visibility</p:attrName>
                                        </p:attrNameLst>
                                      </p:cBhvr>
                                      <p:to>
                                        <p:strVal val="visible"/>
                                      </p:to>
                                    </p:set>
                                    <p:anim calcmode="discrete" valueType="clr">
                                      <p:cBhvr override="childStyle">
                                        <p:cTn id="14" dur="80"/>
                                        <p:tgtEl>
                                          <p:spTgt spid="2048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0483">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20483">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0483">
                                            <p:txEl>
                                              <p:pRg st="1" end="1"/>
                                            </p:txEl>
                                          </p:spTgt>
                                        </p:tgtEl>
                                        <p:attrNameLst>
                                          <p:attrName>style.visibility</p:attrName>
                                        </p:attrNameLst>
                                      </p:cBhvr>
                                      <p:to>
                                        <p:strVal val="visible"/>
                                      </p:to>
                                    </p:set>
                                    <p:anim calcmode="discrete" valueType="clr">
                                      <p:cBhvr override="childStyle">
                                        <p:cTn id="21" dur="80"/>
                                        <p:tgtEl>
                                          <p:spTgt spid="2048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0483">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20483">
                                            <p:txEl>
                                              <p:pRg st="1" end="1"/>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20483">
                                            <p:txEl>
                                              <p:pRg st="2" end="2"/>
                                            </p:txEl>
                                          </p:spTgt>
                                        </p:tgtEl>
                                        <p:attrNameLst>
                                          <p:attrName>style.visibility</p:attrName>
                                        </p:attrNameLst>
                                      </p:cBhvr>
                                      <p:to>
                                        <p:strVal val="visible"/>
                                      </p:to>
                                    </p:set>
                                    <p:anim calcmode="discrete" valueType="clr">
                                      <p:cBhvr override="childStyle">
                                        <p:cTn id="28" dur="80"/>
                                        <p:tgtEl>
                                          <p:spTgt spid="2048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20483">
                                            <p:txEl>
                                              <p:pRg st="2" end="2"/>
                                            </p:txEl>
                                          </p:spTgt>
                                        </p:tgtEl>
                                        <p:attrNameLst>
                                          <p:attrName>fillcolor</p:attrName>
                                        </p:attrNameLst>
                                      </p:cBhvr>
                                      <p:tavLst>
                                        <p:tav tm="0">
                                          <p:val>
                                            <p:clrVal>
                                              <a:schemeClr val="accent2"/>
                                            </p:clrVal>
                                          </p:val>
                                        </p:tav>
                                        <p:tav tm="50000">
                                          <p:val>
                                            <p:clrVal>
                                              <a:schemeClr val="hlink"/>
                                            </p:clrVal>
                                          </p:val>
                                        </p:tav>
                                      </p:tavLst>
                                    </p:anim>
                                    <p:set>
                                      <p:cBhvr>
                                        <p:cTn id="30" dur="80"/>
                                        <p:tgtEl>
                                          <p:spTgt spid="2048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a:xfrm>
            <a:off x="485804" y="142852"/>
            <a:ext cx="8229600" cy="1143000"/>
          </a:xfrm>
          <a:gradFill rotWithShape="1">
            <a:gsLst>
              <a:gs pos="0">
                <a:schemeClr val="hlink"/>
              </a:gs>
              <a:gs pos="100000">
                <a:schemeClr val="bg1"/>
              </a:gs>
            </a:gsLst>
            <a:lin ang="18900000" scaled="1"/>
          </a:gradFill>
          <a:ln w="50800">
            <a:solidFill>
              <a:schemeClr val="bg2"/>
            </a:solidFill>
          </a:ln>
        </p:spPr>
        <p:txBody>
          <a:bodyPr/>
          <a:lstStyle/>
          <a:p>
            <a:r>
              <a:rPr lang="tr-TR" sz="4000" dirty="0">
                <a:solidFill>
                  <a:srgbClr val="FF3300"/>
                </a:solidFill>
              </a:rPr>
              <a:t>İSLAM DİNİNDE İNSAN HAKLARI</a:t>
            </a:r>
          </a:p>
        </p:txBody>
      </p:sp>
      <p:sp>
        <p:nvSpPr>
          <p:cNvPr id="22535" name="Rectangle 7"/>
          <p:cNvSpPr>
            <a:spLocks noGrp="1" noChangeArrowheads="1"/>
          </p:cNvSpPr>
          <p:nvPr>
            <p:ph idx="1"/>
          </p:nvPr>
        </p:nvSpPr>
        <p:spPr/>
        <p:txBody>
          <a:bodyPr/>
          <a:lstStyle/>
          <a:p>
            <a:endParaRPr lang="tr-TR"/>
          </a:p>
        </p:txBody>
      </p:sp>
      <p:pic>
        <p:nvPicPr>
          <p:cNvPr id="22534" name="Picture 6" descr="kabe01"/>
          <p:cNvPicPr>
            <a:picLocks noChangeAspect="1" noChangeArrowheads="1"/>
          </p:cNvPicPr>
          <p:nvPr/>
        </p:nvPicPr>
        <p:blipFill>
          <a:blip r:embed="rId2" cstate="print"/>
          <a:srcRect/>
          <a:stretch>
            <a:fillRect/>
          </a:stretch>
        </p:blipFill>
        <p:spPr bwMode="auto">
          <a:xfrm>
            <a:off x="468313" y="1566863"/>
            <a:ext cx="8207375" cy="5291137"/>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rrowheads="1"/>
          </p:cNvSpPr>
          <p:nvPr>
            <p:ph type="title"/>
          </p:nvPr>
        </p:nvSpPr>
        <p:spPr>
          <a:xfrm>
            <a:off x="457200" y="214290"/>
            <a:ext cx="8229600" cy="1143000"/>
          </a:xfrm>
          <a:gradFill rotWithShape="1">
            <a:gsLst>
              <a:gs pos="0">
                <a:schemeClr val="hlink"/>
              </a:gs>
              <a:gs pos="100000">
                <a:schemeClr val="bg1"/>
              </a:gs>
            </a:gsLst>
            <a:lin ang="18900000" scaled="1"/>
          </a:gradFill>
          <a:ln w="50800">
            <a:solidFill>
              <a:schemeClr val="bg2"/>
            </a:solidFill>
          </a:ln>
        </p:spPr>
        <p:txBody>
          <a:bodyPr/>
          <a:lstStyle/>
          <a:p>
            <a:r>
              <a:rPr lang="tr-TR" sz="4000">
                <a:solidFill>
                  <a:srgbClr val="FF3300"/>
                </a:solidFill>
              </a:rPr>
              <a:t>VEDA HUTBESİ</a:t>
            </a:r>
          </a:p>
        </p:txBody>
      </p:sp>
      <p:sp>
        <p:nvSpPr>
          <p:cNvPr id="24579" name="Rectangle 3"/>
          <p:cNvSpPr>
            <a:spLocks noGrp="1" noChangeArrowheads="1"/>
          </p:cNvSpPr>
          <p:nvPr>
            <p:ph idx="1"/>
          </p:nvPr>
        </p:nvSpPr>
        <p:spPr>
          <a:xfrm>
            <a:off x="4572000" y="1557338"/>
            <a:ext cx="4103688" cy="5040312"/>
          </a:xfrm>
          <a:solidFill>
            <a:schemeClr val="accent3">
              <a:lumMod val="20000"/>
              <a:lumOff val="80000"/>
            </a:schemeClr>
          </a:solidFill>
          <a:ln w="38100">
            <a:solidFill>
              <a:schemeClr val="bg2"/>
            </a:solidFill>
          </a:ln>
        </p:spPr>
        <p:txBody>
          <a:bodyPr>
            <a:normAutofit fontScale="92500"/>
          </a:bodyPr>
          <a:lstStyle/>
          <a:p>
            <a:r>
              <a:rPr lang="tr-TR" sz="2800" b="1" dirty="0">
                <a:solidFill>
                  <a:schemeClr val="tx2">
                    <a:lumMod val="75000"/>
                  </a:schemeClr>
                </a:solidFill>
                <a:latin typeface="Comic Sans MS" pitchFamily="66" charset="0"/>
              </a:rPr>
              <a:t>Peygamberimizin vefatından birkaç ay önce, </a:t>
            </a:r>
            <a:r>
              <a:rPr lang="tr-TR" sz="2800" b="1" dirty="0" smtClean="0">
                <a:solidFill>
                  <a:schemeClr val="tx2">
                    <a:lumMod val="75000"/>
                  </a:schemeClr>
                </a:solidFill>
                <a:latin typeface="Comic Sans MS" pitchFamily="66" charset="0"/>
              </a:rPr>
              <a:t>on binlerce </a:t>
            </a:r>
            <a:r>
              <a:rPr lang="tr-TR" sz="2800" b="1" dirty="0">
                <a:solidFill>
                  <a:schemeClr val="tx2">
                    <a:lumMod val="75000"/>
                  </a:schemeClr>
                </a:solidFill>
                <a:latin typeface="Comic Sans MS" pitchFamily="66" charset="0"/>
              </a:rPr>
              <a:t>kişiye yaptığı konuşma </a:t>
            </a:r>
            <a:r>
              <a:rPr lang="tr-TR" sz="2800" b="1" u="sng" dirty="0">
                <a:solidFill>
                  <a:srgbClr val="FF3300"/>
                </a:solidFill>
                <a:latin typeface="Comic Sans MS" pitchFamily="66" charset="0"/>
              </a:rPr>
              <a:t>VEDA HUTBESİ</a:t>
            </a:r>
            <a:r>
              <a:rPr lang="tr-TR" sz="2800" b="1" dirty="0">
                <a:solidFill>
                  <a:schemeClr val="hlink"/>
                </a:solidFill>
                <a:latin typeface="Comic Sans MS" pitchFamily="66" charset="0"/>
              </a:rPr>
              <a:t> </a:t>
            </a:r>
            <a:r>
              <a:rPr lang="tr-TR" sz="2800" b="1" dirty="0">
                <a:solidFill>
                  <a:schemeClr val="tx2">
                    <a:lumMod val="75000"/>
                  </a:schemeClr>
                </a:solidFill>
                <a:latin typeface="Comic Sans MS" pitchFamily="66" charset="0"/>
              </a:rPr>
              <a:t>olarak adlandırılmıştır.</a:t>
            </a:r>
          </a:p>
          <a:p>
            <a:r>
              <a:rPr lang="tr-TR" sz="2800" b="1" dirty="0">
                <a:solidFill>
                  <a:schemeClr val="tx2">
                    <a:lumMod val="75000"/>
                  </a:schemeClr>
                </a:solidFill>
                <a:latin typeface="Comic Sans MS" pitchFamily="66" charset="0"/>
              </a:rPr>
              <a:t>Hz. Muhammed Veda Hutbesi’nde bütün insanlığa hitap etmiş ve evrensel haklardan bahsetmiştir.</a:t>
            </a:r>
          </a:p>
        </p:txBody>
      </p:sp>
      <p:pic>
        <p:nvPicPr>
          <p:cNvPr id="24582" name="Picture 6" descr="vedahutbesi">
            <a:hlinkClick r:id="rId2"/>
          </p:cNvPr>
          <p:cNvPicPr>
            <a:picLocks noChangeAspect="1" noChangeArrowheads="1"/>
          </p:cNvPicPr>
          <p:nvPr/>
        </p:nvPicPr>
        <p:blipFill>
          <a:blip r:embed="rId3" cstate="print"/>
          <a:srcRect/>
          <a:stretch>
            <a:fillRect/>
          </a:stretch>
        </p:blipFill>
        <p:spPr bwMode="auto">
          <a:xfrm>
            <a:off x="539750" y="1628775"/>
            <a:ext cx="3600450" cy="48244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579">
                                            <p:bg/>
                                          </p:spTgt>
                                        </p:tgtEl>
                                        <p:attrNameLst>
                                          <p:attrName>style.visibility</p:attrName>
                                        </p:attrNameLst>
                                      </p:cBhvr>
                                      <p:to>
                                        <p:strVal val="visible"/>
                                      </p:to>
                                    </p:set>
                                    <p:anim calcmode="discrete" valueType="clr">
                                      <p:cBhvr override="childStyle">
                                        <p:cTn id="7" dur="80"/>
                                        <p:tgtEl>
                                          <p:spTgt spid="24579">
                                            <p:bg/>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579">
                                            <p:bg/>
                                          </p:spTgt>
                                        </p:tgtEl>
                                        <p:attrNameLst>
                                          <p:attrName>fillcolor</p:attrName>
                                        </p:attrNameLst>
                                      </p:cBhvr>
                                      <p:tavLst>
                                        <p:tav tm="0">
                                          <p:val>
                                            <p:clrVal>
                                              <a:schemeClr val="accent2"/>
                                            </p:clrVal>
                                          </p:val>
                                        </p:tav>
                                        <p:tav tm="50000">
                                          <p:val>
                                            <p:clrVal>
                                              <a:schemeClr val="hlink"/>
                                            </p:clrVal>
                                          </p:val>
                                        </p:tav>
                                      </p:tavLst>
                                    </p:anim>
                                    <p:set>
                                      <p:cBhvr>
                                        <p:cTn id="9" dur="80"/>
                                        <p:tgtEl>
                                          <p:spTgt spid="24579">
                                            <p:bg/>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rrowheads="1"/>
          </p:cNvSpPr>
          <p:nvPr>
            <p:ph type="title"/>
          </p:nvPr>
        </p:nvSpPr>
        <p:spPr/>
        <p:txBody>
          <a:bodyPr/>
          <a:lstStyle/>
          <a:p>
            <a:endParaRPr lang="tr-TR"/>
          </a:p>
        </p:txBody>
      </p:sp>
      <p:pic>
        <p:nvPicPr>
          <p:cNvPr id="23557" name="Picture 5" descr="vedahutbes1so2"/>
          <p:cNvPicPr>
            <a:picLocks noChangeAspect="1" noChangeArrowheads="1"/>
          </p:cNvPicPr>
          <p:nvPr/>
        </p:nvPicPr>
        <p:blipFill>
          <a:blip r:embed="rId2" cstate="print"/>
          <a:srcRect t="11458" r="93" b="14583"/>
          <a:stretch>
            <a:fillRect/>
          </a:stretch>
        </p:blipFill>
        <p:spPr bwMode="auto">
          <a:xfrm>
            <a:off x="2285984" y="-24"/>
            <a:ext cx="6858024" cy="6858024"/>
          </a:xfrm>
          <a:prstGeom prst="rect">
            <a:avLst/>
          </a:prstGeom>
          <a:noFill/>
        </p:spPr>
      </p:pic>
      <p:sp>
        <p:nvSpPr>
          <p:cNvPr id="23558" name="AutoShape 6"/>
          <p:cNvSpPr>
            <a:spLocks noChangeArrowheads="1"/>
          </p:cNvSpPr>
          <p:nvPr/>
        </p:nvSpPr>
        <p:spPr bwMode="auto">
          <a:xfrm>
            <a:off x="323850" y="0"/>
            <a:ext cx="8820150" cy="1511300"/>
          </a:xfrm>
          <a:prstGeom prst="rightArrow">
            <a:avLst>
              <a:gd name="adj1" fmla="val 44324"/>
              <a:gd name="adj2" fmla="val 85408"/>
            </a:avLst>
          </a:prstGeom>
          <a:gradFill rotWithShape="1">
            <a:gsLst>
              <a:gs pos="0">
                <a:srgbClr val="FF3300"/>
              </a:gs>
              <a:gs pos="100000">
                <a:schemeClr val="bg2"/>
              </a:gs>
            </a:gsLst>
            <a:lin ang="5400000" scaled="1"/>
          </a:gradFill>
          <a:ln w="28575">
            <a:solidFill>
              <a:schemeClr val="bg2"/>
            </a:solidFill>
            <a:miter lim="800000"/>
            <a:headEnd/>
            <a:tailEnd/>
          </a:ln>
          <a:effectLst/>
        </p:spPr>
        <p:txBody>
          <a:bodyPr wrap="none" anchor="ctr"/>
          <a:lstStyle/>
          <a:p>
            <a:pPr algn="ctr"/>
            <a:r>
              <a:rPr lang="tr-TR" sz="2000" b="1" dirty="0">
                <a:latin typeface="Comic Sans MS" pitchFamily="66" charset="0"/>
              </a:rPr>
              <a:t>Herkesin can, mal ve namusu </a:t>
            </a:r>
            <a:r>
              <a:rPr lang="tr-TR" sz="2000" b="1" dirty="0" err="1">
                <a:latin typeface="Comic Sans MS" pitchFamily="66" charset="0"/>
              </a:rPr>
              <a:t>tecâvüzden</a:t>
            </a:r>
            <a:r>
              <a:rPr lang="tr-TR" sz="2000" b="1" dirty="0">
                <a:latin typeface="Comic Sans MS" pitchFamily="66" charset="0"/>
              </a:rPr>
              <a:t> korunmuştur.</a:t>
            </a:r>
          </a:p>
        </p:txBody>
      </p:sp>
      <p:sp>
        <p:nvSpPr>
          <p:cNvPr id="23560" name="AutoShape 8"/>
          <p:cNvSpPr>
            <a:spLocks noChangeArrowheads="1"/>
          </p:cNvSpPr>
          <p:nvPr/>
        </p:nvSpPr>
        <p:spPr bwMode="auto">
          <a:xfrm>
            <a:off x="323850" y="765175"/>
            <a:ext cx="8820150" cy="1511300"/>
          </a:xfrm>
          <a:prstGeom prst="rightArrow">
            <a:avLst>
              <a:gd name="adj1" fmla="val 44324"/>
              <a:gd name="adj2" fmla="val 85408"/>
            </a:avLst>
          </a:prstGeom>
          <a:gradFill rotWithShape="1">
            <a:gsLst>
              <a:gs pos="0">
                <a:srgbClr val="FF3300"/>
              </a:gs>
              <a:gs pos="100000">
                <a:schemeClr val="bg2"/>
              </a:gs>
            </a:gsLst>
            <a:lin ang="5400000" scaled="1"/>
          </a:gradFill>
          <a:ln w="28575">
            <a:solidFill>
              <a:schemeClr val="bg2"/>
            </a:solidFill>
            <a:miter lim="800000"/>
            <a:headEnd/>
            <a:tailEnd/>
          </a:ln>
          <a:effectLst/>
        </p:spPr>
        <p:txBody>
          <a:bodyPr wrap="none" anchor="ctr"/>
          <a:lstStyle/>
          <a:p>
            <a:pPr algn="ctr"/>
            <a:r>
              <a:rPr lang="tr-TR" sz="2000" b="1">
                <a:latin typeface="Comic Sans MS" pitchFamily="66" charset="0"/>
              </a:rPr>
              <a:t>Kimsenin, kimseye zarar vermeye hakkı yoktur.</a:t>
            </a:r>
          </a:p>
        </p:txBody>
      </p:sp>
      <p:sp>
        <p:nvSpPr>
          <p:cNvPr id="23561" name="AutoShape 9"/>
          <p:cNvSpPr>
            <a:spLocks noChangeArrowheads="1"/>
          </p:cNvSpPr>
          <p:nvPr/>
        </p:nvSpPr>
        <p:spPr bwMode="auto">
          <a:xfrm>
            <a:off x="323850" y="1557338"/>
            <a:ext cx="8820150" cy="1511300"/>
          </a:xfrm>
          <a:prstGeom prst="rightArrow">
            <a:avLst>
              <a:gd name="adj1" fmla="val 44324"/>
              <a:gd name="adj2" fmla="val 85408"/>
            </a:avLst>
          </a:prstGeom>
          <a:gradFill rotWithShape="1">
            <a:gsLst>
              <a:gs pos="0">
                <a:srgbClr val="FF3300"/>
              </a:gs>
              <a:gs pos="100000">
                <a:schemeClr val="bg2"/>
              </a:gs>
            </a:gsLst>
            <a:lin ang="5400000" scaled="1"/>
          </a:gradFill>
          <a:ln w="28575">
            <a:solidFill>
              <a:schemeClr val="bg2"/>
            </a:solidFill>
            <a:miter lim="800000"/>
            <a:headEnd/>
            <a:tailEnd/>
          </a:ln>
          <a:effectLst/>
        </p:spPr>
        <p:txBody>
          <a:bodyPr wrap="none" anchor="ctr"/>
          <a:lstStyle/>
          <a:p>
            <a:pPr algn="ctr"/>
            <a:r>
              <a:rPr lang="tr-TR" sz="2000" b="1" dirty="0">
                <a:latin typeface="Comic Sans MS" pitchFamily="66" charset="0"/>
              </a:rPr>
              <a:t>Bütün </a:t>
            </a:r>
            <a:r>
              <a:rPr lang="tr-TR" sz="2000" b="1" dirty="0" err="1">
                <a:latin typeface="Comic Sans MS" pitchFamily="66" charset="0"/>
              </a:rPr>
              <a:t>müslümanlar</a:t>
            </a:r>
            <a:r>
              <a:rPr lang="tr-TR" sz="2000" b="1" dirty="0">
                <a:latin typeface="Comic Sans MS" pitchFamily="66" charset="0"/>
              </a:rPr>
              <a:t> kardeştir.</a:t>
            </a:r>
          </a:p>
        </p:txBody>
      </p:sp>
      <p:sp>
        <p:nvSpPr>
          <p:cNvPr id="23562" name="AutoShape 10"/>
          <p:cNvSpPr>
            <a:spLocks noChangeArrowheads="1"/>
          </p:cNvSpPr>
          <p:nvPr/>
        </p:nvSpPr>
        <p:spPr bwMode="auto">
          <a:xfrm>
            <a:off x="323850" y="2349500"/>
            <a:ext cx="8820150" cy="1511300"/>
          </a:xfrm>
          <a:prstGeom prst="rightArrow">
            <a:avLst>
              <a:gd name="adj1" fmla="val 44324"/>
              <a:gd name="adj2" fmla="val 85408"/>
            </a:avLst>
          </a:prstGeom>
          <a:gradFill rotWithShape="1">
            <a:gsLst>
              <a:gs pos="0">
                <a:srgbClr val="FF3300"/>
              </a:gs>
              <a:gs pos="100000">
                <a:schemeClr val="bg2"/>
              </a:gs>
            </a:gsLst>
            <a:lin ang="5400000" scaled="1"/>
          </a:gradFill>
          <a:ln w="28575">
            <a:solidFill>
              <a:schemeClr val="bg2"/>
            </a:solidFill>
            <a:miter lim="800000"/>
            <a:headEnd/>
            <a:tailEnd/>
          </a:ln>
          <a:effectLst/>
        </p:spPr>
        <p:txBody>
          <a:bodyPr wrap="none" anchor="ctr"/>
          <a:lstStyle/>
          <a:p>
            <a:pPr algn="ctr"/>
            <a:r>
              <a:rPr lang="tr-TR" sz="2000" b="1">
                <a:latin typeface="Comic Sans MS" pitchFamily="66" charset="0"/>
              </a:rPr>
              <a:t>Kan dâvâları ve âdâleti şahsen yerine getirmek yasaklanmıştır.</a:t>
            </a:r>
          </a:p>
        </p:txBody>
      </p:sp>
      <p:sp>
        <p:nvSpPr>
          <p:cNvPr id="23563" name="AutoShape 11"/>
          <p:cNvSpPr>
            <a:spLocks noChangeArrowheads="1"/>
          </p:cNvSpPr>
          <p:nvPr/>
        </p:nvSpPr>
        <p:spPr bwMode="auto">
          <a:xfrm>
            <a:off x="323850" y="3141663"/>
            <a:ext cx="8820150" cy="1511300"/>
          </a:xfrm>
          <a:prstGeom prst="rightArrow">
            <a:avLst>
              <a:gd name="adj1" fmla="val 44324"/>
              <a:gd name="adj2" fmla="val 85408"/>
            </a:avLst>
          </a:prstGeom>
          <a:gradFill rotWithShape="1">
            <a:gsLst>
              <a:gs pos="0">
                <a:srgbClr val="FF3300"/>
              </a:gs>
              <a:gs pos="100000">
                <a:schemeClr val="bg2"/>
              </a:gs>
            </a:gsLst>
            <a:lin ang="5400000" scaled="1"/>
          </a:gradFill>
          <a:ln w="28575">
            <a:solidFill>
              <a:schemeClr val="bg2"/>
            </a:solidFill>
            <a:miter lim="800000"/>
            <a:headEnd/>
            <a:tailEnd/>
          </a:ln>
          <a:effectLst/>
        </p:spPr>
        <p:txBody>
          <a:bodyPr wrap="none" anchor="ctr"/>
          <a:lstStyle/>
          <a:p>
            <a:pPr algn="ctr"/>
            <a:r>
              <a:rPr lang="tr-TR" sz="2000" b="1" dirty="0">
                <a:latin typeface="Comic Sans MS" pitchFamily="66" charset="0"/>
              </a:rPr>
              <a:t>Kadınların da tıpkı erkekler gibi mal ve mülke</a:t>
            </a:r>
          </a:p>
          <a:p>
            <a:pPr algn="ctr"/>
            <a:r>
              <a:rPr lang="tr-TR" sz="2000" b="1" dirty="0">
                <a:latin typeface="Comic Sans MS" pitchFamily="66" charset="0"/>
              </a:rPr>
              <a:t> şahsî tasarruf hakları olduğu öngörülmüştür.</a:t>
            </a:r>
          </a:p>
        </p:txBody>
      </p:sp>
      <p:sp>
        <p:nvSpPr>
          <p:cNvPr id="23564" name="AutoShape 12"/>
          <p:cNvSpPr>
            <a:spLocks noChangeArrowheads="1"/>
          </p:cNvSpPr>
          <p:nvPr/>
        </p:nvSpPr>
        <p:spPr bwMode="auto">
          <a:xfrm>
            <a:off x="323850" y="3933825"/>
            <a:ext cx="8820150" cy="1511300"/>
          </a:xfrm>
          <a:prstGeom prst="rightArrow">
            <a:avLst>
              <a:gd name="adj1" fmla="val 44324"/>
              <a:gd name="adj2" fmla="val 85408"/>
            </a:avLst>
          </a:prstGeom>
          <a:gradFill rotWithShape="1">
            <a:gsLst>
              <a:gs pos="0">
                <a:srgbClr val="FF3300"/>
              </a:gs>
              <a:gs pos="100000">
                <a:schemeClr val="bg2"/>
              </a:gs>
            </a:gsLst>
            <a:lin ang="5400000" scaled="1"/>
          </a:gradFill>
          <a:ln w="28575">
            <a:solidFill>
              <a:schemeClr val="bg2"/>
            </a:solidFill>
            <a:miter lim="800000"/>
            <a:headEnd/>
            <a:tailEnd/>
          </a:ln>
          <a:effectLst/>
        </p:spPr>
        <p:txBody>
          <a:bodyPr wrap="none" anchor="ctr"/>
          <a:lstStyle/>
          <a:p>
            <a:pPr algn="ctr"/>
            <a:endParaRPr lang="tr-TR" sz="2000" b="1">
              <a:latin typeface="Comic Sans MS" pitchFamily="66" charset="0"/>
            </a:endParaRPr>
          </a:p>
          <a:p>
            <a:pPr algn="ctr"/>
            <a:r>
              <a:rPr lang="tr-TR" sz="2000" b="1">
                <a:latin typeface="Comic Sans MS" pitchFamily="66" charset="0"/>
              </a:rPr>
              <a:t>Aile ve toplum hayatına zarar veren </a:t>
            </a:r>
          </a:p>
          <a:p>
            <a:pPr algn="ctr"/>
            <a:r>
              <a:rPr lang="tr-TR" sz="2000" b="1">
                <a:latin typeface="Comic Sans MS" pitchFamily="66" charset="0"/>
              </a:rPr>
              <a:t>zina vb. davranışlar yasaklanmıştır.</a:t>
            </a:r>
            <a:r>
              <a:rPr lang="tr-TR" sz="2000">
                <a:latin typeface="Comic Sans MS" pitchFamily="66" charset="0"/>
              </a:rPr>
              <a:t> </a:t>
            </a:r>
            <a:br>
              <a:rPr lang="tr-TR" sz="2000">
                <a:latin typeface="Comic Sans MS" pitchFamily="66" charset="0"/>
              </a:rPr>
            </a:br>
            <a:endParaRPr lang="tr-TR" sz="2000">
              <a:latin typeface="Comic Sans MS" pitchFamily="66" charset="0"/>
            </a:endParaRPr>
          </a:p>
        </p:txBody>
      </p:sp>
      <p:sp>
        <p:nvSpPr>
          <p:cNvPr id="23565" name="AutoShape 13"/>
          <p:cNvSpPr>
            <a:spLocks noChangeArrowheads="1"/>
          </p:cNvSpPr>
          <p:nvPr/>
        </p:nvSpPr>
        <p:spPr bwMode="auto">
          <a:xfrm>
            <a:off x="323850" y="4724400"/>
            <a:ext cx="8820150" cy="1511300"/>
          </a:xfrm>
          <a:prstGeom prst="rightArrow">
            <a:avLst>
              <a:gd name="adj1" fmla="val 44324"/>
              <a:gd name="adj2" fmla="val 85408"/>
            </a:avLst>
          </a:prstGeom>
          <a:gradFill rotWithShape="1">
            <a:gsLst>
              <a:gs pos="0">
                <a:srgbClr val="FF3300"/>
              </a:gs>
              <a:gs pos="100000">
                <a:schemeClr val="bg2"/>
              </a:gs>
            </a:gsLst>
            <a:lin ang="5400000" scaled="1"/>
          </a:gradFill>
          <a:ln w="28575">
            <a:solidFill>
              <a:schemeClr val="bg2"/>
            </a:solidFill>
            <a:miter lim="800000"/>
            <a:headEnd/>
            <a:tailEnd/>
          </a:ln>
          <a:effectLst/>
        </p:spPr>
        <p:txBody>
          <a:bodyPr wrap="none" anchor="ctr"/>
          <a:lstStyle/>
          <a:p>
            <a:pPr algn="ctr"/>
            <a:r>
              <a:rPr lang="tr-TR" sz="2000" b="1" dirty="0">
                <a:latin typeface="Comic Sans MS" pitchFamily="66" charset="0"/>
              </a:rPr>
              <a:t>İnsanların ırk ve renk farkı gözetilmeksizin </a:t>
            </a:r>
          </a:p>
          <a:p>
            <a:pPr algn="ctr"/>
            <a:r>
              <a:rPr lang="tr-TR" sz="2000" b="1" dirty="0">
                <a:latin typeface="Comic Sans MS" pitchFamily="66" charset="0"/>
              </a:rPr>
              <a:t>birbirine eşit oldukları belirtilmiştir.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3558"/>
                                        </p:tgtEl>
                                        <p:attrNameLst>
                                          <p:attrName>style.visibility</p:attrName>
                                        </p:attrNameLst>
                                      </p:cBhvr>
                                      <p:to>
                                        <p:strVal val="visible"/>
                                      </p:to>
                                    </p:set>
                                    <p:anim calcmode="lin" valueType="num">
                                      <p:cBhvr>
                                        <p:cTn id="7" dur="1000" fill="hold"/>
                                        <p:tgtEl>
                                          <p:spTgt spid="23558"/>
                                        </p:tgtEl>
                                        <p:attrNameLst>
                                          <p:attrName>ppt_x</p:attrName>
                                        </p:attrNameLst>
                                      </p:cBhvr>
                                      <p:tavLst>
                                        <p:tav tm="0">
                                          <p:val>
                                            <p:strVal val="#ppt_x-.2"/>
                                          </p:val>
                                        </p:tav>
                                        <p:tav tm="100000">
                                          <p:val>
                                            <p:strVal val="#ppt_x"/>
                                          </p:val>
                                        </p:tav>
                                      </p:tavLst>
                                    </p:anim>
                                    <p:anim calcmode="lin" valueType="num">
                                      <p:cBhvr>
                                        <p:cTn id="8" dur="1000" fill="hold"/>
                                        <p:tgtEl>
                                          <p:spTgt spid="23558"/>
                                        </p:tgtEl>
                                        <p:attrNameLst>
                                          <p:attrName>ppt_y</p:attrName>
                                        </p:attrNameLst>
                                      </p:cBhvr>
                                      <p:tavLst>
                                        <p:tav tm="0">
                                          <p:val>
                                            <p:strVal val="#ppt_y"/>
                                          </p:val>
                                        </p:tav>
                                        <p:tav tm="100000">
                                          <p:val>
                                            <p:strVal val="#ppt_y"/>
                                          </p:val>
                                        </p:tav>
                                      </p:tavLst>
                                    </p:anim>
                                    <p:animEffect transition="in" filter="wipe(right)" prLst="gradientSize: 0.1">
                                      <p:cBhvr>
                                        <p:cTn id="9" dur="1000"/>
                                        <p:tgtEl>
                                          <p:spTgt spid="23558"/>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23560"/>
                                        </p:tgtEl>
                                        <p:attrNameLst>
                                          <p:attrName>style.visibility</p:attrName>
                                        </p:attrNameLst>
                                      </p:cBhvr>
                                      <p:to>
                                        <p:strVal val="visible"/>
                                      </p:to>
                                    </p:set>
                                    <p:anim calcmode="lin" valueType="num">
                                      <p:cBhvr>
                                        <p:cTn id="14" dur="1000" fill="hold"/>
                                        <p:tgtEl>
                                          <p:spTgt spid="23560"/>
                                        </p:tgtEl>
                                        <p:attrNameLst>
                                          <p:attrName>ppt_x</p:attrName>
                                        </p:attrNameLst>
                                      </p:cBhvr>
                                      <p:tavLst>
                                        <p:tav tm="0">
                                          <p:val>
                                            <p:strVal val="#ppt_x-.2"/>
                                          </p:val>
                                        </p:tav>
                                        <p:tav tm="100000">
                                          <p:val>
                                            <p:strVal val="#ppt_x"/>
                                          </p:val>
                                        </p:tav>
                                      </p:tavLst>
                                    </p:anim>
                                    <p:anim calcmode="lin" valueType="num">
                                      <p:cBhvr>
                                        <p:cTn id="15" dur="1000" fill="hold"/>
                                        <p:tgtEl>
                                          <p:spTgt spid="23560"/>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3560"/>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23561"/>
                                        </p:tgtEl>
                                        <p:attrNameLst>
                                          <p:attrName>style.visibility</p:attrName>
                                        </p:attrNameLst>
                                      </p:cBhvr>
                                      <p:to>
                                        <p:strVal val="visible"/>
                                      </p:to>
                                    </p:set>
                                    <p:anim calcmode="lin" valueType="num">
                                      <p:cBhvr>
                                        <p:cTn id="21" dur="1000" fill="hold"/>
                                        <p:tgtEl>
                                          <p:spTgt spid="23561"/>
                                        </p:tgtEl>
                                        <p:attrNameLst>
                                          <p:attrName>ppt_x</p:attrName>
                                        </p:attrNameLst>
                                      </p:cBhvr>
                                      <p:tavLst>
                                        <p:tav tm="0">
                                          <p:val>
                                            <p:strVal val="#ppt_x-.2"/>
                                          </p:val>
                                        </p:tav>
                                        <p:tav tm="100000">
                                          <p:val>
                                            <p:strVal val="#ppt_x"/>
                                          </p:val>
                                        </p:tav>
                                      </p:tavLst>
                                    </p:anim>
                                    <p:anim calcmode="lin" valueType="num">
                                      <p:cBhvr>
                                        <p:cTn id="22" dur="1000" fill="hold"/>
                                        <p:tgtEl>
                                          <p:spTgt spid="2356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3561"/>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23562"/>
                                        </p:tgtEl>
                                        <p:attrNameLst>
                                          <p:attrName>style.visibility</p:attrName>
                                        </p:attrNameLst>
                                      </p:cBhvr>
                                      <p:to>
                                        <p:strVal val="visible"/>
                                      </p:to>
                                    </p:set>
                                    <p:anim calcmode="lin" valueType="num">
                                      <p:cBhvr>
                                        <p:cTn id="28" dur="1000" fill="hold"/>
                                        <p:tgtEl>
                                          <p:spTgt spid="23562"/>
                                        </p:tgtEl>
                                        <p:attrNameLst>
                                          <p:attrName>ppt_x</p:attrName>
                                        </p:attrNameLst>
                                      </p:cBhvr>
                                      <p:tavLst>
                                        <p:tav tm="0">
                                          <p:val>
                                            <p:strVal val="#ppt_x-.2"/>
                                          </p:val>
                                        </p:tav>
                                        <p:tav tm="100000">
                                          <p:val>
                                            <p:strVal val="#ppt_x"/>
                                          </p:val>
                                        </p:tav>
                                      </p:tavLst>
                                    </p:anim>
                                    <p:anim calcmode="lin" valueType="num">
                                      <p:cBhvr>
                                        <p:cTn id="29" dur="1000" fill="hold"/>
                                        <p:tgtEl>
                                          <p:spTgt spid="23562"/>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3562"/>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23563"/>
                                        </p:tgtEl>
                                        <p:attrNameLst>
                                          <p:attrName>style.visibility</p:attrName>
                                        </p:attrNameLst>
                                      </p:cBhvr>
                                      <p:to>
                                        <p:strVal val="visible"/>
                                      </p:to>
                                    </p:set>
                                    <p:anim calcmode="lin" valueType="num">
                                      <p:cBhvr>
                                        <p:cTn id="35" dur="1000" fill="hold"/>
                                        <p:tgtEl>
                                          <p:spTgt spid="23563"/>
                                        </p:tgtEl>
                                        <p:attrNameLst>
                                          <p:attrName>ppt_x</p:attrName>
                                        </p:attrNameLst>
                                      </p:cBhvr>
                                      <p:tavLst>
                                        <p:tav tm="0">
                                          <p:val>
                                            <p:strVal val="#ppt_x-.2"/>
                                          </p:val>
                                        </p:tav>
                                        <p:tav tm="100000">
                                          <p:val>
                                            <p:strVal val="#ppt_x"/>
                                          </p:val>
                                        </p:tav>
                                      </p:tavLst>
                                    </p:anim>
                                    <p:anim calcmode="lin" valueType="num">
                                      <p:cBhvr>
                                        <p:cTn id="36" dur="1000" fill="hold"/>
                                        <p:tgtEl>
                                          <p:spTgt spid="23563"/>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3563"/>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23564"/>
                                        </p:tgtEl>
                                        <p:attrNameLst>
                                          <p:attrName>style.visibility</p:attrName>
                                        </p:attrNameLst>
                                      </p:cBhvr>
                                      <p:to>
                                        <p:strVal val="visible"/>
                                      </p:to>
                                    </p:set>
                                    <p:anim calcmode="lin" valueType="num">
                                      <p:cBhvr>
                                        <p:cTn id="42" dur="1000" fill="hold"/>
                                        <p:tgtEl>
                                          <p:spTgt spid="23564"/>
                                        </p:tgtEl>
                                        <p:attrNameLst>
                                          <p:attrName>ppt_x</p:attrName>
                                        </p:attrNameLst>
                                      </p:cBhvr>
                                      <p:tavLst>
                                        <p:tav tm="0">
                                          <p:val>
                                            <p:strVal val="#ppt_x-.2"/>
                                          </p:val>
                                        </p:tav>
                                        <p:tav tm="100000">
                                          <p:val>
                                            <p:strVal val="#ppt_x"/>
                                          </p:val>
                                        </p:tav>
                                      </p:tavLst>
                                    </p:anim>
                                    <p:anim calcmode="lin" valueType="num">
                                      <p:cBhvr>
                                        <p:cTn id="43" dur="1000" fill="hold"/>
                                        <p:tgtEl>
                                          <p:spTgt spid="23564"/>
                                        </p:tgtEl>
                                        <p:attrNameLst>
                                          <p:attrName>ppt_y</p:attrName>
                                        </p:attrNameLst>
                                      </p:cBhvr>
                                      <p:tavLst>
                                        <p:tav tm="0">
                                          <p:val>
                                            <p:strVal val="#ppt_y"/>
                                          </p:val>
                                        </p:tav>
                                        <p:tav tm="100000">
                                          <p:val>
                                            <p:strVal val="#ppt_y"/>
                                          </p:val>
                                        </p:tav>
                                      </p:tavLst>
                                    </p:anim>
                                    <p:animEffect transition="in" filter="wipe(right)" prLst="gradientSize: 0.1">
                                      <p:cBhvr>
                                        <p:cTn id="44" dur="1000"/>
                                        <p:tgtEl>
                                          <p:spTgt spid="23564"/>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23565"/>
                                        </p:tgtEl>
                                        <p:attrNameLst>
                                          <p:attrName>style.visibility</p:attrName>
                                        </p:attrNameLst>
                                      </p:cBhvr>
                                      <p:to>
                                        <p:strVal val="visible"/>
                                      </p:to>
                                    </p:set>
                                    <p:anim calcmode="lin" valueType="num">
                                      <p:cBhvr>
                                        <p:cTn id="49" dur="1000" fill="hold"/>
                                        <p:tgtEl>
                                          <p:spTgt spid="23565"/>
                                        </p:tgtEl>
                                        <p:attrNameLst>
                                          <p:attrName>ppt_x</p:attrName>
                                        </p:attrNameLst>
                                      </p:cBhvr>
                                      <p:tavLst>
                                        <p:tav tm="0">
                                          <p:val>
                                            <p:strVal val="#ppt_x-.2"/>
                                          </p:val>
                                        </p:tav>
                                        <p:tav tm="100000">
                                          <p:val>
                                            <p:strVal val="#ppt_x"/>
                                          </p:val>
                                        </p:tav>
                                      </p:tavLst>
                                    </p:anim>
                                    <p:anim calcmode="lin" valueType="num">
                                      <p:cBhvr>
                                        <p:cTn id="50" dur="1000" fill="hold"/>
                                        <p:tgtEl>
                                          <p:spTgt spid="23565"/>
                                        </p:tgtEl>
                                        <p:attrNameLst>
                                          <p:attrName>ppt_y</p:attrName>
                                        </p:attrNameLst>
                                      </p:cBhvr>
                                      <p:tavLst>
                                        <p:tav tm="0">
                                          <p:val>
                                            <p:strVal val="#ppt_y"/>
                                          </p:val>
                                        </p:tav>
                                        <p:tav tm="100000">
                                          <p:val>
                                            <p:strVal val="#ppt_y"/>
                                          </p:val>
                                        </p:tav>
                                      </p:tavLst>
                                    </p:anim>
                                    <p:animEffect transition="in" filter="wipe(right)" prLst="gradientSize: 0.1">
                                      <p:cBhvr>
                                        <p:cTn id="51" dur="1000"/>
                                        <p:tgtEl>
                                          <p:spTgt spid="23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p:bldP spid="23560" grpId="0" animBg="1"/>
      <p:bldP spid="23561" grpId="0" animBg="1"/>
      <p:bldP spid="23562" grpId="0" animBg="1"/>
      <p:bldP spid="23563" grpId="0" animBg="1"/>
      <p:bldP spid="23564" grpId="0" animBg="1"/>
      <p:bldP spid="2356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a:xfrm>
            <a:off x="457200" y="285728"/>
            <a:ext cx="8229600" cy="1143000"/>
          </a:xfrm>
          <a:gradFill rotWithShape="1">
            <a:gsLst>
              <a:gs pos="0">
                <a:schemeClr val="hlink"/>
              </a:gs>
              <a:gs pos="100000">
                <a:schemeClr val="bg1"/>
              </a:gs>
            </a:gsLst>
            <a:lin ang="18900000" scaled="1"/>
          </a:gradFill>
          <a:ln w="50800">
            <a:solidFill>
              <a:schemeClr val="bg2"/>
            </a:solidFill>
          </a:ln>
        </p:spPr>
        <p:txBody>
          <a:bodyPr/>
          <a:lstStyle/>
          <a:p>
            <a:r>
              <a:rPr lang="tr-TR" sz="4000">
                <a:solidFill>
                  <a:srgbClr val="FF3300"/>
                </a:solidFill>
              </a:rPr>
              <a:t>MAGNA CARTA</a:t>
            </a:r>
          </a:p>
        </p:txBody>
      </p:sp>
      <p:sp>
        <p:nvSpPr>
          <p:cNvPr id="25603" name="Rectangle 3"/>
          <p:cNvSpPr>
            <a:spLocks noGrp="1" noChangeArrowheads="1"/>
          </p:cNvSpPr>
          <p:nvPr>
            <p:ph idx="1"/>
          </p:nvPr>
        </p:nvSpPr>
        <p:spPr>
          <a:xfrm>
            <a:off x="4500563" y="1557338"/>
            <a:ext cx="4175125" cy="4679950"/>
          </a:xfrm>
          <a:solidFill>
            <a:schemeClr val="accent3">
              <a:lumMod val="20000"/>
              <a:lumOff val="80000"/>
            </a:schemeClr>
          </a:solidFill>
          <a:ln w="38100">
            <a:solidFill>
              <a:schemeClr val="bg2"/>
            </a:solidFill>
          </a:ln>
        </p:spPr>
        <p:txBody>
          <a:bodyPr/>
          <a:lstStyle/>
          <a:p>
            <a:pPr>
              <a:lnSpc>
                <a:spcPct val="90000"/>
              </a:lnSpc>
            </a:pPr>
            <a:r>
              <a:rPr lang="tr-TR" sz="2400">
                <a:latin typeface="Comic Sans MS" pitchFamily="66" charset="0"/>
              </a:rPr>
              <a:t>Magna Carta (Latince "Büyük Sözleşme") veya Magna Carta Libertatum (Latince "Büyük Özgürlükler Sözleşmesi") 1215 yılında imzalanmış bir İngiliz belgesidir. </a:t>
            </a:r>
          </a:p>
          <a:p>
            <a:pPr>
              <a:lnSpc>
                <a:spcPct val="90000"/>
              </a:lnSpc>
            </a:pPr>
            <a:r>
              <a:rPr lang="tr-TR" sz="2400">
                <a:latin typeface="Comic Sans MS" pitchFamily="66" charset="0"/>
              </a:rPr>
              <a:t>Günümüzdeki anayasal düzene ulaşana kadar yaşanılan tarihi sürecin en önemli basamaklarından birisidir. </a:t>
            </a:r>
          </a:p>
        </p:txBody>
      </p:sp>
      <p:sp>
        <p:nvSpPr>
          <p:cNvPr id="25606" name="AutoShape 6" descr="Magna-Carta"/>
          <p:cNvSpPr>
            <a:spLocks noChangeAspect="1" noChangeArrowheads="1"/>
          </p:cNvSpPr>
          <p:nvPr/>
        </p:nvSpPr>
        <p:spPr bwMode="auto">
          <a:xfrm>
            <a:off x="4424363" y="3281363"/>
            <a:ext cx="296862" cy="296862"/>
          </a:xfrm>
          <a:prstGeom prst="rect">
            <a:avLst/>
          </a:prstGeom>
          <a:noFill/>
        </p:spPr>
        <p:txBody>
          <a:bodyPr/>
          <a:lstStyle/>
          <a:p>
            <a:endParaRPr lang="tr-TR"/>
          </a:p>
        </p:txBody>
      </p:sp>
      <p:pic>
        <p:nvPicPr>
          <p:cNvPr id="25608" name="Picture 8" descr="Magna-Carta"/>
          <p:cNvPicPr>
            <a:picLocks noChangeAspect="1" noChangeArrowheads="1"/>
          </p:cNvPicPr>
          <p:nvPr/>
        </p:nvPicPr>
        <p:blipFill>
          <a:blip r:embed="rId2" cstate="print"/>
          <a:srcRect/>
          <a:stretch>
            <a:fillRect/>
          </a:stretch>
        </p:blipFill>
        <p:spPr bwMode="auto">
          <a:xfrm>
            <a:off x="395288" y="1844675"/>
            <a:ext cx="3708400" cy="33131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5603">
                                            <p:bg/>
                                          </p:spTgt>
                                        </p:tgtEl>
                                        <p:attrNameLst>
                                          <p:attrName>style.visibility</p:attrName>
                                        </p:attrNameLst>
                                      </p:cBhvr>
                                      <p:to>
                                        <p:strVal val="visible"/>
                                      </p:to>
                                    </p:set>
                                    <p:anim calcmode="discrete" valueType="clr">
                                      <p:cBhvr override="childStyle">
                                        <p:cTn id="7" dur="80"/>
                                        <p:tgtEl>
                                          <p:spTgt spid="25603">
                                            <p:bg/>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5603">
                                            <p:bg/>
                                          </p:spTgt>
                                        </p:tgtEl>
                                        <p:attrNameLst>
                                          <p:attrName>fillcolor</p:attrName>
                                        </p:attrNameLst>
                                      </p:cBhvr>
                                      <p:tavLst>
                                        <p:tav tm="0">
                                          <p:val>
                                            <p:clrVal>
                                              <a:schemeClr val="accent2"/>
                                            </p:clrVal>
                                          </p:val>
                                        </p:tav>
                                        <p:tav tm="50000">
                                          <p:val>
                                            <p:clrVal>
                                              <a:schemeClr val="hlink"/>
                                            </p:clrVal>
                                          </p:val>
                                        </p:tav>
                                      </p:tavLst>
                                    </p:anim>
                                    <p:set>
                                      <p:cBhvr>
                                        <p:cTn id="9" dur="80"/>
                                        <p:tgtEl>
                                          <p:spTgt spid="25603">
                                            <p:bg/>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5603">
                                            <p:txEl>
                                              <p:pRg st="0" end="0"/>
                                            </p:txEl>
                                          </p:spTgt>
                                        </p:tgtEl>
                                        <p:attrNameLst>
                                          <p:attrName>style.visibility</p:attrName>
                                        </p:attrNameLst>
                                      </p:cBhvr>
                                      <p:to>
                                        <p:strVal val="visible"/>
                                      </p:to>
                                    </p:set>
                                    <p:anim calcmode="discrete" valueType="clr">
                                      <p:cBhvr override="childStyle">
                                        <p:cTn id="14" dur="80"/>
                                        <p:tgtEl>
                                          <p:spTgt spid="2560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5603">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25603">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5603">
                                            <p:txEl>
                                              <p:pRg st="1" end="1"/>
                                            </p:txEl>
                                          </p:spTgt>
                                        </p:tgtEl>
                                        <p:attrNameLst>
                                          <p:attrName>style.visibility</p:attrName>
                                        </p:attrNameLst>
                                      </p:cBhvr>
                                      <p:to>
                                        <p:strVal val="visible"/>
                                      </p:to>
                                    </p:set>
                                    <p:anim calcmode="discrete" valueType="clr">
                                      <p:cBhvr override="childStyle">
                                        <p:cTn id="21" dur="80"/>
                                        <p:tgtEl>
                                          <p:spTgt spid="2560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5603">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2560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rrowheads="1"/>
          </p:cNvSpPr>
          <p:nvPr>
            <p:ph type="title"/>
          </p:nvPr>
        </p:nvSpPr>
        <p:spPr>
          <a:xfrm>
            <a:off x="457200" y="285728"/>
            <a:ext cx="8229600" cy="1143000"/>
          </a:xfrm>
          <a:gradFill rotWithShape="1">
            <a:gsLst>
              <a:gs pos="0">
                <a:schemeClr val="hlink"/>
              </a:gs>
              <a:gs pos="100000">
                <a:schemeClr val="bg1"/>
              </a:gs>
            </a:gsLst>
            <a:lin ang="18900000" scaled="1"/>
          </a:gradFill>
          <a:ln w="50800">
            <a:solidFill>
              <a:schemeClr val="bg2"/>
            </a:solidFill>
          </a:ln>
        </p:spPr>
        <p:txBody>
          <a:bodyPr/>
          <a:lstStyle/>
          <a:p>
            <a:r>
              <a:rPr lang="tr-TR" sz="4000">
                <a:solidFill>
                  <a:srgbClr val="FF3300"/>
                </a:solidFill>
              </a:rPr>
              <a:t>MAGNA CARTA</a:t>
            </a:r>
          </a:p>
        </p:txBody>
      </p:sp>
      <p:sp>
        <p:nvSpPr>
          <p:cNvPr id="29699" name="Rectangle 3"/>
          <p:cNvSpPr>
            <a:spLocks noGrp="1" noChangeArrowheads="1"/>
          </p:cNvSpPr>
          <p:nvPr>
            <p:ph idx="1"/>
          </p:nvPr>
        </p:nvSpPr>
        <p:spPr/>
        <p:txBody>
          <a:bodyPr/>
          <a:lstStyle/>
          <a:p>
            <a:endParaRPr lang="tr-TR"/>
          </a:p>
        </p:txBody>
      </p:sp>
      <p:pic>
        <p:nvPicPr>
          <p:cNvPr id="29703" name="Picture 7" descr="kral"/>
          <p:cNvPicPr>
            <a:picLocks noChangeAspect="1" noChangeArrowheads="1"/>
          </p:cNvPicPr>
          <p:nvPr/>
        </p:nvPicPr>
        <p:blipFill>
          <a:blip r:embed="rId2" cstate="print"/>
          <a:srcRect/>
          <a:stretch>
            <a:fillRect/>
          </a:stretch>
        </p:blipFill>
        <p:spPr bwMode="auto">
          <a:xfrm>
            <a:off x="395288" y="1628775"/>
            <a:ext cx="3063875" cy="4365625"/>
          </a:xfrm>
          <a:prstGeom prst="rect">
            <a:avLst/>
          </a:prstGeom>
          <a:noFill/>
        </p:spPr>
      </p:pic>
      <p:sp>
        <p:nvSpPr>
          <p:cNvPr id="29701" name="AutoShape 5"/>
          <p:cNvSpPr>
            <a:spLocks noChangeArrowheads="1"/>
          </p:cNvSpPr>
          <p:nvPr/>
        </p:nvSpPr>
        <p:spPr bwMode="auto">
          <a:xfrm>
            <a:off x="4211638" y="1773238"/>
            <a:ext cx="4535487" cy="4105275"/>
          </a:xfrm>
          <a:prstGeom prst="wedgeEllipseCallout">
            <a:avLst>
              <a:gd name="adj1" fmla="val -81179"/>
              <a:gd name="adj2" fmla="val -36008"/>
            </a:avLst>
          </a:prstGeom>
          <a:solidFill>
            <a:schemeClr val="hlink"/>
          </a:solidFill>
          <a:ln w="38100">
            <a:solidFill>
              <a:schemeClr val="bg2"/>
            </a:solidFill>
            <a:miter lim="800000"/>
            <a:headEnd/>
            <a:tailEnd/>
          </a:ln>
          <a:effectLst/>
        </p:spPr>
        <p:txBody>
          <a:bodyPr/>
          <a:lstStyle/>
          <a:p>
            <a:pPr algn="ctr"/>
            <a:r>
              <a:rPr lang="tr-TR" sz="2800" b="1">
                <a:solidFill>
                  <a:schemeClr val="tx2">
                    <a:lumMod val="75000"/>
                  </a:schemeClr>
                </a:solidFill>
                <a:latin typeface="Comic Sans MS" pitchFamily="66" charset="0"/>
              </a:rPr>
              <a:t>MAGNA CARTA, sonsuz olan yetkilerimi din adamları ve halk adına sınırlamıştır</a:t>
            </a:r>
            <a:r>
              <a:rPr lang="tr-TR" sz="2800">
                <a:solidFill>
                  <a:schemeClr val="tx2">
                    <a:lumMod val="75000"/>
                  </a:schemeClr>
                </a:solidFill>
                <a:latin typeface="Comic Sans MS" pitchFamily="66"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9701">
                                            <p:txEl>
                                              <p:pRg st="0" end="0"/>
                                            </p:txEl>
                                          </p:spTgt>
                                        </p:tgtEl>
                                        <p:attrNameLst>
                                          <p:attrName>style.visibility</p:attrName>
                                        </p:attrNameLst>
                                      </p:cBhvr>
                                      <p:to>
                                        <p:strVal val="visible"/>
                                      </p:to>
                                    </p:set>
                                    <p:anim calcmode="discrete" valueType="clr">
                                      <p:cBhvr override="childStyle">
                                        <p:cTn id="7" dur="80"/>
                                        <p:tgtEl>
                                          <p:spTgt spid="2970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970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970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a:xfrm>
            <a:off x="457200" y="142852"/>
            <a:ext cx="8229600" cy="1143000"/>
          </a:xfrm>
          <a:gradFill rotWithShape="1">
            <a:gsLst>
              <a:gs pos="0">
                <a:schemeClr val="hlink"/>
              </a:gs>
              <a:gs pos="100000">
                <a:schemeClr val="bg1"/>
              </a:gs>
            </a:gsLst>
            <a:lin ang="18900000" scaled="1"/>
          </a:gradFill>
          <a:ln w="50800">
            <a:solidFill>
              <a:schemeClr val="bg2"/>
            </a:solidFill>
          </a:ln>
        </p:spPr>
        <p:txBody>
          <a:bodyPr/>
          <a:lstStyle/>
          <a:p>
            <a:r>
              <a:rPr lang="tr-TR" sz="4000" dirty="0">
                <a:solidFill>
                  <a:srgbClr val="FF3300"/>
                </a:solidFill>
              </a:rPr>
              <a:t>MAGNA CARTA</a:t>
            </a:r>
          </a:p>
        </p:txBody>
      </p:sp>
      <p:sp>
        <p:nvSpPr>
          <p:cNvPr id="31747" name="Rectangle 3"/>
          <p:cNvSpPr>
            <a:spLocks noGrp="1" noChangeArrowheads="1"/>
          </p:cNvSpPr>
          <p:nvPr>
            <p:ph idx="1"/>
          </p:nvPr>
        </p:nvSpPr>
        <p:spPr>
          <a:xfrm>
            <a:off x="457200" y="1600200"/>
            <a:ext cx="8229600" cy="5257800"/>
          </a:xfrm>
        </p:spPr>
        <p:txBody>
          <a:bodyPr/>
          <a:lstStyle/>
          <a:p>
            <a:endParaRPr lang="tr-TR"/>
          </a:p>
        </p:txBody>
      </p:sp>
      <p:pic>
        <p:nvPicPr>
          <p:cNvPr id="31748" name="Picture 4" descr="kral"/>
          <p:cNvPicPr>
            <a:picLocks noChangeAspect="1" noChangeArrowheads="1"/>
          </p:cNvPicPr>
          <p:nvPr/>
        </p:nvPicPr>
        <p:blipFill>
          <a:blip r:embed="rId2" cstate="print"/>
          <a:srcRect/>
          <a:stretch>
            <a:fillRect/>
          </a:stretch>
        </p:blipFill>
        <p:spPr bwMode="auto">
          <a:xfrm>
            <a:off x="395288" y="1628775"/>
            <a:ext cx="3063875" cy="4365625"/>
          </a:xfrm>
          <a:prstGeom prst="rect">
            <a:avLst/>
          </a:prstGeom>
          <a:noFill/>
        </p:spPr>
      </p:pic>
      <p:sp>
        <p:nvSpPr>
          <p:cNvPr id="31749" name="AutoShape 5"/>
          <p:cNvSpPr>
            <a:spLocks noChangeArrowheads="1"/>
          </p:cNvSpPr>
          <p:nvPr/>
        </p:nvSpPr>
        <p:spPr bwMode="auto">
          <a:xfrm>
            <a:off x="3708400" y="1773238"/>
            <a:ext cx="5435600" cy="5084762"/>
          </a:xfrm>
          <a:prstGeom prst="wedgeEllipseCallout">
            <a:avLst>
              <a:gd name="adj1" fmla="val -67921"/>
              <a:gd name="adj2" fmla="val -35916"/>
            </a:avLst>
          </a:prstGeom>
          <a:solidFill>
            <a:schemeClr val="hlink"/>
          </a:solidFill>
          <a:ln w="38100">
            <a:solidFill>
              <a:schemeClr val="bg2"/>
            </a:solidFill>
            <a:miter lim="800000"/>
            <a:headEnd/>
            <a:tailEnd/>
          </a:ln>
          <a:effectLst/>
        </p:spPr>
        <p:txBody>
          <a:bodyPr/>
          <a:lstStyle/>
          <a:p>
            <a:pPr lvl="1" algn="ctr"/>
            <a:r>
              <a:rPr lang="tr-TR" sz="2000">
                <a:solidFill>
                  <a:schemeClr val="tx2">
                    <a:lumMod val="75000"/>
                  </a:schemeClr>
                </a:solidFill>
                <a:latin typeface="Comic Sans MS" pitchFamily="66" charset="0"/>
              </a:rPr>
              <a:t>“Özgür hiç kimse kendi benzerleri tarafından ülke kanunlarına göre yasal bir şekilde muhakeme edilip hüküm giymeden tutuklanmayacak, hapsedilmeyecek, mal ve mülkünden yoksun bırakılmayacak, kanun dışı ilan edilmeyecek, sürgün edilmeyecek veya hangi şekilde olursa olsun zarara uğratılmayacaktır” </a:t>
            </a:r>
          </a:p>
          <a:p>
            <a:pPr algn="ctr"/>
            <a:endParaRPr lang="tr-TR" sz="2000">
              <a:solidFill>
                <a:schemeClr val="tx2">
                  <a:lumMod val="75000"/>
                </a:schemeClr>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1749">
                                            <p:txEl>
                                              <p:pRg st="0" end="0"/>
                                            </p:txEl>
                                          </p:spTgt>
                                        </p:tgtEl>
                                        <p:attrNameLst>
                                          <p:attrName>style.visibility</p:attrName>
                                        </p:attrNameLst>
                                      </p:cBhvr>
                                      <p:to>
                                        <p:strVal val="visible"/>
                                      </p:to>
                                    </p:set>
                                    <p:anim calcmode="discrete" valueType="clr">
                                      <p:cBhvr override="childStyle">
                                        <p:cTn id="7" dur="80"/>
                                        <p:tgtEl>
                                          <p:spTgt spid="3174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174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174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3" name="AutoShape 5"/>
          <p:cNvSpPr>
            <a:spLocks noChangeArrowheads="1"/>
          </p:cNvSpPr>
          <p:nvPr/>
        </p:nvSpPr>
        <p:spPr bwMode="auto">
          <a:xfrm>
            <a:off x="468313" y="1557338"/>
            <a:ext cx="8351837" cy="4248150"/>
          </a:xfrm>
          <a:prstGeom prst="horizontalScroll">
            <a:avLst>
              <a:gd name="adj" fmla="val 12500"/>
            </a:avLst>
          </a:prstGeom>
          <a:solidFill>
            <a:srgbClr val="FF00FF"/>
          </a:solidFill>
          <a:ln w="50800">
            <a:solidFill>
              <a:schemeClr val="bg2"/>
            </a:solidFill>
            <a:round/>
            <a:headEnd/>
            <a:tailEnd/>
          </a:ln>
          <a:effectLst/>
        </p:spPr>
        <p:txBody>
          <a:bodyPr wrap="none" anchor="ctr"/>
          <a:lstStyle/>
          <a:p>
            <a:pPr algn="ctr"/>
            <a:r>
              <a:rPr lang="tr-TR" sz="2800" b="1">
                <a:solidFill>
                  <a:schemeClr val="bg2"/>
                </a:solidFill>
                <a:latin typeface="Comic Sans MS" pitchFamily="66" charset="0"/>
              </a:rPr>
              <a:t>Vatandaşların hakları ve özgürlükleri </a:t>
            </a:r>
          </a:p>
          <a:p>
            <a:pPr algn="ctr"/>
            <a:r>
              <a:rPr lang="tr-TR" sz="2800" b="1">
                <a:solidFill>
                  <a:schemeClr val="bg2"/>
                </a:solidFill>
                <a:latin typeface="Comic Sans MS" pitchFamily="66" charset="0"/>
              </a:rPr>
              <a:t>açısından çok önemli kurallar getirmiş olup, </a:t>
            </a:r>
          </a:p>
          <a:p>
            <a:pPr algn="ctr"/>
            <a:r>
              <a:rPr lang="tr-TR" sz="2800" b="1">
                <a:solidFill>
                  <a:schemeClr val="bg2"/>
                </a:solidFill>
                <a:latin typeface="Comic Sans MS" pitchFamily="66" charset="0"/>
              </a:rPr>
              <a:t>hukukun üstünlüğü ilkesinin birçok ülkede </a:t>
            </a:r>
          </a:p>
          <a:p>
            <a:pPr algn="ctr"/>
            <a:r>
              <a:rPr lang="tr-TR" sz="2800" b="1">
                <a:solidFill>
                  <a:schemeClr val="bg2"/>
                </a:solidFill>
                <a:latin typeface="Comic Sans MS" pitchFamily="66" charset="0"/>
              </a:rPr>
              <a:t>yerleşmesine neden olmuştur. </a:t>
            </a:r>
          </a:p>
        </p:txBody>
      </p:sp>
      <p:sp>
        <p:nvSpPr>
          <p:cNvPr id="32775" name="Rectangle 7"/>
          <p:cNvSpPr>
            <a:spLocks noGrp="1" noRot="1" noChangeArrowheads="1"/>
          </p:cNvSpPr>
          <p:nvPr>
            <p:ph type="title"/>
          </p:nvPr>
        </p:nvSpPr>
        <p:spPr>
          <a:xfrm>
            <a:off x="1457332" y="274638"/>
            <a:ext cx="7043758" cy="1143000"/>
          </a:xfrm>
          <a:gradFill rotWithShape="1">
            <a:gsLst>
              <a:gs pos="0">
                <a:schemeClr val="accent1"/>
              </a:gs>
              <a:gs pos="100000">
                <a:schemeClr val="bg1"/>
              </a:gs>
            </a:gsLst>
            <a:lin ang="5400000" scaled="1"/>
          </a:gradFill>
          <a:ln w="63500">
            <a:solidFill>
              <a:schemeClr val="bg2"/>
            </a:solidFill>
          </a:ln>
        </p:spPr>
        <p:txBody>
          <a:bodyPr>
            <a:normAutofit fontScale="90000"/>
          </a:bodyPr>
          <a:lstStyle/>
          <a:p>
            <a:r>
              <a:rPr lang="tr-TR" sz="8000">
                <a:solidFill>
                  <a:srgbClr val="FF3300"/>
                </a:solidFill>
              </a:rPr>
              <a:t>UYARI</a:t>
            </a:r>
          </a:p>
        </p:txBody>
      </p:sp>
      <p:pic>
        <p:nvPicPr>
          <p:cNvPr id="32776" name="Picture 8" descr="j0299125"/>
          <p:cNvPicPr>
            <a:picLocks noChangeAspect="1" noChangeArrowheads="1"/>
          </p:cNvPicPr>
          <p:nvPr/>
        </p:nvPicPr>
        <p:blipFill>
          <a:blip r:embed="rId2" cstate="print"/>
          <a:srcRect/>
          <a:stretch>
            <a:fillRect/>
          </a:stretch>
        </p:blipFill>
        <p:spPr bwMode="auto">
          <a:xfrm>
            <a:off x="395288" y="0"/>
            <a:ext cx="1101725" cy="18049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2773"/>
                                        </p:tgtEl>
                                        <p:attrNameLst>
                                          <p:attrName>style.visibility</p:attrName>
                                        </p:attrNameLst>
                                      </p:cBhvr>
                                      <p:to>
                                        <p:strVal val="visible"/>
                                      </p:to>
                                    </p:set>
                                    <p:anim calcmode="discrete" valueType="clr">
                                      <p:cBhvr override="childStyle">
                                        <p:cTn id="7" dur="80"/>
                                        <p:tgtEl>
                                          <p:spTgt spid="3277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2773"/>
                                        </p:tgtEl>
                                        <p:attrNameLst>
                                          <p:attrName>fillcolor</p:attrName>
                                        </p:attrNameLst>
                                      </p:cBhvr>
                                      <p:tavLst>
                                        <p:tav tm="0">
                                          <p:val>
                                            <p:clrVal>
                                              <a:schemeClr val="accent2"/>
                                            </p:clrVal>
                                          </p:val>
                                        </p:tav>
                                        <p:tav tm="50000">
                                          <p:val>
                                            <p:clrVal>
                                              <a:schemeClr val="hlink"/>
                                            </p:clrVal>
                                          </p:val>
                                        </p:tav>
                                      </p:tavLst>
                                    </p:anim>
                                    <p:set>
                                      <p:cBhvr>
                                        <p:cTn id="9" dur="80"/>
                                        <p:tgtEl>
                                          <p:spTgt spid="3277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a:xfrm>
            <a:off x="457200" y="285728"/>
            <a:ext cx="8229600" cy="1143000"/>
          </a:xfrm>
          <a:gradFill rotWithShape="1">
            <a:gsLst>
              <a:gs pos="0">
                <a:schemeClr val="hlink"/>
              </a:gs>
              <a:gs pos="100000">
                <a:schemeClr val="bg1"/>
              </a:gs>
            </a:gsLst>
            <a:lin ang="18900000" scaled="1"/>
          </a:gradFill>
          <a:ln w="50800">
            <a:solidFill>
              <a:schemeClr val="bg2"/>
            </a:solidFill>
          </a:ln>
        </p:spPr>
        <p:txBody>
          <a:bodyPr/>
          <a:lstStyle/>
          <a:p>
            <a:r>
              <a:rPr lang="tr-TR" sz="4000">
                <a:solidFill>
                  <a:srgbClr val="FF3300"/>
                </a:solidFill>
              </a:rPr>
              <a:t>KANUNİ SULTAN SÜLEYMAN</a:t>
            </a:r>
          </a:p>
        </p:txBody>
      </p:sp>
      <p:sp>
        <p:nvSpPr>
          <p:cNvPr id="33795" name="Rectangle 3"/>
          <p:cNvSpPr>
            <a:spLocks noGrp="1" noChangeArrowheads="1"/>
          </p:cNvSpPr>
          <p:nvPr>
            <p:ph idx="1"/>
          </p:nvPr>
        </p:nvSpPr>
        <p:spPr/>
        <p:txBody>
          <a:bodyPr/>
          <a:lstStyle/>
          <a:p>
            <a:endParaRPr lang="tr-TR"/>
          </a:p>
        </p:txBody>
      </p:sp>
      <p:pic>
        <p:nvPicPr>
          <p:cNvPr id="33799" name="Picture 7" descr="kanuni"/>
          <p:cNvPicPr>
            <a:picLocks noChangeAspect="1" noChangeArrowheads="1"/>
          </p:cNvPicPr>
          <p:nvPr/>
        </p:nvPicPr>
        <p:blipFill>
          <a:blip r:embed="rId2" cstate="print"/>
          <a:srcRect/>
          <a:stretch>
            <a:fillRect/>
          </a:stretch>
        </p:blipFill>
        <p:spPr bwMode="auto">
          <a:xfrm>
            <a:off x="468313" y="1628775"/>
            <a:ext cx="3298825" cy="4581525"/>
          </a:xfrm>
          <a:prstGeom prst="rect">
            <a:avLst/>
          </a:prstGeom>
          <a:noFill/>
        </p:spPr>
      </p:pic>
      <p:sp>
        <p:nvSpPr>
          <p:cNvPr id="33797" name="AutoShape 5"/>
          <p:cNvSpPr>
            <a:spLocks noChangeArrowheads="1"/>
          </p:cNvSpPr>
          <p:nvPr/>
        </p:nvSpPr>
        <p:spPr bwMode="auto">
          <a:xfrm>
            <a:off x="3708400" y="1773238"/>
            <a:ext cx="5184775" cy="4895850"/>
          </a:xfrm>
          <a:prstGeom prst="wedgeEllipseCallout">
            <a:avLst>
              <a:gd name="adj1" fmla="val -56623"/>
              <a:gd name="adj2" fmla="val -14761"/>
            </a:avLst>
          </a:prstGeom>
          <a:solidFill>
            <a:schemeClr val="hlink"/>
          </a:solidFill>
          <a:ln w="38100">
            <a:solidFill>
              <a:schemeClr val="bg2"/>
            </a:solidFill>
            <a:miter lim="800000"/>
            <a:headEnd/>
            <a:tailEnd/>
          </a:ln>
          <a:effectLst/>
        </p:spPr>
        <p:txBody>
          <a:bodyPr/>
          <a:lstStyle/>
          <a:p>
            <a:pPr algn="ctr"/>
            <a:r>
              <a:rPr lang="tr-TR" sz="2800" b="1" dirty="0">
                <a:solidFill>
                  <a:schemeClr val="tx2">
                    <a:lumMod val="75000"/>
                  </a:schemeClr>
                </a:solidFill>
                <a:latin typeface="Comic Sans MS" pitchFamily="66" charset="0"/>
              </a:rPr>
              <a:t>Bana</a:t>
            </a:r>
            <a:r>
              <a:rPr lang="tr-TR" sz="2800" b="1" dirty="0">
                <a:solidFill>
                  <a:schemeClr val="bg2"/>
                </a:solidFill>
                <a:latin typeface="Comic Sans MS" pitchFamily="66" charset="0"/>
              </a:rPr>
              <a:t> </a:t>
            </a:r>
            <a:r>
              <a:rPr lang="tr-TR" sz="2800" b="1" dirty="0">
                <a:solidFill>
                  <a:srgbClr val="FF3300"/>
                </a:solidFill>
                <a:latin typeface="Comic Sans MS" pitchFamily="66" charset="0"/>
              </a:rPr>
              <a:t>"</a:t>
            </a:r>
            <a:r>
              <a:rPr lang="tr-TR" sz="2800" b="1" dirty="0" err="1">
                <a:solidFill>
                  <a:srgbClr val="FF3300"/>
                </a:solidFill>
                <a:latin typeface="Comic Sans MS" pitchFamily="66" charset="0"/>
              </a:rPr>
              <a:t>Kanûnî</a:t>
            </a:r>
            <a:r>
              <a:rPr lang="tr-TR" sz="2800" b="1" dirty="0">
                <a:solidFill>
                  <a:schemeClr val="tx2">
                    <a:lumMod val="75000"/>
                  </a:schemeClr>
                </a:solidFill>
                <a:latin typeface="Comic Sans MS" pitchFamily="66" charset="0"/>
              </a:rPr>
              <a:t>" denmesi, yeni kanunlar </a:t>
            </a:r>
            <a:r>
              <a:rPr lang="tr-TR" sz="2800" b="1" dirty="0" err="1">
                <a:solidFill>
                  <a:schemeClr val="tx2">
                    <a:lumMod val="75000"/>
                  </a:schemeClr>
                </a:solidFill>
                <a:latin typeface="Comic Sans MS" pitchFamily="66" charset="0"/>
              </a:rPr>
              <a:t>icad</a:t>
            </a:r>
            <a:r>
              <a:rPr lang="tr-TR" sz="2800" b="1" dirty="0">
                <a:solidFill>
                  <a:schemeClr val="tx2">
                    <a:lumMod val="75000"/>
                  </a:schemeClr>
                </a:solidFill>
                <a:latin typeface="Comic Sans MS" pitchFamily="66" charset="0"/>
              </a:rPr>
              <a:t> ettiğimden değil, mevcut kanunları yazdırtıp çok sıkı bir şekilde tatbik etmemden dolayıdır.</a:t>
            </a:r>
            <a:r>
              <a:rPr lang="tr-TR" sz="2800" dirty="0">
                <a:solidFill>
                  <a:schemeClr val="tx2">
                    <a:lumMod val="75000"/>
                  </a:schemeClr>
                </a:solidFill>
                <a:latin typeface="Comic Sans MS" pitchFamily="66"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3797">
                                            <p:txEl>
                                              <p:pRg st="0" end="0"/>
                                            </p:txEl>
                                          </p:spTgt>
                                        </p:tgtEl>
                                        <p:attrNameLst>
                                          <p:attrName>style.visibility</p:attrName>
                                        </p:attrNameLst>
                                      </p:cBhvr>
                                      <p:to>
                                        <p:strVal val="visible"/>
                                      </p:to>
                                    </p:set>
                                    <p:anim calcmode="discrete" valueType="clr">
                                      <p:cBhvr override="childStyle">
                                        <p:cTn id="7" dur="80"/>
                                        <p:tgtEl>
                                          <p:spTgt spid="3379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3797">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379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a:xfrm>
            <a:off x="1100142" y="428604"/>
            <a:ext cx="5472122" cy="1143000"/>
          </a:xfrm>
        </p:spPr>
        <p:txBody>
          <a:bodyPr/>
          <a:lstStyle/>
          <a:p>
            <a:r>
              <a:rPr lang="tr-TR" sz="6000" dirty="0">
                <a:solidFill>
                  <a:srgbClr val="FF3300"/>
                </a:solidFill>
              </a:rPr>
              <a:t>İNSAN HAKLARI</a:t>
            </a:r>
          </a:p>
        </p:txBody>
      </p:sp>
      <p:sp>
        <p:nvSpPr>
          <p:cNvPr id="7171" name="Rectangle 3"/>
          <p:cNvSpPr>
            <a:spLocks noGrp="1" noChangeArrowheads="1"/>
          </p:cNvSpPr>
          <p:nvPr>
            <p:ph idx="1"/>
          </p:nvPr>
        </p:nvSpPr>
        <p:spPr>
          <a:xfrm>
            <a:off x="457200" y="1468772"/>
            <a:ext cx="8229600" cy="4389120"/>
          </a:xfrm>
        </p:spPr>
        <p:txBody>
          <a:bodyPr/>
          <a:lstStyle/>
          <a:p>
            <a:pPr>
              <a:lnSpc>
                <a:spcPct val="90000"/>
              </a:lnSpc>
              <a:buFont typeface="Wingdings" pitchFamily="2" charset="2"/>
              <a:buNone/>
            </a:pPr>
            <a:r>
              <a:rPr lang="tr-TR" dirty="0"/>
              <a:t>		</a:t>
            </a:r>
          </a:p>
          <a:p>
            <a:pPr>
              <a:lnSpc>
                <a:spcPct val="90000"/>
              </a:lnSpc>
              <a:buFont typeface="Wingdings" pitchFamily="2" charset="2"/>
              <a:buNone/>
            </a:pPr>
            <a:r>
              <a:rPr lang="tr-TR" dirty="0"/>
              <a:t>		</a:t>
            </a:r>
            <a:r>
              <a:rPr lang="tr-TR" sz="4800" dirty="0"/>
              <a:t>Bütün insanların yalnızca insan oldukları için sahip oldukları haklardır.</a:t>
            </a:r>
          </a:p>
          <a:p>
            <a:pPr>
              <a:lnSpc>
                <a:spcPct val="90000"/>
              </a:lnSpc>
              <a:buFont typeface="Wingdings" pitchFamily="2" charset="2"/>
              <a:buNone/>
            </a:pPr>
            <a:r>
              <a:rPr lang="tr-TR" sz="4800" dirty="0"/>
              <a:t>		İnsan haklarının bazı özellikleri vardır.</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a:xfrm>
            <a:off x="457200" y="274638"/>
            <a:ext cx="8435975" cy="1143000"/>
          </a:xfrm>
          <a:gradFill rotWithShape="1">
            <a:gsLst>
              <a:gs pos="0">
                <a:srgbClr val="000000"/>
              </a:gs>
              <a:gs pos="39999">
                <a:srgbClr val="0A128C"/>
              </a:gs>
              <a:gs pos="70000">
                <a:srgbClr val="181CC7"/>
              </a:gs>
              <a:gs pos="88000">
                <a:srgbClr val="7005D4"/>
              </a:gs>
              <a:gs pos="100000">
                <a:srgbClr val="8C3D91"/>
              </a:gs>
            </a:gsLst>
            <a:lin ang="5400000" scaled="1"/>
          </a:gradFill>
          <a:ln w="38100">
            <a:solidFill>
              <a:schemeClr val="bg2"/>
            </a:solidFill>
          </a:ln>
        </p:spPr>
        <p:txBody>
          <a:bodyPr>
            <a:normAutofit fontScale="90000"/>
          </a:bodyPr>
          <a:lstStyle/>
          <a:p>
            <a:r>
              <a:rPr lang="tr-TR" sz="1800" b="0">
                <a:solidFill>
                  <a:schemeClr val="hlink"/>
                </a:solidFill>
                <a:effectLst>
                  <a:outerShdw blurRad="38100" dist="38100" dir="2700000" algn="tl">
                    <a:srgbClr val="FFFFFF"/>
                  </a:outerShdw>
                </a:effectLst>
              </a:rPr>
              <a:t/>
            </a:r>
            <a:br>
              <a:rPr lang="tr-TR" sz="1800" b="0">
                <a:solidFill>
                  <a:schemeClr val="hlink"/>
                </a:solidFill>
                <a:effectLst>
                  <a:outerShdw blurRad="38100" dist="38100" dir="2700000" algn="tl">
                    <a:srgbClr val="FFFFFF"/>
                  </a:outerShdw>
                </a:effectLst>
              </a:rPr>
            </a:br>
            <a:r>
              <a:rPr lang="tr-TR" sz="4000" b="0">
                <a:solidFill>
                  <a:schemeClr val="hlink"/>
                </a:solidFill>
                <a:effectLst>
                  <a:outerShdw blurRad="38100" dist="38100" dir="2700000" algn="tl">
                    <a:srgbClr val="FFFFFF"/>
                  </a:outerShdw>
                </a:effectLst>
              </a:rPr>
              <a:t>BİZ SENİ UYANIK BİLİRDİK!</a:t>
            </a:r>
            <a:r>
              <a:rPr lang="tr-TR" sz="4000">
                <a:solidFill>
                  <a:schemeClr val="hlink"/>
                </a:solidFill>
                <a:effectLst>
                  <a:outerShdw blurRad="38100" dist="38100" dir="2700000" algn="tl">
                    <a:srgbClr val="FFFFFF"/>
                  </a:outerShdw>
                </a:effectLst>
              </a:rPr>
              <a:t> </a:t>
            </a:r>
            <a:br>
              <a:rPr lang="tr-TR" sz="4000">
                <a:solidFill>
                  <a:schemeClr val="hlink"/>
                </a:solidFill>
                <a:effectLst>
                  <a:outerShdw blurRad="38100" dist="38100" dir="2700000" algn="tl">
                    <a:srgbClr val="FFFFFF"/>
                  </a:outerShdw>
                </a:effectLst>
              </a:rPr>
            </a:br>
            <a:endParaRPr lang="tr-TR" sz="4000">
              <a:solidFill>
                <a:schemeClr val="hlink"/>
              </a:solidFill>
              <a:effectLst>
                <a:outerShdw blurRad="38100" dist="38100" dir="2700000" algn="tl">
                  <a:srgbClr val="FFFFFF"/>
                </a:outerShdw>
              </a:effectLst>
            </a:endParaRPr>
          </a:p>
        </p:txBody>
      </p:sp>
      <p:sp>
        <p:nvSpPr>
          <p:cNvPr id="34820" name="Rectangle 4"/>
          <p:cNvSpPr>
            <a:spLocks noGrp="1" noChangeArrowheads="1"/>
          </p:cNvSpPr>
          <p:nvPr>
            <p:ph idx="1"/>
          </p:nvPr>
        </p:nvSpPr>
        <p:spPr>
          <a:xfrm>
            <a:off x="457200" y="1600200"/>
            <a:ext cx="4186238" cy="4924425"/>
          </a:xfrm>
          <a:solidFill>
            <a:schemeClr val="accent3">
              <a:lumMod val="20000"/>
              <a:lumOff val="80000"/>
            </a:schemeClr>
          </a:solidFill>
          <a:ln w="38100">
            <a:solidFill>
              <a:schemeClr val="bg2"/>
            </a:solidFill>
          </a:ln>
        </p:spPr>
        <p:txBody>
          <a:bodyPr/>
          <a:lstStyle/>
          <a:p>
            <a:pPr>
              <a:lnSpc>
                <a:spcPct val="90000"/>
              </a:lnSpc>
            </a:pPr>
            <a:r>
              <a:rPr lang="tr-TR" sz="2400">
                <a:solidFill>
                  <a:schemeClr val="tx2">
                    <a:lumMod val="75000"/>
                  </a:schemeClr>
                </a:solidFill>
                <a:effectLst>
                  <a:outerShdw blurRad="38100" dist="38100" dir="2700000" algn="tl">
                    <a:srgbClr val="C0C0C0"/>
                  </a:outerShdw>
                </a:effectLst>
                <a:latin typeface="Comic Sans MS" pitchFamily="66" charset="0"/>
              </a:rPr>
              <a:t>Kanunî Sultan Süleyman devrinde bir gün İstanbul’un kenar semtlerinden birinde oturan yaşlı bir kadın, saray görevlilerine gelerek padişahın huzuruna çıkmak istediğini bildirir. Kadının bu isteğini hemen sultana ileten saray görevlileri sultandan onay alınca onu sultanın karşısına çıkarırlar. </a:t>
            </a:r>
          </a:p>
        </p:txBody>
      </p:sp>
      <p:pic>
        <p:nvPicPr>
          <p:cNvPr id="34822" name="Picture 6" descr="yasli_kadin"/>
          <p:cNvPicPr>
            <a:picLocks noChangeAspect="1" noChangeArrowheads="1"/>
          </p:cNvPicPr>
          <p:nvPr/>
        </p:nvPicPr>
        <p:blipFill>
          <a:blip r:embed="rId2" cstate="print"/>
          <a:srcRect t="8787"/>
          <a:stretch>
            <a:fillRect/>
          </a:stretch>
        </p:blipFill>
        <p:spPr bwMode="auto">
          <a:xfrm>
            <a:off x="4787900" y="1714488"/>
            <a:ext cx="4016375" cy="4597410"/>
          </a:xfrm>
          <a:prstGeom prst="rect">
            <a:avLst/>
          </a:prstGeom>
          <a:noFill/>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34818">
                                            <p:txEl>
                                              <p:charRg st="4294967295" end="4294967295"/>
                                            </p:txEl>
                                          </p:spTgt>
                                        </p:tgtEl>
                                        <p:attrNameLst>
                                          <p:attrName>style.visibility</p:attrName>
                                        </p:attrNameLst>
                                      </p:cBhvr>
                                      <p:to>
                                        <p:strVal val="visible"/>
                                      </p:to>
                                    </p:set>
                                    <p:animEffect transition="in" filter="fade">
                                      <p:cBhvr>
                                        <p:cTn id="7" dur="800" decel="100000"/>
                                        <p:tgtEl>
                                          <p:spTgt spid="34818">
                                            <p:txEl>
                                              <p:charRg st="4294967295" end="4294967295"/>
                                            </p:txEl>
                                          </p:spTgt>
                                        </p:tgtEl>
                                      </p:cBhvr>
                                    </p:animEffect>
                                    <p:anim calcmode="lin" valueType="num">
                                      <p:cBhvr>
                                        <p:cTn id="8" dur="800" decel="100000" fill="hold"/>
                                        <p:tgtEl>
                                          <p:spTgt spid="34818">
                                            <p:txEl>
                                              <p:charRg st="4294967295" end="4294967295"/>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34818">
                                            <p:txEl>
                                              <p:charRg st="4294967295" end="4294967295"/>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4818">
                                            <p:txEl>
                                              <p:charRg st="4294967295" end="4294967295"/>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4818">
                                            <p:txEl>
                                              <p:charRg st="4294967295" end="4294967295"/>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4818">
                                            <p:txEl>
                                              <p:charRg st="4294967295" end="4294967295"/>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34820">
                                            <p:bg/>
                                          </p:spTgt>
                                        </p:tgtEl>
                                        <p:attrNameLst>
                                          <p:attrName>style.visibility</p:attrName>
                                        </p:attrNameLst>
                                      </p:cBhvr>
                                      <p:to>
                                        <p:strVal val="visible"/>
                                      </p:to>
                                    </p:set>
                                    <p:animEffect transition="in" filter="fade">
                                      <p:cBhvr>
                                        <p:cTn id="17" dur="1000"/>
                                        <p:tgtEl>
                                          <p:spTgt spid="34820">
                                            <p:bg/>
                                          </p:spTgt>
                                        </p:tgtEl>
                                      </p:cBhvr>
                                    </p:animEffect>
                                    <p:anim calcmode="lin" valueType="num">
                                      <p:cBhvr>
                                        <p:cTn id="18" dur="1000" fill="hold"/>
                                        <p:tgtEl>
                                          <p:spTgt spid="34820">
                                            <p:bg/>
                                          </p:spTgt>
                                        </p:tgtEl>
                                        <p:attrNameLst>
                                          <p:attrName>ppt_x</p:attrName>
                                        </p:attrNameLst>
                                      </p:cBhvr>
                                      <p:tavLst>
                                        <p:tav tm="0">
                                          <p:val>
                                            <p:strVal val="#ppt_x"/>
                                          </p:val>
                                        </p:tav>
                                        <p:tav tm="100000">
                                          <p:val>
                                            <p:strVal val="#ppt_x"/>
                                          </p:val>
                                        </p:tav>
                                      </p:tavLst>
                                    </p:anim>
                                    <p:anim calcmode="lin" valueType="num">
                                      <p:cBhvr>
                                        <p:cTn id="19" dur="1000" fill="hold"/>
                                        <p:tgtEl>
                                          <p:spTgt spid="34820">
                                            <p:bg/>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34820">
                                            <p:txEl>
                                              <p:pRg st="0" end="0"/>
                                            </p:txEl>
                                          </p:spTgt>
                                        </p:tgtEl>
                                        <p:attrNameLst>
                                          <p:attrName>style.visibility</p:attrName>
                                        </p:attrNameLst>
                                      </p:cBhvr>
                                      <p:to>
                                        <p:strVal val="visible"/>
                                      </p:to>
                                    </p:set>
                                    <p:animEffect transition="in" filter="fade">
                                      <p:cBhvr>
                                        <p:cTn id="24" dur="1000"/>
                                        <p:tgtEl>
                                          <p:spTgt spid="34820">
                                            <p:txEl>
                                              <p:pRg st="0" end="0"/>
                                            </p:txEl>
                                          </p:spTgt>
                                        </p:tgtEl>
                                      </p:cBhvr>
                                    </p:animEffect>
                                    <p:anim calcmode="lin" valueType="num">
                                      <p:cBhvr>
                                        <p:cTn id="25" dur="1000" fill="hold"/>
                                        <p:tgtEl>
                                          <p:spTgt spid="34820">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3482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20"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a:xfrm>
            <a:off x="457200" y="274638"/>
            <a:ext cx="8435975" cy="1143000"/>
          </a:xfrm>
          <a:gradFill rotWithShape="1">
            <a:gsLst>
              <a:gs pos="0">
                <a:srgbClr val="000000"/>
              </a:gs>
              <a:gs pos="39999">
                <a:srgbClr val="0A128C"/>
              </a:gs>
              <a:gs pos="70000">
                <a:srgbClr val="181CC7"/>
              </a:gs>
              <a:gs pos="88000">
                <a:srgbClr val="7005D4"/>
              </a:gs>
              <a:gs pos="100000">
                <a:srgbClr val="8C3D91"/>
              </a:gs>
            </a:gsLst>
            <a:lin ang="5400000" scaled="1"/>
          </a:gradFill>
          <a:ln w="38100">
            <a:solidFill>
              <a:schemeClr val="bg2"/>
            </a:solidFill>
          </a:ln>
        </p:spPr>
        <p:txBody>
          <a:bodyPr>
            <a:normAutofit fontScale="90000"/>
          </a:bodyPr>
          <a:lstStyle/>
          <a:p>
            <a:r>
              <a:rPr lang="tr-TR" sz="1800" b="0">
                <a:solidFill>
                  <a:schemeClr val="hlink"/>
                </a:solidFill>
                <a:effectLst>
                  <a:outerShdw blurRad="38100" dist="38100" dir="2700000" algn="tl">
                    <a:srgbClr val="FFFFFF"/>
                  </a:outerShdw>
                </a:effectLst>
              </a:rPr>
              <a:t/>
            </a:r>
            <a:br>
              <a:rPr lang="tr-TR" sz="1800" b="0">
                <a:solidFill>
                  <a:schemeClr val="hlink"/>
                </a:solidFill>
                <a:effectLst>
                  <a:outerShdw blurRad="38100" dist="38100" dir="2700000" algn="tl">
                    <a:srgbClr val="FFFFFF"/>
                  </a:outerShdw>
                </a:effectLst>
              </a:rPr>
            </a:br>
            <a:r>
              <a:rPr lang="tr-TR" sz="4000" b="0">
                <a:solidFill>
                  <a:schemeClr val="hlink"/>
                </a:solidFill>
                <a:effectLst>
                  <a:outerShdw blurRad="38100" dist="38100" dir="2700000" algn="tl">
                    <a:srgbClr val="FFFFFF"/>
                  </a:outerShdw>
                </a:effectLst>
              </a:rPr>
              <a:t>BİZ SENİ UYANIK BİLİRDİK!</a:t>
            </a:r>
            <a:r>
              <a:rPr lang="tr-TR" sz="4000">
                <a:solidFill>
                  <a:schemeClr val="hlink"/>
                </a:solidFill>
                <a:effectLst>
                  <a:outerShdw blurRad="38100" dist="38100" dir="2700000" algn="tl">
                    <a:srgbClr val="FFFFFF"/>
                  </a:outerShdw>
                </a:effectLst>
              </a:rPr>
              <a:t> </a:t>
            </a:r>
            <a:br>
              <a:rPr lang="tr-TR" sz="4000">
                <a:solidFill>
                  <a:schemeClr val="hlink"/>
                </a:solidFill>
                <a:effectLst>
                  <a:outerShdw blurRad="38100" dist="38100" dir="2700000" algn="tl">
                    <a:srgbClr val="FFFFFF"/>
                  </a:outerShdw>
                </a:effectLst>
              </a:rPr>
            </a:br>
            <a:endParaRPr lang="tr-TR" sz="4000">
              <a:solidFill>
                <a:schemeClr val="hlink"/>
              </a:solidFill>
              <a:effectLst>
                <a:outerShdw blurRad="38100" dist="38100" dir="2700000" algn="tl">
                  <a:srgbClr val="FFFFFF"/>
                </a:outerShdw>
              </a:effectLst>
            </a:endParaRPr>
          </a:p>
        </p:txBody>
      </p:sp>
      <p:sp>
        <p:nvSpPr>
          <p:cNvPr id="35843" name="Rectangle 3"/>
          <p:cNvSpPr>
            <a:spLocks noGrp="1" noChangeArrowheads="1"/>
          </p:cNvSpPr>
          <p:nvPr>
            <p:ph idx="1"/>
          </p:nvPr>
        </p:nvSpPr>
        <p:spPr>
          <a:xfrm>
            <a:off x="457200" y="1600200"/>
            <a:ext cx="4186238" cy="4924425"/>
          </a:xfrm>
          <a:solidFill>
            <a:schemeClr val="accent3">
              <a:lumMod val="20000"/>
              <a:lumOff val="80000"/>
            </a:schemeClr>
          </a:solidFill>
          <a:ln w="38100">
            <a:solidFill>
              <a:schemeClr val="bg2"/>
            </a:solidFill>
          </a:ln>
        </p:spPr>
        <p:txBody>
          <a:bodyPr/>
          <a:lstStyle/>
          <a:p>
            <a:r>
              <a:rPr lang="tr-TR" sz="2800">
                <a:solidFill>
                  <a:schemeClr val="tx2">
                    <a:lumMod val="75000"/>
                  </a:schemeClr>
                </a:solidFill>
                <a:effectLst>
                  <a:outerShdw blurRad="38100" dist="38100" dir="2700000" algn="tl">
                    <a:srgbClr val="C0C0C0"/>
                  </a:outerShdw>
                </a:effectLst>
                <a:latin typeface="Comic Sans MS" pitchFamily="66" charset="0"/>
              </a:rPr>
              <a:t>Yaşlı hanım, sultana evinin hırsızlar tarafından soyulduğunu söyler ve hırsızların bir an önce yakalanmasını ister. Padişah, kadının söylediklerini can kulağıyla dinledikten sonra: </a:t>
            </a:r>
          </a:p>
        </p:txBody>
      </p:sp>
      <p:pic>
        <p:nvPicPr>
          <p:cNvPr id="35844" name="Picture 4" descr="yasli_kadin"/>
          <p:cNvPicPr>
            <a:picLocks noChangeAspect="1" noChangeArrowheads="1"/>
          </p:cNvPicPr>
          <p:nvPr/>
        </p:nvPicPr>
        <p:blipFill>
          <a:blip r:embed="rId2" cstate="print"/>
          <a:srcRect t="8787"/>
          <a:stretch>
            <a:fillRect/>
          </a:stretch>
        </p:blipFill>
        <p:spPr bwMode="auto">
          <a:xfrm>
            <a:off x="4787900" y="1785926"/>
            <a:ext cx="4016375" cy="459741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5843">
                                            <p:bg/>
                                          </p:spTgt>
                                        </p:tgtEl>
                                        <p:attrNameLst>
                                          <p:attrName>style.visibility</p:attrName>
                                        </p:attrNameLst>
                                      </p:cBhvr>
                                      <p:to>
                                        <p:strVal val="visible"/>
                                      </p:to>
                                    </p:set>
                                    <p:anim calcmode="discrete" valueType="clr">
                                      <p:cBhvr override="childStyle">
                                        <p:cTn id="7" dur="80"/>
                                        <p:tgtEl>
                                          <p:spTgt spid="35843">
                                            <p:bg/>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5843">
                                            <p:bg/>
                                          </p:spTgt>
                                        </p:tgtEl>
                                        <p:attrNameLst>
                                          <p:attrName>fillcolor</p:attrName>
                                        </p:attrNameLst>
                                      </p:cBhvr>
                                      <p:tavLst>
                                        <p:tav tm="0">
                                          <p:val>
                                            <p:clrVal>
                                              <a:schemeClr val="accent2"/>
                                            </p:clrVal>
                                          </p:val>
                                        </p:tav>
                                        <p:tav tm="50000">
                                          <p:val>
                                            <p:clrVal>
                                              <a:schemeClr val="hlink"/>
                                            </p:clrVal>
                                          </p:val>
                                        </p:tav>
                                      </p:tavLst>
                                    </p:anim>
                                    <p:set>
                                      <p:cBhvr>
                                        <p:cTn id="9" dur="80"/>
                                        <p:tgtEl>
                                          <p:spTgt spid="35843">
                                            <p:bg/>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5843">
                                            <p:txEl>
                                              <p:pRg st="0" end="0"/>
                                            </p:txEl>
                                          </p:spTgt>
                                        </p:tgtEl>
                                        <p:attrNameLst>
                                          <p:attrName>style.visibility</p:attrName>
                                        </p:attrNameLst>
                                      </p:cBhvr>
                                      <p:to>
                                        <p:strVal val="visible"/>
                                      </p:to>
                                    </p:set>
                                    <p:anim calcmode="discrete" valueType="clr">
                                      <p:cBhvr override="childStyle">
                                        <p:cTn id="14" dur="80"/>
                                        <p:tgtEl>
                                          <p:spTgt spid="3584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5843">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3584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uiExpand="1"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rrowheads="1"/>
          </p:cNvSpPr>
          <p:nvPr>
            <p:ph type="title"/>
          </p:nvPr>
        </p:nvSpPr>
        <p:spPr>
          <a:xfrm>
            <a:off x="457200" y="274638"/>
            <a:ext cx="8435975" cy="1143000"/>
          </a:xfrm>
          <a:gradFill rotWithShape="1">
            <a:gsLst>
              <a:gs pos="0">
                <a:srgbClr val="000000"/>
              </a:gs>
              <a:gs pos="39999">
                <a:srgbClr val="0A128C"/>
              </a:gs>
              <a:gs pos="70000">
                <a:srgbClr val="181CC7"/>
              </a:gs>
              <a:gs pos="88000">
                <a:srgbClr val="7005D4"/>
              </a:gs>
              <a:gs pos="100000">
                <a:srgbClr val="8C3D91"/>
              </a:gs>
            </a:gsLst>
            <a:lin ang="5400000" scaled="1"/>
          </a:gradFill>
          <a:ln w="38100">
            <a:solidFill>
              <a:schemeClr val="bg2"/>
            </a:solidFill>
          </a:ln>
        </p:spPr>
        <p:txBody>
          <a:bodyPr>
            <a:normAutofit fontScale="90000"/>
          </a:bodyPr>
          <a:lstStyle/>
          <a:p>
            <a:r>
              <a:rPr lang="tr-TR" sz="1800" b="0">
                <a:solidFill>
                  <a:schemeClr val="hlink"/>
                </a:solidFill>
                <a:effectLst>
                  <a:outerShdw blurRad="38100" dist="38100" dir="2700000" algn="tl">
                    <a:srgbClr val="FFFFFF"/>
                  </a:outerShdw>
                </a:effectLst>
              </a:rPr>
              <a:t/>
            </a:r>
            <a:br>
              <a:rPr lang="tr-TR" sz="1800" b="0">
                <a:solidFill>
                  <a:schemeClr val="hlink"/>
                </a:solidFill>
                <a:effectLst>
                  <a:outerShdw blurRad="38100" dist="38100" dir="2700000" algn="tl">
                    <a:srgbClr val="FFFFFF"/>
                  </a:outerShdw>
                </a:effectLst>
              </a:rPr>
            </a:br>
            <a:r>
              <a:rPr lang="tr-TR" sz="4000" b="0">
                <a:solidFill>
                  <a:schemeClr val="hlink"/>
                </a:solidFill>
                <a:effectLst>
                  <a:outerShdw blurRad="38100" dist="38100" dir="2700000" algn="tl">
                    <a:srgbClr val="FFFFFF"/>
                  </a:outerShdw>
                </a:effectLst>
              </a:rPr>
              <a:t>BİZ SENİ UYANIK BİLİRDİK!</a:t>
            </a:r>
            <a:r>
              <a:rPr lang="tr-TR" sz="4000">
                <a:solidFill>
                  <a:schemeClr val="hlink"/>
                </a:solidFill>
                <a:effectLst>
                  <a:outerShdw blurRad="38100" dist="38100" dir="2700000" algn="tl">
                    <a:srgbClr val="FFFFFF"/>
                  </a:outerShdw>
                </a:effectLst>
              </a:rPr>
              <a:t> </a:t>
            </a:r>
            <a:br>
              <a:rPr lang="tr-TR" sz="4000">
                <a:solidFill>
                  <a:schemeClr val="hlink"/>
                </a:solidFill>
                <a:effectLst>
                  <a:outerShdw blurRad="38100" dist="38100" dir="2700000" algn="tl">
                    <a:srgbClr val="FFFFFF"/>
                  </a:outerShdw>
                </a:effectLst>
              </a:rPr>
            </a:br>
            <a:endParaRPr lang="tr-TR" sz="4000">
              <a:solidFill>
                <a:schemeClr val="hlink"/>
              </a:solidFill>
              <a:effectLst>
                <a:outerShdw blurRad="38100" dist="38100" dir="2700000" algn="tl">
                  <a:srgbClr val="FFFFFF"/>
                </a:outerShdw>
              </a:effectLst>
            </a:endParaRPr>
          </a:p>
        </p:txBody>
      </p:sp>
      <p:pic>
        <p:nvPicPr>
          <p:cNvPr id="36871" name="Picture 7" descr="Kanuni_sultan_suleyman"/>
          <p:cNvPicPr>
            <a:picLocks noChangeAspect="1" noChangeArrowheads="1"/>
          </p:cNvPicPr>
          <p:nvPr/>
        </p:nvPicPr>
        <p:blipFill>
          <a:blip r:embed="rId2" cstate="print"/>
          <a:srcRect/>
          <a:stretch>
            <a:fillRect/>
          </a:stretch>
        </p:blipFill>
        <p:spPr bwMode="auto">
          <a:xfrm>
            <a:off x="5076825" y="1628775"/>
            <a:ext cx="3794125" cy="3794125"/>
          </a:xfrm>
          <a:prstGeom prst="rect">
            <a:avLst/>
          </a:prstGeom>
          <a:noFill/>
        </p:spPr>
      </p:pic>
      <p:sp>
        <p:nvSpPr>
          <p:cNvPr id="36872" name="AutoShape 8"/>
          <p:cNvSpPr>
            <a:spLocks noChangeArrowheads="1"/>
          </p:cNvSpPr>
          <p:nvPr/>
        </p:nvSpPr>
        <p:spPr bwMode="auto">
          <a:xfrm>
            <a:off x="539750" y="1557338"/>
            <a:ext cx="3887788" cy="3455987"/>
          </a:xfrm>
          <a:prstGeom prst="wedgeRoundRectCallout">
            <a:avLst>
              <a:gd name="adj1" fmla="val 96306"/>
              <a:gd name="adj2" fmla="val 1032"/>
              <a:gd name="adj3" fmla="val 16667"/>
            </a:avLst>
          </a:prstGeom>
          <a:solidFill>
            <a:schemeClr val="hlink"/>
          </a:solidFill>
          <a:ln w="9525">
            <a:solidFill>
              <a:schemeClr val="tx1"/>
            </a:solidFill>
            <a:miter lim="800000"/>
            <a:headEnd/>
            <a:tailEnd/>
          </a:ln>
          <a:effectLst/>
        </p:spPr>
        <p:txBody>
          <a:bodyPr/>
          <a:lstStyle/>
          <a:p>
            <a:pPr algn="ctr"/>
            <a:endParaRPr lang="tr-TR" sz="2800">
              <a:solidFill>
                <a:schemeClr val="tx2">
                  <a:lumMod val="75000"/>
                </a:schemeClr>
              </a:solidFill>
              <a:latin typeface="Comic Sans MS" pitchFamily="66" charset="0"/>
            </a:endParaRPr>
          </a:p>
          <a:p>
            <a:pPr algn="ctr"/>
            <a:r>
              <a:rPr lang="tr-TR" sz="2800">
                <a:solidFill>
                  <a:schemeClr val="tx2">
                    <a:lumMod val="75000"/>
                  </a:schemeClr>
                </a:solidFill>
                <a:latin typeface="Comic Sans MS" pitchFamily="66" charset="0"/>
              </a:rPr>
              <a:t>Bre hanım, bu ne kadar derin uyku ki evin soyuluyor da duymuyorsun?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rrowheads="1"/>
          </p:cNvSpPr>
          <p:nvPr>
            <p:ph type="title"/>
          </p:nvPr>
        </p:nvSpPr>
        <p:spPr>
          <a:xfrm>
            <a:off x="457200" y="274638"/>
            <a:ext cx="8435975" cy="1143000"/>
          </a:xfrm>
          <a:gradFill rotWithShape="1">
            <a:gsLst>
              <a:gs pos="0">
                <a:srgbClr val="000000"/>
              </a:gs>
              <a:gs pos="39999">
                <a:srgbClr val="0A128C"/>
              </a:gs>
              <a:gs pos="70000">
                <a:srgbClr val="181CC7"/>
              </a:gs>
              <a:gs pos="88000">
                <a:srgbClr val="7005D4"/>
              </a:gs>
              <a:gs pos="100000">
                <a:srgbClr val="8C3D91"/>
              </a:gs>
            </a:gsLst>
            <a:lin ang="5400000" scaled="1"/>
          </a:gradFill>
          <a:ln w="38100">
            <a:solidFill>
              <a:schemeClr val="bg2"/>
            </a:solidFill>
          </a:ln>
        </p:spPr>
        <p:txBody>
          <a:bodyPr>
            <a:normAutofit fontScale="90000"/>
          </a:bodyPr>
          <a:lstStyle/>
          <a:p>
            <a:r>
              <a:rPr lang="tr-TR" sz="1800" b="0">
                <a:solidFill>
                  <a:schemeClr val="hlink"/>
                </a:solidFill>
                <a:effectLst>
                  <a:outerShdw blurRad="38100" dist="38100" dir="2700000" algn="tl">
                    <a:srgbClr val="FFFFFF"/>
                  </a:outerShdw>
                </a:effectLst>
              </a:rPr>
              <a:t/>
            </a:r>
            <a:br>
              <a:rPr lang="tr-TR" sz="1800" b="0">
                <a:solidFill>
                  <a:schemeClr val="hlink"/>
                </a:solidFill>
                <a:effectLst>
                  <a:outerShdw blurRad="38100" dist="38100" dir="2700000" algn="tl">
                    <a:srgbClr val="FFFFFF"/>
                  </a:outerShdw>
                </a:effectLst>
              </a:rPr>
            </a:br>
            <a:r>
              <a:rPr lang="tr-TR" sz="4000" b="0">
                <a:solidFill>
                  <a:schemeClr val="hlink"/>
                </a:solidFill>
                <a:effectLst>
                  <a:outerShdw blurRad="38100" dist="38100" dir="2700000" algn="tl">
                    <a:srgbClr val="FFFFFF"/>
                  </a:outerShdw>
                </a:effectLst>
              </a:rPr>
              <a:t>BİZ SENİ UYANIK BİLİRDİK!</a:t>
            </a:r>
            <a:r>
              <a:rPr lang="tr-TR" sz="4000">
                <a:solidFill>
                  <a:schemeClr val="hlink"/>
                </a:solidFill>
                <a:effectLst>
                  <a:outerShdw blurRad="38100" dist="38100" dir="2700000" algn="tl">
                    <a:srgbClr val="FFFFFF"/>
                  </a:outerShdw>
                </a:effectLst>
              </a:rPr>
              <a:t> </a:t>
            </a:r>
            <a:br>
              <a:rPr lang="tr-TR" sz="4000">
                <a:solidFill>
                  <a:schemeClr val="hlink"/>
                </a:solidFill>
                <a:effectLst>
                  <a:outerShdw blurRad="38100" dist="38100" dir="2700000" algn="tl">
                    <a:srgbClr val="FFFFFF"/>
                  </a:outerShdw>
                </a:effectLst>
              </a:rPr>
            </a:br>
            <a:endParaRPr lang="tr-TR" sz="4000">
              <a:solidFill>
                <a:schemeClr val="hlink"/>
              </a:solidFill>
              <a:effectLst>
                <a:outerShdw blurRad="38100" dist="38100" dir="2700000" algn="tl">
                  <a:srgbClr val="FFFFFF"/>
                </a:outerShdw>
              </a:effectLst>
            </a:endParaRPr>
          </a:p>
        </p:txBody>
      </p:sp>
      <p:pic>
        <p:nvPicPr>
          <p:cNvPr id="37893" name="Picture 5" descr="yasli_kadin"/>
          <p:cNvPicPr>
            <a:picLocks noChangeAspect="1" noChangeArrowheads="1"/>
          </p:cNvPicPr>
          <p:nvPr/>
        </p:nvPicPr>
        <p:blipFill>
          <a:blip r:embed="rId2" cstate="print"/>
          <a:srcRect/>
          <a:stretch>
            <a:fillRect/>
          </a:stretch>
        </p:blipFill>
        <p:spPr bwMode="auto">
          <a:xfrm>
            <a:off x="4859338" y="1557338"/>
            <a:ext cx="4016375" cy="5040312"/>
          </a:xfrm>
          <a:prstGeom prst="rect">
            <a:avLst/>
          </a:prstGeom>
          <a:noFill/>
        </p:spPr>
      </p:pic>
      <p:sp>
        <p:nvSpPr>
          <p:cNvPr id="37892" name="AutoShape 4"/>
          <p:cNvSpPr>
            <a:spLocks noChangeArrowheads="1"/>
          </p:cNvSpPr>
          <p:nvPr/>
        </p:nvSpPr>
        <p:spPr bwMode="auto">
          <a:xfrm>
            <a:off x="539750" y="1557338"/>
            <a:ext cx="3887788" cy="3455987"/>
          </a:xfrm>
          <a:prstGeom prst="wedgeRoundRectCallout">
            <a:avLst>
              <a:gd name="adj1" fmla="val 86168"/>
              <a:gd name="adj2" fmla="val 39351"/>
              <a:gd name="adj3" fmla="val 16667"/>
            </a:avLst>
          </a:prstGeom>
          <a:solidFill>
            <a:schemeClr val="hlink"/>
          </a:solidFill>
          <a:ln w="9525">
            <a:solidFill>
              <a:schemeClr val="tx1"/>
            </a:solidFill>
            <a:miter lim="800000"/>
            <a:headEnd/>
            <a:tailEnd/>
          </a:ln>
          <a:effectLst/>
        </p:spPr>
        <p:txBody>
          <a:bodyPr/>
          <a:lstStyle/>
          <a:p>
            <a:pPr algn="ctr"/>
            <a:r>
              <a:rPr lang="tr-TR" sz="3200" dirty="0">
                <a:solidFill>
                  <a:schemeClr val="tx2">
                    <a:lumMod val="75000"/>
                  </a:schemeClr>
                </a:solidFill>
                <a:latin typeface="Comic Sans MS" pitchFamily="66" charset="0"/>
              </a:rPr>
              <a:t>Padişahım! </a:t>
            </a:r>
          </a:p>
          <a:p>
            <a:pPr algn="ctr"/>
            <a:r>
              <a:rPr lang="tr-TR" sz="3200" dirty="0">
                <a:solidFill>
                  <a:schemeClr val="tx2">
                    <a:lumMod val="75000"/>
                  </a:schemeClr>
                </a:solidFill>
                <a:latin typeface="Comic Sans MS" pitchFamily="66" charset="0"/>
              </a:rPr>
              <a:t>Kusura bakmayın, biz sizi uyanık bilirdik, onun için evimizde rahat uyuyorduk!</a:t>
            </a:r>
            <a:r>
              <a:rPr lang="tr-TR" dirty="0">
                <a:solidFill>
                  <a:schemeClr val="tx2">
                    <a:lumMod val="75000"/>
                  </a:schemeClr>
                </a:solidFill>
              </a:rPr>
              <a:t> </a:t>
            </a:r>
          </a:p>
        </p:txBody>
      </p:sp>
      <p:sp>
        <p:nvSpPr>
          <p:cNvPr id="37894" name="Rectangle 6"/>
          <p:cNvSpPr>
            <a:spLocks noChangeArrowheads="1"/>
          </p:cNvSpPr>
          <p:nvPr/>
        </p:nvSpPr>
        <p:spPr bwMode="auto">
          <a:xfrm>
            <a:off x="5076825" y="1844675"/>
            <a:ext cx="2590800" cy="288925"/>
          </a:xfrm>
          <a:prstGeom prst="rect">
            <a:avLst/>
          </a:prstGeom>
          <a:solidFill>
            <a:schemeClr val="bg2"/>
          </a:solidFill>
          <a:ln w="9525">
            <a:noFill/>
            <a:miter lim="800000"/>
            <a:headEnd/>
            <a:tailEnd/>
          </a:ln>
          <a:effectLst/>
        </p:spPr>
        <p:txBody>
          <a:bodyPr wrap="none" anchor="ctr"/>
          <a:lstStyle/>
          <a:p>
            <a:endParaRPr lang="tr-T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rrowheads="1"/>
          </p:cNvSpPr>
          <p:nvPr>
            <p:ph type="title"/>
          </p:nvPr>
        </p:nvSpPr>
        <p:spPr>
          <a:xfrm>
            <a:off x="457200" y="274638"/>
            <a:ext cx="8435975" cy="1143000"/>
          </a:xfrm>
          <a:gradFill rotWithShape="1">
            <a:gsLst>
              <a:gs pos="0">
                <a:srgbClr val="000000"/>
              </a:gs>
              <a:gs pos="39999">
                <a:srgbClr val="0A128C"/>
              </a:gs>
              <a:gs pos="70000">
                <a:srgbClr val="181CC7"/>
              </a:gs>
              <a:gs pos="88000">
                <a:srgbClr val="7005D4"/>
              </a:gs>
              <a:gs pos="100000">
                <a:srgbClr val="8C3D91"/>
              </a:gs>
            </a:gsLst>
            <a:lin ang="5400000" scaled="1"/>
          </a:gradFill>
          <a:ln w="38100">
            <a:solidFill>
              <a:schemeClr val="bg2"/>
            </a:solidFill>
          </a:ln>
        </p:spPr>
        <p:txBody>
          <a:bodyPr>
            <a:normAutofit fontScale="90000"/>
          </a:bodyPr>
          <a:lstStyle/>
          <a:p>
            <a:r>
              <a:rPr lang="tr-TR" sz="1800" b="0">
                <a:solidFill>
                  <a:schemeClr val="hlink"/>
                </a:solidFill>
                <a:effectLst>
                  <a:outerShdw blurRad="38100" dist="38100" dir="2700000" algn="tl">
                    <a:srgbClr val="FFFFFF"/>
                  </a:outerShdw>
                </a:effectLst>
              </a:rPr>
              <a:t/>
            </a:r>
            <a:br>
              <a:rPr lang="tr-TR" sz="1800" b="0">
                <a:solidFill>
                  <a:schemeClr val="hlink"/>
                </a:solidFill>
                <a:effectLst>
                  <a:outerShdw blurRad="38100" dist="38100" dir="2700000" algn="tl">
                    <a:srgbClr val="FFFFFF"/>
                  </a:outerShdw>
                </a:effectLst>
              </a:rPr>
            </a:br>
            <a:r>
              <a:rPr lang="tr-TR" sz="4000" b="0">
                <a:solidFill>
                  <a:schemeClr val="hlink"/>
                </a:solidFill>
                <a:effectLst>
                  <a:outerShdw blurRad="38100" dist="38100" dir="2700000" algn="tl">
                    <a:srgbClr val="FFFFFF"/>
                  </a:outerShdw>
                </a:effectLst>
              </a:rPr>
              <a:t>BİZ SENİ UYANIK BİLİRDİK!</a:t>
            </a:r>
            <a:r>
              <a:rPr lang="tr-TR" sz="4000">
                <a:solidFill>
                  <a:schemeClr val="hlink"/>
                </a:solidFill>
                <a:effectLst>
                  <a:outerShdw blurRad="38100" dist="38100" dir="2700000" algn="tl">
                    <a:srgbClr val="FFFFFF"/>
                  </a:outerShdw>
                </a:effectLst>
              </a:rPr>
              <a:t> </a:t>
            </a:r>
            <a:br>
              <a:rPr lang="tr-TR" sz="4000">
                <a:solidFill>
                  <a:schemeClr val="hlink"/>
                </a:solidFill>
                <a:effectLst>
                  <a:outerShdw blurRad="38100" dist="38100" dir="2700000" algn="tl">
                    <a:srgbClr val="FFFFFF"/>
                  </a:outerShdw>
                </a:effectLst>
              </a:rPr>
            </a:br>
            <a:endParaRPr lang="tr-TR" sz="4000">
              <a:solidFill>
                <a:schemeClr val="hlink"/>
              </a:solidFill>
              <a:effectLst>
                <a:outerShdw blurRad="38100" dist="38100" dir="2700000" algn="tl">
                  <a:srgbClr val="FFFFFF"/>
                </a:outerShdw>
              </a:effectLst>
            </a:endParaRPr>
          </a:p>
        </p:txBody>
      </p:sp>
      <p:pic>
        <p:nvPicPr>
          <p:cNvPr id="38915" name="Picture 3" descr="Kanuni_sultan_suleyman"/>
          <p:cNvPicPr>
            <a:picLocks noChangeAspect="1" noChangeArrowheads="1"/>
          </p:cNvPicPr>
          <p:nvPr/>
        </p:nvPicPr>
        <p:blipFill>
          <a:blip r:embed="rId2" cstate="print"/>
          <a:srcRect/>
          <a:stretch>
            <a:fillRect/>
          </a:stretch>
        </p:blipFill>
        <p:spPr bwMode="auto">
          <a:xfrm>
            <a:off x="5076825" y="1628775"/>
            <a:ext cx="3794125" cy="3794125"/>
          </a:xfrm>
          <a:prstGeom prst="rect">
            <a:avLst/>
          </a:prstGeom>
          <a:noFill/>
        </p:spPr>
      </p:pic>
      <p:sp>
        <p:nvSpPr>
          <p:cNvPr id="38916" name="AutoShape 4"/>
          <p:cNvSpPr>
            <a:spLocks noChangeArrowheads="1"/>
          </p:cNvSpPr>
          <p:nvPr/>
        </p:nvSpPr>
        <p:spPr bwMode="auto">
          <a:xfrm>
            <a:off x="539750" y="1557338"/>
            <a:ext cx="3311525" cy="2592387"/>
          </a:xfrm>
          <a:prstGeom prst="wedgeRoundRectCallout">
            <a:avLst>
              <a:gd name="adj1" fmla="val 121764"/>
              <a:gd name="adj2" fmla="val 18032"/>
              <a:gd name="adj3" fmla="val 16667"/>
            </a:avLst>
          </a:prstGeom>
          <a:solidFill>
            <a:schemeClr val="hlink"/>
          </a:solidFill>
          <a:ln w="9525">
            <a:solidFill>
              <a:schemeClr val="tx1"/>
            </a:solidFill>
            <a:miter lim="800000"/>
            <a:headEnd/>
            <a:tailEnd/>
          </a:ln>
          <a:effectLst/>
        </p:spPr>
        <p:txBody>
          <a:bodyPr/>
          <a:lstStyle/>
          <a:p>
            <a:pPr algn="ctr"/>
            <a:endParaRPr lang="tr-TR" sz="3200">
              <a:solidFill>
                <a:schemeClr val="tx2">
                  <a:lumMod val="75000"/>
                </a:schemeClr>
              </a:solidFill>
              <a:latin typeface="Comic Sans MS" pitchFamily="66" charset="0"/>
            </a:endParaRPr>
          </a:p>
          <a:p>
            <a:pPr algn="ctr"/>
            <a:endParaRPr lang="tr-TR" sz="3200">
              <a:solidFill>
                <a:schemeClr val="tx2">
                  <a:lumMod val="75000"/>
                </a:schemeClr>
              </a:solidFill>
              <a:latin typeface="Comic Sans MS" pitchFamily="66" charset="0"/>
            </a:endParaRPr>
          </a:p>
          <a:p>
            <a:pPr algn="ctr"/>
            <a:r>
              <a:rPr lang="tr-TR" sz="3200">
                <a:solidFill>
                  <a:schemeClr val="tx2">
                    <a:lumMod val="75000"/>
                  </a:schemeClr>
                </a:solidFill>
                <a:latin typeface="Comic Sans MS" pitchFamily="66" charset="0"/>
              </a:rPr>
              <a:t>Haklısın …</a:t>
            </a:r>
          </a:p>
        </p:txBody>
      </p:sp>
      <p:sp>
        <p:nvSpPr>
          <p:cNvPr id="38917" name="AutoShape 5"/>
          <p:cNvSpPr>
            <a:spLocks noChangeArrowheads="1"/>
          </p:cNvSpPr>
          <p:nvPr/>
        </p:nvSpPr>
        <p:spPr bwMode="auto">
          <a:xfrm>
            <a:off x="250825" y="5445125"/>
            <a:ext cx="8713788" cy="1008063"/>
          </a:xfrm>
          <a:prstGeom prst="ribbon">
            <a:avLst>
              <a:gd name="adj1" fmla="val 12500"/>
              <a:gd name="adj2" fmla="val 75000"/>
            </a:avLst>
          </a:prstGeom>
          <a:gradFill rotWithShape="1">
            <a:gsLst>
              <a:gs pos="0">
                <a:srgbClr val="FFFFFF"/>
              </a:gs>
              <a:gs pos="7001">
                <a:srgbClr val="E6E6E6"/>
              </a:gs>
              <a:gs pos="32001">
                <a:srgbClr val="7D8496"/>
              </a:gs>
              <a:gs pos="47000">
                <a:srgbClr val="E6E6E6"/>
              </a:gs>
              <a:gs pos="85001">
                <a:srgbClr val="7D8496"/>
              </a:gs>
              <a:gs pos="100000">
                <a:srgbClr val="E6E6E6"/>
              </a:gs>
            </a:gsLst>
            <a:lin ang="2700000" scaled="1"/>
          </a:gradFill>
          <a:ln w="9525">
            <a:solidFill>
              <a:schemeClr val="tx1"/>
            </a:solidFill>
            <a:round/>
            <a:headEnd/>
            <a:tailEnd/>
          </a:ln>
          <a:effectLst/>
        </p:spPr>
        <p:txBody>
          <a:bodyPr wrap="none" anchor="ctr"/>
          <a:lstStyle/>
          <a:p>
            <a:pPr algn="ctr"/>
            <a:r>
              <a:rPr lang="tr-T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omic Sans MS" pitchFamily="66" charset="0"/>
              </a:rPr>
              <a:t>der ve kadının çalınan mallarının </a:t>
            </a:r>
          </a:p>
          <a:p>
            <a:pPr algn="ctr"/>
            <a:r>
              <a:rPr lang="tr-T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omic Sans MS" pitchFamily="66" charset="0"/>
              </a:rPr>
              <a:t>bedelini kendi şahsi malından öder.</a:t>
            </a:r>
            <a:r>
              <a:rPr lang="tr-TR"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5" name="Rectangle 13"/>
          <p:cNvSpPr>
            <a:spLocks noGrp="1" noRot="1" noChangeArrowheads="1"/>
          </p:cNvSpPr>
          <p:nvPr>
            <p:ph type="title"/>
          </p:nvPr>
        </p:nvSpPr>
        <p:spPr/>
        <p:txBody>
          <a:bodyPr/>
          <a:lstStyle/>
          <a:p>
            <a:endParaRPr lang="tr-TR"/>
          </a:p>
        </p:txBody>
      </p:sp>
      <p:sp>
        <p:nvSpPr>
          <p:cNvPr id="8220" name="AutoShape 28"/>
          <p:cNvSpPr>
            <a:spLocks noChangeArrowheads="1"/>
          </p:cNvSpPr>
          <p:nvPr/>
        </p:nvSpPr>
        <p:spPr bwMode="auto">
          <a:xfrm>
            <a:off x="395288" y="1125538"/>
            <a:ext cx="2881312" cy="1655762"/>
          </a:xfrm>
          <a:prstGeom prst="horizontalScroll">
            <a:avLst>
              <a:gd name="adj" fmla="val 12500"/>
            </a:avLst>
          </a:prstGeom>
          <a:solidFill>
            <a:srgbClr val="FF00FF"/>
          </a:solidFill>
          <a:ln w="50800">
            <a:solidFill>
              <a:schemeClr val="bg2"/>
            </a:solidFill>
            <a:round/>
            <a:headEnd/>
            <a:tailEnd/>
          </a:ln>
          <a:effectLst/>
        </p:spPr>
        <p:txBody>
          <a:bodyPr wrap="none" anchor="ctr"/>
          <a:lstStyle/>
          <a:p>
            <a:pPr algn="ctr"/>
            <a:r>
              <a:rPr lang="tr-TR" sz="2400" b="1">
                <a:solidFill>
                  <a:schemeClr val="bg2"/>
                </a:solidFill>
              </a:rPr>
              <a:t>EVRENSELDİR</a:t>
            </a:r>
          </a:p>
        </p:txBody>
      </p:sp>
      <p:sp>
        <p:nvSpPr>
          <p:cNvPr id="8221" name="AutoShape 29"/>
          <p:cNvSpPr>
            <a:spLocks noChangeArrowheads="1"/>
          </p:cNvSpPr>
          <p:nvPr/>
        </p:nvSpPr>
        <p:spPr bwMode="auto">
          <a:xfrm>
            <a:off x="6084888" y="5202238"/>
            <a:ext cx="2881312" cy="1655762"/>
          </a:xfrm>
          <a:prstGeom prst="horizontalScroll">
            <a:avLst>
              <a:gd name="adj" fmla="val 12500"/>
            </a:avLst>
          </a:prstGeom>
          <a:solidFill>
            <a:srgbClr val="FF00FF"/>
          </a:solidFill>
          <a:ln w="50800">
            <a:solidFill>
              <a:schemeClr val="bg2"/>
            </a:solidFill>
            <a:round/>
            <a:headEnd/>
            <a:tailEnd/>
          </a:ln>
          <a:effectLst/>
        </p:spPr>
        <p:txBody>
          <a:bodyPr wrap="none" anchor="ctr"/>
          <a:lstStyle/>
          <a:p>
            <a:pPr algn="ctr"/>
            <a:r>
              <a:rPr lang="tr-TR" sz="2400" b="1">
                <a:solidFill>
                  <a:schemeClr val="bg2"/>
                </a:solidFill>
              </a:rPr>
              <a:t>GEREKLİDİR.</a:t>
            </a:r>
          </a:p>
        </p:txBody>
      </p:sp>
      <p:sp>
        <p:nvSpPr>
          <p:cNvPr id="8222" name="AutoShape 30"/>
          <p:cNvSpPr>
            <a:spLocks noChangeArrowheads="1"/>
          </p:cNvSpPr>
          <p:nvPr/>
        </p:nvSpPr>
        <p:spPr bwMode="auto">
          <a:xfrm>
            <a:off x="179388" y="5202238"/>
            <a:ext cx="2881312" cy="1655762"/>
          </a:xfrm>
          <a:prstGeom prst="horizontalScroll">
            <a:avLst>
              <a:gd name="adj" fmla="val 12500"/>
            </a:avLst>
          </a:prstGeom>
          <a:solidFill>
            <a:srgbClr val="FF00FF"/>
          </a:solidFill>
          <a:ln w="50800">
            <a:solidFill>
              <a:schemeClr val="bg2"/>
            </a:solidFill>
            <a:round/>
            <a:headEnd/>
            <a:tailEnd/>
          </a:ln>
          <a:effectLst/>
        </p:spPr>
        <p:txBody>
          <a:bodyPr wrap="none" anchor="ctr"/>
          <a:lstStyle/>
          <a:p>
            <a:pPr algn="ctr"/>
            <a:r>
              <a:rPr lang="tr-TR" sz="2400" b="1">
                <a:solidFill>
                  <a:schemeClr val="bg2"/>
                </a:solidFill>
              </a:rPr>
              <a:t>BAŞKASINA</a:t>
            </a:r>
          </a:p>
          <a:p>
            <a:pPr algn="ctr"/>
            <a:r>
              <a:rPr lang="tr-TR" sz="2400" b="1">
                <a:solidFill>
                  <a:schemeClr val="bg2"/>
                </a:solidFill>
              </a:rPr>
              <a:t>DEVREDİLMEZ.</a:t>
            </a:r>
          </a:p>
        </p:txBody>
      </p:sp>
      <p:sp>
        <p:nvSpPr>
          <p:cNvPr id="8223" name="AutoShape 31"/>
          <p:cNvSpPr>
            <a:spLocks noChangeArrowheads="1"/>
          </p:cNvSpPr>
          <p:nvPr/>
        </p:nvSpPr>
        <p:spPr bwMode="auto">
          <a:xfrm>
            <a:off x="5942013" y="1196975"/>
            <a:ext cx="2879725" cy="1655763"/>
          </a:xfrm>
          <a:prstGeom prst="horizontalScroll">
            <a:avLst>
              <a:gd name="adj" fmla="val 12500"/>
            </a:avLst>
          </a:prstGeom>
          <a:solidFill>
            <a:srgbClr val="FF00FF"/>
          </a:solidFill>
          <a:ln w="50800">
            <a:solidFill>
              <a:schemeClr val="bg2"/>
            </a:solidFill>
            <a:round/>
            <a:headEnd/>
            <a:tailEnd/>
          </a:ln>
          <a:effectLst/>
        </p:spPr>
        <p:txBody>
          <a:bodyPr wrap="none" anchor="ctr"/>
          <a:lstStyle/>
          <a:p>
            <a:pPr algn="ctr"/>
            <a:r>
              <a:rPr lang="tr-TR" sz="2400" b="1">
                <a:solidFill>
                  <a:schemeClr val="bg2"/>
                </a:solidFill>
              </a:rPr>
              <a:t>DOĞUŞTAN</a:t>
            </a:r>
          </a:p>
          <a:p>
            <a:pPr algn="ctr"/>
            <a:r>
              <a:rPr lang="tr-TR" sz="2400" b="1">
                <a:solidFill>
                  <a:schemeClr val="bg2"/>
                </a:solidFill>
              </a:rPr>
              <a:t>KAZANILIR.</a:t>
            </a:r>
          </a:p>
        </p:txBody>
      </p:sp>
      <p:sp>
        <p:nvSpPr>
          <p:cNvPr id="8224" name="AutoShape 32"/>
          <p:cNvSpPr>
            <a:spLocks noChangeArrowheads="1"/>
          </p:cNvSpPr>
          <p:nvPr/>
        </p:nvSpPr>
        <p:spPr bwMode="auto">
          <a:xfrm>
            <a:off x="0" y="3213100"/>
            <a:ext cx="2881313" cy="1655763"/>
          </a:xfrm>
          <a:prstGeom prst="horizontalScroll">
            <a:avLst>
              <a:gd name="adj" fmla="val 12500"/>
            </a:avLst>
          </a:prstGeom>
          <a:solidFill>
            <a:srgbClr val="FF00FF"/>
          </a:solidFill>
          <a:ln w="50800">
            <a:solidFill>
              <a:schemeClr val="bg2"/>
            </a:solidFill>
            <a:round/>
            <a:headEnd/>
            <a:tailEnd/>
          </a:ln>
          <a:effectLst/>
        </p:spPr>
        <p:txBody>
          <a:bodyPr wrap="none" anchor="ctr"/>
          <a:lstStyle/>
          <a:p>
            <a:pPr algn="ctr"/>
            <a:r>
              <a:rPr lang="tr-TR" sz="2400" b="1">
                <a:solidFill>
                  <a:schemeClr val="bg2"/>
                </a:solidFill>
              </a:rPr>
              <a:t>EŞİTLİK </a:t>
            </a:r>
          </a:p>
          <a:p>
            <a:pPr algn="ctr"/>
            <a:r>
              <a:rPr lang="tr-TR" sz="2400" b="1">
                <a:solidFill>
                  <a:schemeClr val="bg2"/>
                </a:solidFill>
              </a:rPr>
              <a:t>ESASTIR.</a:t>
            </a:r>
          </a:p>
        </p:txBody>
      </p:sp>
      <p:sp>
        <p:nvSpPr>
          <p:cNvPr id="8225" name="AutoShape 33"/>
          <p:cNvSpPr>
            <a:spLocks noChangeArrowheads="1"/>
          </p:cNvSpPr>
          <p:nvPr/>
        </p:nvSpPr>
        <p:spPr bwMode="auto">
          <a:xfrm>
            <a:off x="6011863" y="3213100"/>
            <a:ext cx="2882900" cy="1655763"/>
          </a:xfrm>
          <a:prstGeom prst="horizontalScroll">
            <a:avLst>
              <a:gd name="adj" fmla="val 12500"/>
            </a:avLst>
          </a:prstGeom>
          <a:solidFill>
            <a:srgbClr val="FF00FF"/>
          </a:solidFill>
          <a:ln w="50800">
            <a:solidFill>
              <a:schemeClr val="bg2"/>
            </a:solidFill>
            <a:round/>
            <a:headEnd/>
            <a:tailEnd/>
          </a:ln>
          <a:effectLst/>
        </p:spPr>
        <p:txBody>
          <a:bodyPr wrap="none" anchor="ctr"/>
          <a:lstStyle/>
          <a:p>
            <a:pPr algn="ctr"/>
            <a:r>
              <a:rPr lang="tr-TR" sz="2400" b="1">
                <a:solidFill>
                  <a:schemeClr val="bg2"/>
                </a:solidFill>
              </a:rPr>
              <a:t>AYRIMCILIĞI </a:t>
            </a:r>
          </a:p>
          <a:p>
            <a:pPr algn="ctr"/>
            <a:r>
              <a:rPr lang="tr-TR" sz="2400" b="1">
                <a:solidFill>
                  <a:schemeClr val="bg2"/>
                </a:solidFill>
              </a:rPr>
              <a:t>REDDEDER.</a:t>
            </a:r>
          </a:p>
        </p:txBody>
      </p:sp>
      <p:sp>
        <p:nvSpPr>
          <p:cNvPr id="8218" name="AutoShape 26"/>
          <p:cNvSpPr>
            <a:spLocks noChangeArrowheads="1"/>
          </p:cNvSpPr>
          <p:nvPr/>
        </p:nvSpPr>
        <p:spPr bwMode="auto">
          <a:xfrm>
            <a:off x="2051050" y="2636838"/>
            <a:ext cx="5402263" cy="2592387"/>
          </a:xfrm>
          <a:prstGeom prst="irregularSeal2">
            <a:avLst/>
          </a:prstGeom>
          <a:solidFill>
            <a:schemeClr val="hlink"/>
          </a:solidFill>
          <a:ln w="9525">
            <a:solidFill>
              <a:schemeClr val="tx1"/>
            </a:solidFill>
            <a:miter lim="800000"/>
            <a:headEnd/>
            <a:tailEnd/>
          </a:ln>
          <a:effectLst/>
        </p:spPr>
        <p:txBody>
          <a:bodyPr wrap="none" anchor="ctr"/>
          <a:lstStyle/>
          <a:p>
            <a:pPr algn="ctr"/>
            <a:r>
              <a:rPr lang="tr-TR" sz="2400" b="1">
                <a:solidFill>
                  <a:srgbClr val="002060"/>
                </a:solidFill>
              </a:rPr>
              <a:t>İNSAN HAKLARININ</a:t>
            </a:r>
          </a:p>
          <a:p>
            <a:pPr algn="ctr"/>
            <a:r>
              <a:rPr lang="tr-TR" sz="2400" b="1">
                <a:solidFill>
                  <a:srgbClr val="002060"/>
                </a:solidFill>
              </a:rPr>
              <a:t>ÖZELLİKLERİ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218"/>
                                        </p:tgtEl>
                                        <p:attrNameLst>
                                          <p:attrName>style.visibility</p:attrName>
                                        </p:attrNameLst>
                                      </p:cBhvr>
                                      <p:to>
                                        <p:strVal val="visible"/>
                                      </p:to>
                                    </p:set>
                                    <p:anim calcmode="lin" valueType="num">
                                      <p:cBhvr>
                                        <p:cTn id="7" dur="500" fill="hold"/>
                                        <p:tgtEl>
                                          <p:spTgt spid="8218"/>
                                        </p:tgtEl>
                                        <p:attrNameLst>
                                          <p:attrName>ppt_w</p:attrName>
                                        </p:attrNameLst>
                                      </p:cBhvr>
                                      <p:tavLst>
                                        <p:tav tm="0">
                                          <p:val>
                                            <p:fltVal val="0"/>
                                          </p:val>
                                        </p:tav>
                                        <p:tav tm="100000">
                                          <p:val>
                                            <p:strVal val="#ppt_w"/>
                                          </p:val>
                                        </p:tav>
                                      </p:tavLst>
                                    </p:anim>
                                    <p:anim calcmode="lin" valueType="num">
                                      <p:cBhvr>
                                        <p:cTn id="8" dur="500" fill="hold"/>
                                        <p:tgtEl>
                                          <p:spTgt spid="8218"/>
                                        </p:tgtEl>
                                        <p:attrNameLst>
                                          <p:attrName>ppt_h</p:attrName>
                                        </p:attrNameLst>
                                      </p:cBhvr>
                                      <p:tavLst>
                                        <p:tav tm="0">
                                          <p:val>
                                            <p:fltVal val="0"/>
                                          </p:val>
                                        </p:tav>
                                        <p:tav tm="100000">
                                          <p:val>
                                            <p:strVal val="#ppt_h"/>
                                          </p:val>
                                        </p:tav>
                                      </p:tavLst>
                                    </p:anim>
                                    <p:animEffect transition="in" filter="fade">
                                      <p:cBhvr>
                                        <p:cTn id="9" dur="500"/>
                                        <p:tgtEl>
                                          <p:spTgt spid="8218"/>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8220"/>
                                        </p:tgtEl>
                                        <p:attrNameLst>
                                          <p:attrName>style.visibility</p:attrName>
                                        </p:attrNameLst>
                                      </p:cBhvr>
                                      <p:to>
                                        <p:strVal val="visible"/>
                                      </p:to>
                                    </p:set>
                                    <p:anim calcmode="lin" valueType="num">
                                      <p:cBhvr>
                                        <p:cTn id="14" dur="500" fill="hold"/>
                                        <p:tgtEl>
                                          <p:spTgt spid="8220"/>
                                        </p:tgtEl>
                                        <p:attrNameLst>
                                          <p:attrName>ppt_w</p:attrName>
                                        </p:attrNameLst>
                                      </p:cBhvr>
                                      <p:tavLst>
                                        <p:tav tm="0">
                                          <p:val>
                                            <p:fltVal val="0"/>
                                          </p:val>
                                        </p:tav>
                                        <p:tav tm="100000">
                                          <p:val>
                                            <p:strVal val="#ppt_w"/>
                                          </p:val>
                                        </p:tav>
                                      </p:tavLst>
                                    </p:anim>
                                    <p:anim calcmode="lin" valueType="num">
                                      <p:cBhvr>
                                        <p:cTn id="15" dur="500" fill="hold"/>
                                        <p:tgtEl>
                                          <p:spTgt spid="8220"/>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0" fill="hold" grpId="0" nodeType="clickEffect">
                                  <p:stCondLst>
                                    <p:cond delay="0"/>
                                  </p:stCondLst>
                                  <p:childTnLst>
                                    <p:set>
                                      <p:cBhvr>
                                        <p:cTn id="19" dur="1" fill="hold">
                                          <p:stCondLst>
                                            <p:cond delay="0"/>
                                          </p:stCondLst>
                                        </p:cTn>
                                        <p:tgtEl>
                                          <p:spTgt spid="8223"/>
                                        </p:tgtEl>
                                        <p:attrNameLst>
                                          <p:attrName>style.visibility</p:attrName>
                                        </p:attrNameLst>
                                      </p:cBhvr>
                                      <p:to>
                                        <p:strVal val="visible"/>
                                      </p:to>
                                    </p:set>
                                    <p:anim calcmode="lin" valueType="num">
                                      <p:cBhvr>
                                        <p:cTn id="20" dur="500" fill="hold"/>
                                        <p:tgtEl>
                                          <p:spTgt spid="8223"/>
                                        </p:tgtEl>
                                        <p:attrNameLst>
                                          <p:attrName>ppt_w</p:attrName>
                                        </p:attrNameLst>
                                      </p:cBhvr>
                                      <p:tavLst>
                                        <p:tav tm="0">
                                          <p:val>
                                            <p:fltVal val="0"/>
                                          </p:val>
                                        </p:tav>
                                        <p:tav tm="100000">
                                          <p:val>
                                            <p:strVal val="#ppt_w"/>
                                          </p:val>
                                        </p:tav>
                                      </p:tavLst>
                                    </p:anim>
                                    <p:anim calcmode="lin" valueType="num">
                                      <p:cBhvr>
                                        <p:cTn id="21" dur="500" fill="hold"/>
                                        <p:tgtEl>
                                          <p:spTgt spid="8223"/>
                                        </p:tgtEl>
                                        <p:attrNameLst>
                                          <p:attrName>ppt_h</p:attrName>
                                        </p:attrNameLst>
                                      </p:cBhvr>
                                      <p:tavLst>
                                        <p:tav tm="0">
                                          <p:val>
                                            <p:fltVal val="0"/>
                                          </p:val>
                                        </p:tav>
                                        <p:tav tm="100000">
                                          <p:val>
                                            <p:strVal val="#ppt_h"/>
                                          </p:val>
                                        </p:tav>
                                      </p:tavLst>
                                    </p:anim>
                                    <p:animEffect transition="in" filter="fade">
                                      <p:cBhvr>
                                        <p:cTn id="22" dur="500"/>
                                        <p:tgtEl>
                                          <p:spTgt spid="8223"/>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0" fill="hold" grpId="0" nodeType="clickEffect">
                                  <p:stCondLst>
                                    <p:cond delay="0"/>
                                  </p:stCondLst>
                                  <p:childTnLst>
                                    <p:set>
                                      <p:cBhvr>
                                        <p:cTn id="26" dur="1" fill="hold">
                                          <p:stCondLst>
                                            <p:cond delay="0"/>
                                          </p:stCondLst>
                                        </p:cTn>
                                        <p:tgtEl>
                                          <p:spTgt spid="8224"/>
                                        </p:tgtEl>
                                        <p:attrNameLst>
                                          <p:attrName>style.visibility</p:attrName>
                                        </p:attrNameLst>
                                      </p:cBhvr>
                                      <p:to>
                                        <p:strVal val="visible"/>
                                      </p:to>
                                    </p:set>
                                    <p:anim calcmode="lin" valueType="num">
                                      <p:cBhvr>
                                        <p:cTn id="27" dur="500" fill="hold"/>
                                        <p:tgtEl>
                                          <p:spTgt spid="8224"/>
                                        </p:tgtEl>
                                        <p:attrNameLst>
                                          <p:attrName>ppt_w</p:attrName>
                                        </p:attrNameLst>
                                      </p:cBhvr>
                                      <p:tavLst>
                                        <p:tav tm="0">
                                          <p:val>
                                            <p:fltVal val="0"/>
                                          </p:val>
                                        </p:tav>
                                        <p:tav tm="100000">
                                          <p:val>
                                            <p:strVal val="#ppt_w"/>
                                          </p:val>
                                        </p:tav>
                                      </p:tavLst>
                                    </p:anim>
                                    <p:anim calcmode="lin" valueType="num">
                                      <p:cBhvr>
                                        <p:cTn id="28" dur="500" fill="hold"/>
                                        <p:tgtEl>
                                          <p:spTgt spid="8224"/>
                                        </p:tgtEl>
                                        <p:attrNameLst>
                                          <p:attrName>ppt_h</p:attrName>
                                        </p:attrNameLst>
                                      </p:cBhvr>
                                      <p:tavLst>
                                        <p:tav tm="0">
                                          <p:val>
                                            <p:fltVal val="0"/>
                                          </p:val>
                                        </p:tav>
                                        <p:tav tm="100000">
                                          <p:val>
                                            <p:strVal val="#ppt_h"/>
                                          </p:val>
                                        </p:tav>
                                      </p:tavLst>
                                    </p:anim>
                                    <p:animEffect transition="in" filter="fade">
                                      <p:cBhvr>
                                        <p:cTn id="29" dur="500"/>
                                        <p:tgtEl>
                                          <p:spTgt spid="8224"/>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0" fill="hold" grpId="0" nodeType="clickEffect">
                                  <p:stCondLst>
                                    <p:cond delay="0"/>
                                  </p:stCondLst>
                                  <p:childTnLst>
                                    <p:set>
                                      <p:cBhvr>
                                        <p:cTn id="33" dur="1" fill="hold">
                                          <p:stCondLst>
                                            <p:cond delay="0"/>
                                          </p:stCondLst>
                                        </p:cTn>
                                        <p:tgtEl>
                                          <p:spTgt spid="8225"/>
                                        </p:tgtEl>
                                        <p:attrNameLst>
                                          <p:attrName>style.visibility</p:attrName>
                                        </p:attrNameLst>
                                      </p:cBhvr>
                                      <p:to>
                                        <p:strVal val="visible"/>
                                      </p:to>
                                    </p:set>
                                    <p:anim calcmode="lin" valueType="num">
                                      <p:cBhvr>
                                        <p:cTn id="34" dur="500" fill="hold"/>
                                        <p:tgtEl>
                                          <p:spTgt spid="8225"/>
                                        </p:tgtEl>
                                        <p:attrNameLst>
                                          <p:attrName>ppt_w</p:attrName>
                                        </p:attrNameLst>
                                      </p:cBhvr>
                                      <p:tavLst>
                                        <p:tav tm="0">
                                          <p:val>
                                            <p:fltVal val="0"/>
                                          </p:val>
                                        </p:tav>
                                        <p:tav tm="100000">
                                          <p:val>
                                            <p:strVal val="#ppt_w"/>
                                          </p:val>
                                        </p:tav>
                                      </p:tavLst>
                                    </p:anim>
                                    <p:anim calcmode="lin" valueType="num">
                                      <p:cBhvr>
                                        <p:cTn id="35" dur="500" fill="hold"/>
                                        <p:tgtEl>
                                          <p:spTgt spid="8225"/>
                                        </p:tgtEl>
                                        <p:attrNameLst>
                                          <p:attrName>ppt_h</p:attrName>
                                        </p:attrNameLst>
                                      </p:cBhvr>
                                      <p:tavLst>
                                        <p:tav tm="0">
                                          <p:val>
                                            <p:fltVal val="0"/>
                                          </p:val>
                                        </p:tav>
                                        <p:tav tm="100000">
                                          <p:val>
                                            <p:strVal val="#ppt_h"/>
                                          </p:val>
                                        </p:tav>
                                      </p:tavLst>
                                    </p:anim>
                                    <p:animEffect transition="in" filter="fade">
                                      <p:cBhvr>
                                        <p:cTn id="36" dur="500"/>
                                        <p:tgtEl>
                                          <p:spTgt spid="8225"/>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0" fill="hold" grpId="0" nodeType="clickEffect">
                                  <p:stCondLst>
                                    <p:cond delay="0"/>
                                  </p:stCondLst>
                                  <p:childTnLst>
                                    <p:set>
                                      <p:cBhvr>
                                        <p:cTn id="40" dur="1" fill="hold">
                                          <p:stCondLst>
                                            <p:cond delay="0"/>
                                          </p:stCondLst>
                                        </p:cTn>
                                        <p:tgtEl>
                                          <p:spTgt spid="8222"/>
                                        </p:tgtEl>
                                        <p:attrNameLst>
                                          <p:attrName>style.visibility</p:attrName>
                                        </p:attrNameLst>
                                      </p:cBhvr>
                                      <p:to>
                                        <p:strVal val="visible"/>
                                      </p:to>
                                    </p:set>
                                    <p:anim calcmode="lin" valueType="num">
                                      <p:cBhvr>
                                        <p:cTn id="41" dur="500" fill="hold"/>
                                        <p:tgtEl>
                                          <p:spTgt spid="8222"/>
                                        </p:tgtEl>
                                        <p:attrNameLst>
                                          <p:attrName>ppt_w</p:attrName>
                                        </p:attrNameLst>
                                      </p:cBhvr>
                                      <p:tavLst>
                                        <p:tav tm="0">
                                          <p:val>
                                            <p:fltVal val="0"/>
                                          </p:val>
                                        </p:tav>
                                        <p:tav tm="100000">
                                          <p:val>
                                            <p:strVal val="#ppt_w"/>
                                          </p:val>
                                        </p:tav>
                                      </p:tavLst>
                                    </p:anim>
                                    <p:anim calcmode="lin" valueType="num">
                                      <p:cBhvr>
                                        <p:cTn id="42" dur="500" fill="hold"/>
                                        <p:tgtEl>
                                          <p:spTgt spid="8222"/>
                                        </p:tgtEl>
                                        <p:attrNameLst>
                                          <p:attrName>ppt_h</p:attrName>
                                        </p:attrNameLst>
                                      </p:cBhvr>
                                      <p:tavLst>
                                        <p:tav tm="0">
                                          <p:val>
                                            <p:fltVal val="0"/>
                                          </p:val>
                                        </p:tav>
                                        <p:tav tm="100000">
                                          <p:val>
                                            <p:strVal val="#ppt_h"/>
                                          </p:val>
                                        </p:tav>
                                      </p:tavLst>
                                    </p:anim>
                                    <p:animEffect transition="in" filter="fade">
                                      <p:cBhvr>
                                        <p:cTn id="43" dur="500"/>
                                        <p:tgtEl>
                                          <p:spTgt spid="8222"/>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0" fill="hold" grpId="0" nodeType="clickEffect">
                                  <p:stCondLst>
                                    <p:cond delay="0"/>
                                  </p:stCondLst>
                                  <p:childTnLst>
                                    <p:set>
                                      <p:cBhvr>
                                        <p:cTn id="47" dur="1" fill="hold">
                                          <p:stCondLst>
                                            <p:cond delay="0"/>
                                          </p:stCondLst>
                                        </p:cTn>
                                        <p:tgtEl>
                                          <p:spTgt spid="8221"/>
                                        </p:tgtEl>
                                        <p:attrNameLst>
                                          <p:attrName>style.visibility</p:attrName>
                                        </p:attrNameLst>
                                      </p:cBhvr>
                                      <p:to>
                                        <p:strVal val="visible"/>
                                      </p:to>
                                    </p:set>
                                    <p:anim calcmode="lin" valueType="num">
                                      <p:cBhvr>
                                        <p:cTn id="48" dur="500" fill="hold"/>
                                        <p:tgtEl>
                                          <p:spTgt spid="8221"/>
                                        </p:tgtEl>
                                        <p:attrNameLst>
                                          <p:attrName>ppt_w</p:attrName>
                                        </p:attrNameLst>
                                      </p:cBhvr>
                                      <p:tavLst>
                                        <p:tav tm="0">
                                          <p:val>
                                            <p:fltVal val="0"/>
                                          </p:val>
                                        </p:tav>
                                        <p:tav tm="100000">
                                          <p:val>
                                            <p:strVal val="#ppt_w"/>
                                          </p:val>
                                        </p:tav>
                                      </p:tavLst>
                                    </p:anim>
                                    <p:anim calcmode="lin" valueType="num">
                                      <p:cBhvr>
                                        <p:cTn id="49" dur="500" fill="hold"/>
                                        <p:tgtEl>
                                          <p:spTgt spid="8221"/>
                                        </p:tgtEl>
                                        <p:attrNameLst>
                                          <p:attrName>ppt_h</p:attrName>
                                        </p:attrNameLst>
                                      </p:cBhvr>
                                      <p:tavLst>
                                        <p:tav tm="0">
                                          <p:val>
                                            <p:fltVal val="0"/>
                                          </p:val>
                                        </p:tav>
                                        <p:tav tm="100000">
                                          <p:val>
                                            <p:strVal val="#ppt_h"/>
                                          </p:val>
                                        </p:tav>
                                      </p:tavLst>
                                    </p:anim>
                                    <p:animEffect transition="in" filter="fade">
                                      <p:cBhvr>
                                        <p:cTn id="50" dur="500"/>
                                        <p:tgtEl>
                                          <p:spTgt spid="8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20" grpId="0" animBg="1"/>
      <p:bldP spid="8221" grpId="0" animBg="1"/>
      <p:bldP spid="8222" grpId="0" animBg="1"/>
      <p:bldP spid="8223" grpId="0" animBg="1"/>
      <p:bldP spid="8224" grpId="0" animBg="1"/>
      <p:bldP spid="8225" grpId="0" animBg="1"/>
      <p:bldP spid="82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4"/>
          <p:cNvSpPr>
            <a:spLocks noChangeArrowheads="1"/>
          </p:cNvSpPr>
          <p:nvPr/>
        </p:nvSpPr>
        <p:spPr bwMode="auto">
          <a:xfrm>
            <a:off x="5078413" y="5202238"/>
            <a:ext cx="3887787" cy="1655762"/>
          </a:xfrm>
          <a:prstGeom prst="horizontalScroll">
            <a:avLst>
              <a:gd name="adj" fmla="val 12500"/>
            </a:avLst>
          </a:prstGeom>
          <a:solidFill>
            <a:srgbClr val="FF00FF"/>
          </a:solidFill>
          <a:ln w="50800">
            <a:solidFill>
              <a:schemeClr val="bg2"/>
            </a:solidFill>
            <a:round/>
            <a:headEnd/>
            <a:tailEnd/>
          </a:ln>
          <a:effectLst/>
        </p:spPr>
        <p:txBody>
          <a:bodyPr wrap="none" anchor="ctr"/>
          <a:lstStyle/>
          <a:p>
            <a:pPr algn="ctr"/>
            <a:r>
              <a:rPr lang="tr-TR" sz="2400" b="1">
                <a:solidFill>
                  <a:schemeClr val="bg2"/>
                </a:solidFill>
              </a:rPr>
              <a:t>VE GEREKTİĞİNDE</a:t>
            </a:r>
          </a:p>
          <a:p>
            <a:pPr algn="ctr"/>
            <a:r>
              <a:rPr lang="tr-TR" sz="2400" b="1">
                <a:solidFill>
                  <a:schemeClr val="bg2"/>
                </a:solidFill>
              </a:rPr>
              <a:t>İNSANLARI UYARMAYI.</a:t>
            </a:r>
          </a:p>
        </p:txBody>
      </p:sp>
      <p:sp>
        <p:nvSpPr>
          <p:cNvPr id="11269" name="AutoShape 5"/>
          <p:cNvSpPr>
            <a:spLocks noChangeArrowheads="1"/>
          </p:cNvSpPr>
          <p:nvPr/>
        </p:nvSpPr>
        <p:spPr bwMode="auto">
          <a:xfrm>
            <a:off x="179388" y="5202238"/>
            <a:ext cx="4392612" cy="1655762"/>
          </a:xfrm>
          <a:prstGeom prst="horizontalScroll">
            <a:avLst>
              <a:gd name="adj" fmla="val 12500"/>
            </a:avLst>
          </a:prstGeom>
          <a:solidFill>
            <a:srgbClr val="FF00FF"/>
          </a:solidFill>
          <a:ln w="50800">
            <a:solidFill>
              <a:schemeClr val="bg2"/>
            </a:solidFill>
            <a:round/>
            <a:headEnd/>
            <a:tailEnd/>
          </a:ln>
          <a:effectLst/>
        </p:spPr>
        <p:txBody>
          <a:bodyPr wrap="none" anchor="ctr"/>
          <a:lstStyle/>
          <a:p>
            <a:pPr algn="ctr"/>
            <a:r>
              <a:rPr lang="tr-TR" sz="2400" b="1">
                <a:solidFill>
                  <a:schemeClr val="bg2"/>
                </a:solidFill>
              </a:rPr>
              <a:t>HERKESİN BU HAKLARA</a:t>
            </a:r>
          </a:p>
          <a:p>
            <a:pPr algn="ctr"/>
            <a:r>
              <a:rPr lang="tr-TR" sz="2400" b="1">
                <a:solidFill>
                  <a:schemeClr val="bg2"/>
                </a:solidFill>
              </a:rPr>
              <a:t>SAYGILI OLMASINI </a:t>
            </a:r>
          </a:p>
          <a:p>
            <a:pPr algn="ctr"/>
            <a:r>
              <a:rPr lang="tr-TR" sz="2400" b="1">
                <a:solidFill>
                  <a:schemeClr val="bg2"/>
                </a:solidFill>
              </a:rPr>
              <a:t>BEKLEMEYİ.</a:t>
            </a:r>
          </a:p>
        </p:txBody>
      </p:sp>
      <p:sp>
        <p:nvSpPr>
          <p:cNvPr id="11271" name="AutoShape 7"/>
          <p:cNvSpPr>
            <a:spLocks noChangeArrowheads="1"/>
          </p:cNvSpPr>
          <p:nvPr/>
        </p:nvSpPr>
        <p:spPr bwMode="auto">
          <a:xfrm>
            <a:off x="0" y="1916113"/>
            <a:ext cx="3421063" cy="1657350"/>
          </a:xfrm>
          <a:prstGeom prst="horizontalScroll">
            <a:avLst>
              <a:gd name="adj" fmla="val 12500"/>
            </a:avLst>
          </a:prstGeom>
          <a:solidFill>
            <a:srgbClr val="FF00FF"/>
          </a:solidFill>
          <a:ln w="50800">
            <a:solidFill>
              <a:schemeClr val="bg2"/>
            </a:solidFill>
            <a:round/>
            <a:headEnd/>
            <a:tailEnd/>
          </a:ln>
          <a:effectLst/>
        </p:spPr>
        <p:txBody>
          <a:bodyPr wrap="none" anchor="ctr"/>
          <a:lstStyle/>
          <a:p>
            <a:pPr algn="ctr"/>
            <a:r>
              <a:rPr lang="tr-TR" sz="2400" b="1">
                <a:solidFill>
                  <a:schemeClr val="bg2"/>
                </a:solidFill>
              </a:rPr>
              <a:t>BAŞKALARININ </a:t>
            </a:r>
          </a:p>
          <a:p>
            <a:pPr algn="ctr"/>
            <a:r>
              <a:rPr lang="tr-TR" sz="2400" b="1">
                <a:solidFill>
                  <a:schemeClr val="bg2"/>
                </a:solidFill>
              </a:rPr>
              <a:t>HAKLARINA SAYGILI</a:t>
            </a:r>
          </a:p>
          <a:p>
            <a:pPr algn="ctr"/>
            <a:r>
              <a:rPr lang="tr-TR" sz="2400" b="1">
                <a:solidFill>
                  <a:schemeClr val="bg2"/>
                </a:solidFill>
              </a:rPr>
              <a:t>OLMAYI.</a:t>
            </a:r>
          </a:p>
        </p:txBody>
      </p:sp>
      <p:sp>
        <p:nvSpPr>
          <p:cNvPr id="11272" name="AutoShape 8"/>
          <p:cNvSpPr>
            <a:spLocks noChangeArrowheads="1"/>
          </p:cNvSpPr>
          <p:nvPr/>
        </p:nvSpPr>
        <p:spPr bwMode="auto">
          <a:xfrm>
            <a:off x="5651500" y="1557338"/>
            <a:ext cx="3314700" cy="1655762"/>
          </a:xfrm>
          <a:prstGeom prst="horizontalScroll">
            <a:avLst>
              <a:gd name="adj" fmla="val 12500"/>
            </a:avLst>
          </a:prstGeom>
          <a:solidFill>
            <a:srgbClr val="FF00FF"/>
          </a:solidFill>
          <a:ln w="50800">
            <a:solidFill>
              <a:schemeClr val="bg2"/>
            </a:solidFill>
            <a:round/>
            <a:headEnd/>
            <a:tailEnd/>
          </a:ln>
          <a:effectLst/>
        </p:spPr>
        <p:txBody>
          <a:bodyPr wrap="none" anchor="ctr"/>
          <a:lstStyle/>
          <a:p>
            <a:pPr algn="ctr"/>
            <a:r>
              <a:rPr lang="tr-TR" sz="2400" b="1">
                <a:solidFill>
                  <a:schemeClr val="bg2"/>
                </a:solidFill>
              </a:rPr>
              <a:t>KENDİ HAKLARINI</a:t>
            </a:r>
          </a:p>
          <a:p>
            <a:pPr algn="ctr"/>
            <a:r>
              <a:rPr lang="tr-TR" sz="2400" b="1">
                <a:solidFill>
                  <a:schemeClr val="bg2"/>
                </a:solidFill>
              </a:rPr>
              <a:t>KORUMAYI.</a:t>
            </a:r>
          </a:p>
        </p:txBody>
      </p:sp>
      <p:sp>
        <p:nvSpPr>
          <p:cNvPr id="11273" name="AutoShape 9"/>
          <p:cNvSpPr>
            <a:spLocks noChangeArrowheads="1"/>
          </p:cNvSpPr>
          <p:nvPr/>
        </p:nvSpPr>
        <p:spPr bwMode="auto">
          <a:xfrm>
            <a:off x="2051050" y="2636838"/>
            <a:ext cx="5402263" cy="2592387"/>
          </a:xfrm>
          <a:prstGeom prst="irregularSeal2">
            <a:avLst/>
          </a:prstGeom>
          <a:solidFill>
            <a:schemeClr val="hlink"/>
          </a:solidFill>
          <a:ln w="9525">
            <a:solidFill>
              <a:schemeClr val="tx1"/>
            </a:solidFill>
            <a:miter lim="800000"/>
            <a:headEnd/>
            <a:tailEnd/>
          </a:ln>
          <a:effectLst/>
        </p:spPr>
        <p:txBody>
          <a:bodyPr wrap="none" anchor="ctr"/>
          <a:lstStyle/>
          <a:p>
            <a:pPr algn="ctr"/>
            <a:r>
              <a:rPr lang="tr-TR" sz="2400" b="1">
                <a:solidFill>
                  <a:srgbClr val="002060"/>
                </a:solidFill>
              </a:rPr>
              <a:t>İNSAN HAKLARI</a:t>
            </a:r>
          </a:p>
        </p:txBody>
      </p:sp>
      <p:sp>
        <p:nvSpPr>
          <p:cNvPr id="11274" name="Rectangle 10"/>
          <p:cNvSpPr>
            <a:spLocks noGrp="1" noRot="1" noChangeArrowheads="1"/>
          </p:cNvSpPr>
          <p:nvPr>
            <p:ph type="title"/>
          </p:nvPr>
        </p:nvSpPr>
        <p:spPr>
          <a:xfrm>
            <a:off x="1485936" y="274638"/>
            <a:ext cx="7229468" cy="1143000"/>
          </a:xfrm>
          <a:gradFill rotWithShape="1">
            <a:gsLst>
              <a:gs pos="0">
                <a:schemeClr val="accent1"/>
              </a:gs>
              <a:gs pos="100000">
                <a:schemeClr val="bg1"/>
              </a:gs>
            </a:gsLst>
            <a:lin ang="5400000" scaled="1"/>
          </a:gradFill>
          <a:ln w="63500">
            <a:solidFill>
              <a:schemeClr val="bg2"/>
            </a:solidFill>
          </a:ln>
        </p:spPr>
        <p:txBody>
          <a:bodyPr>
            <a:normAutofit fontScale="90000"/>
          </a:bodyPr>
          <a:lstStyle/>
          <a:p>
            <a:r>
              <a:rPr lang="tr-TR" sz="8000" dirty="0">
                <a:solidFill>
                  <a:srgbClr val="FF3300"/>
                </a:solidFill>
              </a:rPr>
              <a:t>UYARI</a:t>
            </a:r>
          </a:p>
        </p:txBody>
      </p:sp>
      <p:pic>
        <p:nvPicPr>
          <p:cNvPr id="11275" name="Picture 11" descr="j0299125"/>
          <p:cNvPicPr>
            <a:picLocks noChangeAspect="1" noChangeArrowheads="1"/>
          </p:cNvPicPr>
          <p:nvPr/>
        </p:nvPicPr>
        <p:blipFill>
          <a:blip r:embed="rId2" cstate="print"/>
          <a:srcRect/>
          <a:stretch>
            <a:fillRect/>
          </a:stretch>
        </p:blipFill>
        <p:spPr bwMode="auto">
          <a:xfrm>
            <a:off x="395288" y="0"/>
            <a:ext cx="1101725" cy="1804988"/>
          </a:xfrm>
          <a:prstGeom prst="rect">
            <a:avLst/>
          </a:prstGeom>
          <a:noFill/>
        </p:spPr>
      </p:pic>
      <p:sp>
        <p:nvSpPr>
          <p:cNvPr id="11276" name="AutoShape 12"/>
          <p:cNvSpPr>
            <a:spLocks noChangeArrowheads="1"/>
          </p:cNvSpPr>
          <p:nvPr/>
        </p:nvSpPr>
        <p:spPr bwMode="auto">
          <a:xfrm>
            <a:off x="2266950" y="2852738"/>
            <a:ext cx="5402263" cy="2592387"/>
          </a:xfrm>
          <a:prstGeom prst="irregularSeal2">
            <a:avLst/>
          </a:prstGeom>
          <a:solidFill>
            <a:schemeClr val="hlink"/>
          </a:solidFill>
          <a:ln w="9525">
            <a:solidFill>
              <a:schemeClr val="tx1"/>
            </a:solidFill>
            <a:miter lim="800000"/>
            <a:headEnd/>
            <a:tailEnd/>
          </a:ln>
          <a:effectLst/>
        </p:spPr>
        <p:txBody>
          <a:bodyPr wrap="none" anchor="ctr"/>
          <a:lstStyle/>
          <a:p>
            <a:pPr algn="ctr"/>
            <a:r>
              <a:rPr lang="tr-TR" sz="2400" b="1" dirty="0" smtClean="0">
                <a:solidFill>
                  <a:srgbClr val="002060"/>
                </a:solidFill>
              </a:rPr>
              <a:t>GEREKTİRİR!!!</a:t>
            </a:r>
            <a:endParaRPr lang="tr-TR" sz="2400"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273"/>
                                        </p:tgtEl>
                                        <p:attrNameLst>
                                          <p:attrName>style.visibility</p:attrName>
                                        </p:attrNameLst>
                                      </p:cBhvr>
                                      <p:to>
                                        <p:strVal val="visible"/>
                                      </p:to>
                                    </p:set>
                                    <p:anim calcmode="lin" valueType="num">
                                      <p:cBhvr>
                                        <p:cTn id="7" dur="500" fill="hold"/>
                                        <p:tgtEl>
                                          <p:spTgt spid="11273"/>
                                        </p:tgtEl>
                                        <p:attrNameLst>
                                          <p:attrName>ppt_w</p:attrName>
                                        </p:attrNameLst>
                                      </p:cBhvr>
                                      <p:tavLst>
                                        <p:tav tm="0">
                                          <p:val>
                                            <p:fltVal val="0"/>
                                          </p:val>
                                        </p:tav>
                                        <p:tav tm="100000">
                                          <p:val>
                                            <p:strVal val="#ppt_w"/>
                                          </p:val>
                                        </p:tav>
                                      </p:tavLst>
                                    </p:anim>
                                    <p:anim calcmode="lin" valueType="num">
                                      <p:cBhvr>
                                        <p:cTn id="8" dur="500" fill="hold"/>
                                        <p:tgtEl>
                                          <p:spTgt spid="11273"/>
                                        </p:tgtEl>
                                        <p:attrNameLst>
                                          <p:attrName>ppt_h</p:attrName>
                                        </p:attrNameLst>
                                      </p:cBhvr>
                                      <p:tavLst>
                                        <p:tav tm="0">
                                          <p:val>
                                            <p:fltVal val="0"/>
                                          </p:val>
                                        </p:tav>
                                        <p:tav tm="100000">
                                          <p:val>
                                            <p:strVal val="#ppt_h"/>
                                          </p:val>
                                        </p:tav>
                                      </p:tavLst>
                                    </p:anim>
                                    <p:animEffect transition="in" filter="fade">
                                      <p:cBhvr>
                                        <p:cTn id="9" dur="500"/>
                                        <p:tgtEl>
                                          <p:spTgt spid="1127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1271"/>
                                        </p:tgtEl>
                                        <p:attrNameLst>
                                          <p:attrName>style.visibility</p:attrName>
                                        </p:attrNameLst>
                                      </p:cBhvr>
                                      <p:to>
                                        <p:strVal val="visible"/>
                                      </p:to>
                                    </p:set>
                                    <p:anim calcmode="lin" valueType="num">
                                      <p:cBhvr>
                                        <p:cTn id="14" dur="500" fill="hold"/>
                                        <p:tgtEl>
                                          <p:spTgt spid="11271"/>
                                        </p:tgtEl>
                                        <p:attrNameLst>
                                          <p:attrName>ppt_w</p:attrName>
                                        </p:attrNameLst>
                                      </p:cBhvr>
                                      <p:tavLst>
                                        <p:tav tm="0">
                                          <p:val>
                                            <p:fltVal val="0"/>
                                          </p:val>
                                        </p:tav>
                                        <p:tav tm="100000">
                                          <p:val>
                                            <p:strVal val="#ppt_w"/>
                                          </p:val>
                                        </p:tav>
                                      </p:tavLst>
                                    </p:anim>
                                    <p:anim calcmode="lin" valueType="num">
                                      <p:cBhvr>
                                        <p:cTn id="15" dur="500" fill="hold"/>
                                        <p:tgtEl>
                                          <p:spTgt spid="11271"/>
                                        </p:tgtEl>
                                        <p:attrNameLst>
                                          <p:attrName>ppt_h</p:attrName>
                                        </p:attrNameLst>
                                      </p:cBhvr>
                                      <p:tavLst>
                                        <p:tav tm="0">
                                          <p:val>
                                            <p:fltVal val="0"/>
                                          </p:val>
                                        </p:tav>
                                        <p:tav tm="100000">
                                          <p:val>
                                            <p:strVal val="#ppt_h"/>
                                          </p:val>
                                        </p:tav>
                                      </p:tavLst>
                                    </p:anim>
                                    <p:animEffect transition="in" filter="fade">
                                      <p:cBhvr>
                                        <p:cTn id="16" dur="500"/>
                                        <p:tgtEl>
                                          <p:spTgt spid="1127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11272"/>
                                        </p:tgtEl>
                                        <p:attrNameLst>
                                          <p:attrName>style.visibility</p:attrName>
                                        </p:attrNameLst>
                                      </p:cBhvr>
                                      <p:to>
                                        <p:strVal val="visible"/>
                                      </p:to>
                                    </p:set>
                                    <p:anim calcmode="lin" valueType="num">
                                      <p:cBhvr>
                                        <p:cTn id="21" dur="500" fill="hold"/>
                                        <p:tgtEl>
                                          <p:spTgt spid="11272"/>
                                        </p:tgtEl>
                                        <p:attrNameLst>
                                          <p:attrName>ppt_w</p:attrName>
                                        </p:attrNameLst>
                                      </p:cBhvr>
                                      <p:tavLst>
                                        <p:tav tm="0">
                                          <p:val>
                                            <p:fltVal val="0"/>
                                          </p:val>
                                        </p:tav>
                                        <p:tav tm="100000">
                                          <p:val>
                                            <p:strVal val="#ppt_w"/>
                                          </p:val>
                                        </p:tav>
                                      </p:tavLst>
                                    </p:anim>
                                    <p:anim calcmode="lin" valueType="num">
                                      <p:cBhvr>
                                        <p:cTn id="22" dur="500" fill="hold"/>
                                        <p:tgtEl>
                                          <p:spTgt spid="11272"/>
                                        </p:tgtEl>
                                        <p:attrNameLst>
                                          <p:attrName>ppt_h</p:attrName>
                                        </p:attrNameLst>
                                      </p:cBhvr>
                                      <p:tavLst>
                                        <p:tav tm="0">
                                          <p:val>
                                            <p:fltVal val="0"/>
                                          </p:val>
                                        </p:tav>
                                        <p:tav tm="100000">
                                          <p:val>
                                            <p:strVal val="#ppt_h"/>
                                          </p:val>
                                        </p:tav>
                                      </p:tavLst>
                                    </p:anim>
                                    <p:animEffect transition="in" filter="fade">
                                      <p:cBhvr>
                                        <p:cTn id="23" dur="500"/>
                                        <p:tgtEl>
                                          <p:spTgt spid="1127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11269"/>
                                        </p:tgtEl>
                                        <p:attrNameLst>
                                          <p:attrName>style.visibility</p:attrName>
                                        </p:attrNameLst>
                                      </p:cBhvr>
                                      <p:to>
                                        <p:strVal val="visible"/>
                                      </p:to>
                                    </p:set>
                                    <p:anim calcmode="lin" valueType="num">
                                      <p:cBhvr>
                                        <p:cTn id="28" dur="500" fill="hold"/>
                                        <p:tgtEl>
                                          <p:spTgt spid="11269"/>
                                        </p:tgtEl>
                                        <p:attrNameLst>
                                          <p:attrName>ppt_w</p:attrName>
                                        </p:attrNameLst>
                                      </p:cBhvr>
                                      <p:tavLst>
                                        <p:tav tm="0">
                                          <p:val>
                                            <p:fltVal val="0"/>
                                          </p:val>
                                        </p:tav>
                                        <p:tav tm="100000">
                                          <p:val>
                                            <p:strVal val="#ppt_w"/>
                                          </p:val>
                                        </p:tav>
                                      </p:tavLst>
                                    </p:anim>
                                    <p:anim calcmode="lin" valueType="num">
                                      <p:cBhvr>
                                        <p:cTn id="29" dur="500" fill="hold"/>
                                        <p:tgtEl>
                                          <p:spTgt spid="11269"/>
                                        </p:tgtEl>
                                        <p:attrNameLst>
                                          <p:attrName>ppt_h</p:attrName>
                                        </p:attrNameLst>
                                      </p:cBhvr>
                                      <p:tavLst>
                                        <p:tav tm="0">
                                          <p:val>
                                            <p:fltVal val="0"/>
                                          </p:val>
                                        </p:tav>
                                        <p:tav tm="100000">
                                          <p:val>
                                            <p:strVal val="#ppt_h"/>
                                          </p:val>
                                        </p:tav>
                                      </p:tavLst>
                                    </p:anim>
                                    <p:animEffect transition="in" filter="fade">
                                      <p:cBhvr>
                                        <p:cTn id="30" dur="500"/>
                                        <p:tgtEl>
                                          <p:spTgt spid="1126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11268"/>
                                        </p:tgtEl>
                                        <p:attrNameLst>
                                          <p:attrName>style.visibility</p:attrName>
                                        </p:attrNameLst>
                                      </p:cBhvr>
                                      <p:to>
                                        <p:strVal val="visible"/>
                                      </p:to>
                                    </p:set>
                                    <p:anim calcmode="lin" valueType="num">
                                      <p:cBhvr>
                                        <p:cTn id="35" dur="500" fill="hold"/>
                                        <p:tgtEl>
                                          <p:spTgt spid="11268"/>
                                        </p:tgtEl>
                                        <p:attrNameLst>
                                          <p:attrName>ppt_w</p:attrName>
                                        </p:attrNameLst>
                                      </p:cBhvr>
                                      <p:tavLst>
                                        <p:tav tm="0">
                                          <p:val>
                                            <p:fltVal val="0"/>
                                          </p:val>
                                        </p:tav>
                                        <p:tav tm="100000">
                                          <p:val>
                                            <p:strVal val="#ppt_w"/>
                                          </p:val>
                                        </p:tav>
                                      </p:tavLst>
                                    </p:anim>
                                    <p:anim calcmode="lin" valueType="num">
                                      <p:cBhvr>
                                        <p:cTn id="36" dur="500" fill="hold"/>
                                        <p:tgtEl>
                                          <p:spTgt spid="11268"/>
                                        </p:tgtEl>
                                        <p:attrNameLst>
                                          <p:attrName>ppt_h</p:attrName>
                                        </p:attrNameLst>
                                      </p:cBhvr>
                                      <p:tavLst>
                                        <p:tav tm="0">
                                          <p:val>
                                            <p:fltVal val="0"/>
                                          </p:val>
                                        </p:tav>
                                        <p:tav tm="100000">
                                          <p:val>
                                            <p:strVal val="#ppt_h"/>
                                          </p:val>
                                        </p:tav>
                                      </p:tavLst>
                                    </p:anim>
                                    <p:animEffect transition="in" filter="fade">
                                      <p:cBhvr>
                                        <p:cTn id="37" dur="500"/>
                                        <p:tgtEl>
                                          <p:spTgt spid="11268"/>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11276"/>
                                        </p:tgtEl>
                                        <p:attrNameLst>
                                          <p:attrName>style.visibility</p:attrName>
                                        </p:attrNameLst>
                                      </p:cBhvr>
                                      <p:to>
                                        <p:strVal val="visible"/>
                                      </p:to>
                                    </p:set>
                                    <p:anim calcmode="lin" valueType="num">
                                      <p:cBhvr>
                                        <p:cTn id="42" dur="500" fill="hold"/>
                                        <p:tgtEl>
                                          <p:spTgt spid="11276"/>
                                        </p:tgtEl>
                                        <p:attrNameLst>
                                          <p:attrName>ppt_w</p:attrName>
                                        </p:attrNameLst>
                                      </p:cBhvr>
                                      <p:tavLst>
                                        <p:tav tm="0">
                                          <p:val>
                                            <p:fltVal val="0"/>
                                          </p:val>
                                        </p:tav>
                                        <p:tav tm="100000">
                                          <p:val>
                                            <p:strVal val="#ppt_w"/>
                                          </p:val>
                                        </p:tav>
                                      </p:tavLst>
                                    </p:anim>
                                    <p:anim calcmode="lin" valueType="num">
                                      <p:cBhvr>
                                        <p:cTn id="43" dur="500" fill="hold"/>
                                        <p:tgtEl>
                                          <p:spTgt spid="11276"/>
                                        </p:tgtEl>
                                        <p:attrNameLst>
                                          <p:attrName>ppt_h</p:attrName>
                                        </p:attrNameLst>
                                      </p:cBhvr>
                                      <p:tavLst>
                                        <p:tav tm="0">
                                          <p:val>
                                            <p:fltVal val="0"/>
                                          </p:val>
                                        </p:tav>
                                        <p:tav tm="100000">
                                          <p:val>
                                            <p:strVal val="#ppt_h"/>
                                          </p:val>
                                        </p:tav>
                                      </p:tavLst>
                                    </p:anim>
                                    <p:animEffect transition="in" filter="fade">
                                      <p:cBhvr>
                                        <p:cTn id="44" dur="500"/>
                                        <p:tgtEl>
                                          <p:spTgt spid="11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animBg="1"/>
      <p:bldP spid="11269" grpId="0" animBg="1"/>
      <p:bldP spid="11271" grpId="0" animBg="1"/>
      <p:bldP spid="11272" grpId="0" animBg="1"/>
      <p:bldP spid="11273" grpId="0" animBg="1"/>
      <p:bldP spid="1127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a:xfrm>
            <a:off x="457200" y="500042"/>
            <a:ext cx="8229600" cy="1143000"/>
          </a:xfrm>
          <a:gradFill rotWithShape="1">
            <a:gsLst>
              <a:gs pos="0">
                <a:schemeClr val="hlink"/>
              </a:gs>
              <a:gs pos="100000">
                <a:schemeClr val="bg1"/>
              </a:gs>
            </a:gsLst>
            <a:lin ang="18900000" scaled="1"/>
          </a:gradFill>
          <a:ln w="50800">
            <a:solidFill>
              <a:schemeClr val="bg2"/>
            </a:solidFill>
          </a:ln>
        </p:spPr>
        <p:txBody>
          <a:bodyPr>
            <a:normAutofit fontScale="90000"/>
          </a:bodyPr>
          <a:lstStyle/>
          <a:p>
            <a:r>
              <a:rPr lang="tr-TR" sz="4000">
                <a:solidFill>
                  <a:srgbClr val="FF3300"/>
                </a:solidFill>
              </a:rPr>
              <a:t>İNSAN HAKLARI DÜŞÜNCESİNİN DOĞMASI</a:t>
            </a:r>
          </a:p>
        </p:txBody>
      </p:sp>
      <p:sp>
        <p:nvSpPr>
          <p:cNvPr id="14339" name="Rectangle 3"/>
          <p:cNvSpPr>
            <a:spLocks noGrp="1" noChangeArrowheads="1"/>
          </p:cNvSpPr>
          <p:nvPr>
            <p:ph idx="1"/>
          </p:nvPr>
        </p:nvSpPr>
        <p:spPr/>
        <p:txBody>
          <a:bodyPr/>
          <a:lstStyle/>
          <a:p>
            <a:endParaRPr lang="tr-TR"/>
          </a:p>
        </p:txBody>
      </p:sp>
      <p:pic>
        <p:nvPicPr>
          <p:cNvPr id="14340" name="Picture 4" descr="ilk-insan-1"/>
          <p:cNvPicPr>
            <a:picLocks noChangeAspect="1" noChangeArrowheads="1"/>
          </p:cNvPicPr>
          <p:nvPr/>
        </p:nvPicPr>
        <p:blipFill>
          <a:blip r:embed="rId2" cstate="print"/>
          <a:srcRect/>
          <a:stretch>
            <a:fillRect/>
          </a:stretch>
        </p:blipFill>
        <p:spPr bwMode="auto">
          <a:xfrm>
            <a:off x="0" y="3113088"/>
            <a:ext cx="3732213" cy="3744912"/>
          </a:xfrm>
          <a:prstGeom prst="rect">
            <a:avLst/>
          </a:prstGeom>
          <a:noFill/>
        </p:spPr>
      </p:pic>
      <p:sp>
        <p:nvSpPr>
          <p:cNvPr id="14341" name="AutoShape 5"/>
          <p:cNvSpPr>
            <a:spLocks noChangeArrowheads="1"/>
          </p:cNvSpPr>
          <p:nvPr/>
        </p:nvSpPr>
        <p:spPr bwMode="auto">
          <a:xfrm>
            <a:off x="3636963" y="2178050"/>
            <a:ext cx="5722937" cy="4679950"/>
          </a:xfrm>
          <a:prstGeom prst="wedgeEllipseCallout">
            <a:avLst>
              <a:gd name="adj1" fmla="val -72102"/>
              <a:gd name="adj2" fmla="val -10991"/>
            </a:avLst>
          </a:prstGeom>
          <a:solidFill>
            <a:schemeClr val="hlink"/>
          </a:solidFill>
          <a:ln w="38100">
            <a:solidFill>
              <a:schemeClr val="bg2"/>
            </a:solidFill>
            <a:miter lim="800000"/>
            <a:headEnd/>
            <a:tailEnd/>
          </a:ln>
          <a:effectLst/>
        </p:spPr>
        <p:txBody>
          <a:bodyPr/>
          <a:lstStyle/>
          <a:p>
            <a:pPr algn="ctr"/>
            <a:r>
              <a:rPr lang="tr-TR" sz="2400" dirty="0">
                <a:solidFill>
                  <a:srgbClr val="002060"/>
                </a:solidFill>
                <a:latin typeface="Comic Sans MS" pitchFamily="66" charset="0"/>
              </a:rPr>
              <a:t>İlk insanlar arasında </a:t>
            </a:r>
            <a:r>
              <a:rPr lang="tr-TR" sz="2400" b="1" dirty="0">
                <a:solidFill>
                  <a:srgbClr val="002060"/>
                </a:solidFill>
                <a:latin typeface="Comic Sans MS" pitchFamily="66" charset="0"/>
              </a:rPr>
              <a:t>EŞİTLİK</a:t>
            </a:r>
            <a:r>
              <a:rPr lang="tr-TR" sz="2400" dirty="0">
                <a:solidFill>
                  <a:srgbClr val="002060"/>
                </a:solidFill>
                <a:latin typeface="Comic Sans MS" pitchFamily="66" charset="0"/>
              </a:rPr>
              <a:t> yoktu. Güçlü olanlar zayıf olanları ezer, sahip oldukları varlıkları ellerinden zorla alırdı. </a:t>
            </a:r>
            <a:r>
              <a:rPr lang="tr-TR" sz="2400" b="1" dirty="0">
                <a:solidFill>
                  <a:srgbClr val="FF3300"/>
                </a:solidFill>
                <a:latin typeface="Comic Sans MS" pitchFamily="66" charset="0"/>
              </a:rPr>
              <a:t>Bu durum insan haklarının korunmasını sağlayacak sistemlerin kurulmasına yol açtı.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iterate type="lt">
                                    <p:tmPct val="0"/>
                                  </p:iterate>
                                  <p:childTnLst>
                                    <p:set>
                                      <p:cBhvr>
                                        <p:cTn id="6" dur="1" fill="hold">
                                          <p:stCondLst>
                                            <p:cond delay="0"/>
                                          </p:stCondLst>
                                        </p:cTn>
                                        <p:tgtEl>
                                          <p:spTgt spid="14341">
                                            <p:txEl>
                                              <p:pRg st="0" end="0"/>
                                            </p:txEl>
                                          </p:spTgt>
                                        </p:tgtEl>
                                        <p:attrNameLst>
                                          <p:attrName>style.visibility</p:attrName>
                                        </p:attrNameLst>
                                      </p:cBhvr>
                                      <p:to>
                                        <p:strVal val="visible"/>
                                      </p:to>
                                    </p:set>
                                    <p:animScale>
                                      <p:cBhvr>
                                        <p:cTn id="7" dur="1000" decel="50000" fill="hold">
                                          <p:stCondLst>
                                            <p:cond delay="0"/>
                                          </p:stCondLst>
                                        </p:cTn>
                                        <p:tgtEl>
                                          <p:spTgt spid="1434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341">
                                            <p:txEl>
                                              <p:pRg st="0" end="0"/>
                                            </p:txEl>
                                          </p:spTgt>
                                        </p:tgtEl>
                                        <p:attrNameLst>
                                          <p:attrName>ppt_x</p:attrName>
                                          <p:attrName>ppt_y</p:attrName>
                                        </p:attrNameLst>
                                      </p:cBhvr>
                                    </p:animMotion>
                                    <p:animEffect transition="in" filter="fade">
                                      <p:cBhvr>
                                        <p:cTn id="9" dur="1000"/>
                                        <p:tgtEl>
                                          <p:spTgt spid="14341">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4341">
                                            <p:txEl>
                                              <p:pRg st="0" end="0"/>
                                            </p:txEl>
                                          </p:spTgt>
                                        </p:tgtEl>
                                        <p:attrNameLst>
                                          <p:attrName>style.visibility</p:attrName>
                                        </p:attrNameLst>
                                      </p:cBhvr>
                                      <p:to>
                                        <p:strVal val="visible"/>
                                      </p:to>
                                    </p:set>
                                    <p:anim calcmode="discrete" valueType="clr">
                                      <p:cBhvr override="childStyle">
                                        <p:cTn id="14" dur="80"/>
                                        <p:tgtEl>
                                          <p:spTgt spid="1434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4341">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1434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a:xfrm>
            <a:off x="457200" y="428604"/>
            <a:ext cx="8229600" cy="1143000"/>
          </a:xfrm>
          <a:gradFill rotWithShape="1">
            <a:gsLst>
              <a:gs pos="0">
                <a:schemeClr val="hlink"/>
              </a:gs>
              <a:gs pos="100000">
                <a:schemeClr val="bg1"/>
              </a:gs>
            </a:gsLst>
            <a:lin ang="18900000" scaled="1"/>
          </a:gradFill>
          <a:ln w="50800">
            <a:solidFill>
              <a:schemeClr val="bg2"/>
            </a:solidFill>
          </a:ln>
        </p:spPr>
        <p:txBody>
          <a:bodyPr>
            <a:normAutofit fontScale="90000"/>
          </a:bodyPr>
          <a:lstStyle/>
          <a:p>
            <a:r>
              <a:rPr lang="tr-TR" sz="4000">
                <a:solidFill>
                  <a:srgbClr val="FF3300"/>
                </a:solidFill>
              </a:rPr>
              <a:t>İNSAN HAKLARI DÜŞÜNCESİNİN DOĞMASI</a:t>
            </a:r>
          </a:p>
        </p:txBody>
      </p:sp>
      <p:sp>
        <p:nvSpPr>
          <p:cNvPr id="15363" name="Rectangle 3"/>
          <p:cNvSpPr>
            <a:spLocks noGrp="1" noChangeArrowheads="1"/>
          </p:cNvSpPr>
          <p:nvPr>
            <p:ph idx="1"/>
          </p:nvPr>
        </p:nvSpPr>
        <p:spPr/>
        <p:txBody>
          <a:bodyPr/>
          <a:lstStyle/>
          <a:p>
            <a:endParaRPr lang="tr-TR"/>
          </a:p>
        </p:txBody>
      </p:sp>
      <p:pic>
        <p:nvPicPr>
          <p:cNvPr id="15364" name="Picture 4" descr="ilk-insan-1"/>
          <p:cNvPicPr>
            <a:picLocks noChangeAspect="1" noChangeArrowheads="1"/>
          </p:cNvPicPr>
          <p:nvPr/>
        </p:nvPicPr>
        <p:blipFill>
          <a:blip r:embed="rId2" cstate="print"/>
          <a:srcRect/>
          <a:stretch>
            <a:fillRect/>
          </a:stretch>
        </p:blipFill>
        <p:spPr bwMode="auto">
          <a:xfrm>
            <a:off x="0" y="3113088"/>
            <a:ext cx="3732213" cy="3744912"/>
          </a:xfrm>
          <a:prstGeom prst="rect">
            <a:avLst/>
          </a:prstGeom>
          <a:noFill/>
        </p:spPr>
      </p:pic>
      <p:sp>
        <p:nvSpPr>
          <p:cNvPr id="15365" name="AutoShape 5"/>
          <p:cNvSpPr>
            <a:spLocks noChangeArrowheads="1"/>
          </p:cNvSpPr>
          <p:nvPr/>
        </p:nvSpPr>
        <p:spPr bwMode="auto">
          <a:xfrm>
            <a:off x="3636963" y="2178050"/>
            <a:ext cx="5722937" cy="4679950"/>
          </a:xfrm>
          <a:prstGeom prst="wedgeEllipseCallout">
            <a:avLst>
              <a:gd name="adj1" fmla="val -72102"/>
              <a:gd name="adj2" fmla="val -10991"/>
            </a:avLst>
          </a:prstGeom>
          <a:solidFill>
            <a:schemeClr val="hlink"/>
          </a:solidFill>
          <a:ln w="38100">
            <a:solidFill>
              <a:schemeClr val="bg2"/>
            </a:solidFill>
            <a:miter lim="800000"/>
            <a:headEnd/>
            <a:tailEnd/>
          </a:ln>
          <a:effectLst/>
        </p:spPr>
        <p:txBody>
          <a:bodyPr/>
          <a:lstStyle/>
          <a:p>
            <a:pPr algn="ctr"/>
            <a:r>
              <a:rPr lang="tr-TR" sz="2400" dirty="0">
                <a:solidFill>
                  <a:srgbClr val="002060"/>
                </a:solidFill>
                <a:latin typeface="Comic Sans MS" pitchFamily="66" charset="0"/>
              </a:rPr>
              <a:t>Önce devletler ortaya çıktı. Ancak yine güçlüler zayıfları ezmeye devam etti. Toplum sınıflara bölündü. Hiç hakkı olmayan köle sınıfı oluştu. Bu durum toplumdaki sınıfların mücadelesine neden oldu.</a:t>
            </a:r>
            <a:endParaRPr lang="tr-TR" sz="2400" b="1" dirty="0">
              <a:solidFill>
                <a:srgbClr val="00206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5365">
                                            <p:txEl>
                                              <p:pRg st="0" end="0"/>
                                            </p:txEl>
                                          </p:spTgt>
                                        </p:tgtEl>
                                        <p:attrNameLst>
                                          <p:attrName>style.visibility</p:attrName>
                                        </p:attrNameLst>
                                      </p:cBhvr>
                                      <p:to>
                                        <p:strVal val="visible"/>
                                      </p:to>
                                    </p:set>
                                    <p:anim calcmode="discrete" valueType="clr">
                                      <p:cBhvr override="childStyle">
                                        <p:cTn id="7" dur="80"/>
                                        <p:tgtEl>
                                          <p:spTgt spid="1536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36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536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a:xfrm>
            <a:off x="457200" y="571480"/>
            <a:ext cx="8229600" cy="1143000"/>
          </a:xfrm>
          <a:gradFill rotWithShape="1">
            <a:gsLst>
              <a:gs pos="0">
                <a:schemeClr val="hlink"/>
              </a:gs>
              <a:gs pos="100000">
                <a:schemeClr val="bg1"/>
              </a:gs>
            </a:gsLst>
            <a:lin ang="18900000" scaled="1"/>
          </a:gradFill>
          <a:ln w="50800">
            <a:solidFill>
              <a:schemeClr val="bg2"/>
            </a:solidFill>
          </a:ln>
        </p:spPr>
        <p:txBody>
          <a:bodyPr>
            <a:normAutofit fontScale="90000"/>
          </a:bodyPr>
          <a:lstStyle/>
          <a:p>
            <a:r>
              <a:rPr lang="tr-TR" sz="4000">
                <a:solidFill>
                  <a:srgbClr val="FF3300"/>
                </a:solidFill>
              </a:rPr>
              <a:t>İNSAN HAKLARI DÜŞÜNCESİNİN DOĞMASI</a:t>
            </a:r>
          </a:p>
        </p:txBody>
      </p:sp>
      <p:sp>
        <p:nvSpPr>
          <p:cNvPr id="16387" name="Rectangle 3"/>
          <p:cNvSpPr>
            <a:spLocks noGrp="1" noChangeArrowheads="1"/>
          </p:cNvSpPr>
          <p:nvPr>
            <p:ph idx="1"/>
          </p:nvPr>
        </p:nvSpPr>
        <p:spPr/>
        <p:txBody>
          <a:bodyPr/>
          <a:lstStyle/>
          <a:p>
            <a:endParaRPr lang="tr-TR"/>
          </a:p>
        </p:txBody>
      </p:sp>
      <p:pic>
        <p:nvPicPr>
          <p:cNvPr id="16388" name="Picture 4" descr="ilk-insan-1"/>
          <p:cNvPicPr>
            <a:picLocks noChangeAspect="1" noChangeArrowheads="1"/>
          </p:cNvPicPr>
          <p:nvPr/>
        </p:nvPicPr>
        <p:blipFill>
          <a:blip r:embed="rId2" cstate="print"/>
          <a:srcRect/>
          <a:stretch>
            <a:fillRect/>
          </a:stretch>
        </p:blipFill>
        <p:spPr bwMode="auto">
          <a:xfrm>
            <a:off x="0" y="3113088"/>
            <a:ext cx="3732213" cy="3744912"/>
          </a:xfrm>
          <a:prstGeom prst="rect">
            <a:avLst/>
          </a:prstGeom>
          <a:noFill/>
        </p:spPr>
      </p:pic>
      <p:sp>
        <p:nvSpPr>
          <p:cNvPr id="16389" name="AutoShape 5"/>
          <p:cNvSpPr>
            <a:spLocks noChangeArrowheads="1"/>
          </p:cNvSpPr>
          <p:nvPr/>
        </p:nvSpPr>
        <p:spPr bwMode="auto">
          <a:xfrm>
            <a:off x="3636963" y="2178050"/>
            <a:ext cx="5722937" cy="4679950"/>
          </a:xfrm>
          <a:prstGeom prst="wedgeEllipseCallout">
            <a:avLst>
              <a:gd name="adj1" fmla="val -72102"/>
              <a:gd name="adj2" fmla="val -10991"/>
            </a:avLst>
          </a:prstGeom>
          <a:solidFill>
            <a:schemeClr val="hlink"/>
          </a:solidFill>
          <a:ln w="38100">
            <a:solidFill>
              <a:schemeClr val="bg2"/>
            </a:solidFill>
            <a:miter lim="800000"/>
            <a:headEnd/>
            <a:tailEnd/>
          </a:ln>
          <a:effectLst/>
        </p:spPr>
        <p:txBody>
          <a:bodyPr/>
          <a:lstStyle/>
          <a:p>
            <a:pPr algn="ctr"/>
            <a:r>
              <a:rPr lang="tr-TR" sz="2400" b="1" dirty="0">
                <a:solidFill>
                  <a:srgbClr val="002060"/>
                </a:solidFill>
                <a:latin typeface="Comic Sans MS" pitchFamily="66" charset="0"/>
              </a:rPr>
              <a:t>Mücadeleler sayesinde insanlar arasındaki </a:t>
            </a:r>
            <a:r>
              <a:rPr lang="tr-TR" sz="2400" b="1" u="sng" dirty="0">
                <a:solidFill>
                  <a:srgbClr val="FF0000"/>
                </a:solidFill>
                <a:latin typeface="Comic Sans MS" pitchFamily="66" charset="0"/>
              </a:rPr>
              <a:t>EŞİTSİZLİK</a:t>
            </a:r>
            <a:r>
              <a:rPr lang="tr-TR" sz="2400" b="1" dirty="0">
                <a:solidFill>
                  <a:schemeClr val="bg2"/>
                </a:solidFill>
                <a:latin typeface="Comic Sans MS" pitchFamily="66" charset="0"/>
              </a:rPr>
              <a:t> </a:t>
            </a:r>
            <a:r>
              <a:rPr lang="tr-TR" sz="2400" b="1" dirty="0">
                <a:solidFill>
                  <a:srgbClr val="002060"/>
                </a:solidFill>
                <a:latin typeface="Comic Sans MS" pitchFamily="66" charset="0"/>
              </a:rPr>
              <a:t>yavaş yavaş ortadan kalkmaya başladı. Demokrasi sistemleri doğdu, insan hakları ile ilgili kanunlar çıkmaya başladı.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6389">
                                            <p:txEl>
                                              <p:pRg st="0" end="0"/>
                                            </p:txEl>
                                          </p:spTgt>
                                        </p:tgtEl>
                                        <p:attrNameLst>
                                          <p:attrName>style.visibility</p:attrName>
                                        </p:attrNameLst>
                                      </p:cBhvr>
                                      <p:to>
                                        <p:strVal val="visible"/>
                                      </p:to>
                                    </p:set>
                                    <p:anim calcmode="discrete" valueType="clr">
                                      <p:cBhvr override="childStyle">
                                        <p:cTn id="7" dur="80"/>
                                        <p:tgtEl>
                                          <p:spTgt spid="1638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389">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638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a:xfrm>
            <a:off x="457200" y="285728"/>
            <a:ext cx="8229600" cy="1143000"/>
          </a:xfrm>
          <a:gradFill rotWithShape="1">
            <a:gsLst>
              <a:gs pos="0">
                <a:schemeClr val="hlink"/>
              </a:gs>
              <a:gs pos="100000">
                <a:schemeClr val="bg1"/>
              </a:gs>
            </a:gsLst>
            <a:lin ang="18900000" scaled="1"/>
          </a:gradFill>
          <a:ln w="50800">
            <a:solidFill>
              <a:schemeClr val="bg2"/>
            </a:solidFill>
          </a:ln>
        </p:spPr>
        <p:txBody>
          <a:bodyPr/>
          <a:lstStyle/>
          <a:p>
            <a:r>
              <a:rPr lang="tr-TR" sz="4000">
                <a:solidFill>
                  <a:srgbClr val="FF3300"/>
                </a:solidFill>
              </a:rPr>
              <a:t>HAMMURABİ YASALARI</a:t>
            </a:r>
          </a:p>
        </p:txBody>
      </p:sp>
      <p:sp>
        <p:nvSpPr>
          <p:cNvPr id="17411" name="Rectangle 3"/>
          <p:cNvSpPr>
            <a:spLocks noGrp="1" noChangeArrowheads="1"/>
          </p:cNvSpPr>
          <p:nvPr>
            <p:ph idx="1"/>
          </p:nvPr>
        </p:nvSpPr>
        <p:spPr/>
        <p:txBody>
          <a:bodyPr/>
          <a:lstStyle/>
          <a:p>
            <a:endParaRPr lang="tr-TR"/>
          </a:p>
        </p:txBody>
      </p:sp>
      <p:pic>
        <p:nvPicPr>
          <p:cNvPr id="17415" name="Picture 7" descr="HAMMURABİ 2">
            <a:hlinkClick r:id="rId2"/>
          </p:cNvPr>
          <p:cNvPicPr>
            <a:picLocks noChangeAspect="1" noChangeArrowheads="1"/>
          </p:cNvPicPr>
          <p:nvPr/>
        </p:nvPicPr>
        <p:blipFill>
          <a:blip r:embed="rId3" cstate="print"/>
          <a:srcRect/>
          <a:stretch>
            <a:fillRect/>
          </a:stretch>
        </p:blipFill>
        <p:spPr bwMode="auto">
          <a:xfrm>
            <a:off x="395288" y="1628775"/>
            <a:ext cx="3009900" cy="4537075"/>
          </a:xfrm>
          <a:prstGeom prst="rect">
            <a:avLst/>
          </a:prstGeom>
          <a:noFill/>
        </p:spPr>
      </p:pic>
      <p:sp>
        <p:nvSpPr>
          <p:cNvPr id="17413" name="AutoShape 5"/>
          <p:cNvSpPr>
            <a:spLocks noChangeArrowheads="1"/>
          </p:cNvSpPr>
          <p:nvPr/>
        </p:nvSpPr>
        <p:spPr bwMode="auto">
          <a:xfrm>
            <a:off x="3636963" y="2178050"/>
            <a:ext cx="5507037" cy="4851400"/>
          </a:xfrm>
          <a:prstGeom prst="wedgeEllipseCallout">
            <a:avLst>
              <a:gd name="adj1" fmla="val -72968"/>
              <a:gd name="adj2" fmla="val -12370"/>
            </a:avLst>
          </a:prstGeom>
          <a:solidFill>
            <a:schemeClr val="hlink"/>
          </a:solidFill>
          <a:ln w="38100">
            <a:solidFill>
              <a:schemeClr val="bg2"/>
            </a:solidFill>
            <a:miter lim="800000"/>
            <a:headEnd/>
            <a:tailEnd/>
          </a:ln>
          <a:effectLst/>
        </p:spPr>
        <p:txBody>
          <a:bodyPr/>
          <a:lstStyle/>
          <a:p>
            <a:pPr algn="ctr"/>
            <a:r>
              <a:rPr lang="tr-TR" sz="2000" b="1">
                <a:latin typeface="Comic Sans MS" pitchFamily="66" charset="0"/>
              </a:rPr>
              <a:t>Babil Kent Devleti’nin 6. kralıyım. Adım Hammurabi…M.Ö. 1792-1750 yılları arasında ülkeyi yönettim. İleri görüşlü ve başarılı bir yöneticiyim. ülkeme düzen ve adalet getirdim. Kuvvetli bir merkezî hükümet kurdum ve 282 davayla ilgili olarak verdiğim yargısal kararlardan oluşan bir yasa derlemesi hazırlattım</a:t>
            </a:r>
            <a:r>
              <a:rPr lang="tr-TR" sz="2000">
                <a:latin typeface="Comic Sans MS" pitchFamily="66" charset="0"/>
              </a:rPr>
              <a:t> </a:t>
            </a:r>
          </a:p>
        </p:txBody>
      </p:sp>
      <p:pic>
        <p:nvPicPr>
          <p:cNvPr id="17419" name="Picture 11" descr="hammurabi"/>
          <p:cNvPicPr>
            <a:picLocks noChangeAspect="1" noChangeArrowheads="1"/>
          </p:cNvPicPr>
          <p:nvPr/>
        </p:nvPicPr>
        <p:blipFill>
          <a:blip r:embed="rId4" cstate="print"/>
          <a:srcRect/>
          <a:stretch>
            <a:fillRect/>
          </a:stretch>
        </p:blipFill>
        <p:spPr bwMode="auto">
          <a:xfrm>
            <a:off x="468313" y="1484313"/>
            <a:ext cx="8280400" cy="537368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7413">
                                            <p:txEl>
                                              <p:pRg st="0" end="0"/>
                                            </p:txEl>
                                          </p:spTgt>
                                        </p:tgtEl>
                                        <p:attrNameLst>
                                          <p:attrName>style.visibility</p:attrName>
                                        </p:attrNameLst>
                                      </p:cBhvr>
                                      <p:to>
                                        <p:strVal val="visible"/>
                                      </p:to>
                                    </p:set>
                                    <p:anim calcmode="discrete" valueType="clr">
                                      <p:cBhvr override="childStyle">
                                        <p:cTn id="7" dur="80"/>
                                        <p:tgtEl>
                                          <p:spTgt spid="1741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41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741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17419"/>
                                        </p:tgtEl>
                                        <p:attrNameLst>
                                          <p:attrName>style.visibility</p:attrName>
                                        </p:attrNameLst>
                                      </p:cBhvr>
                                      <p:to>
                                        <p:strVal val="visible"/>
                                      </p:to>
                                    </p:set>
                                    <p:anim calcmode="lin" valueType="num">
                                      <p:cBhvr>
                                        <p:cTn id="14" dur="500" fill="hold"/>
                                        <p:tgtEl>
                                          <p:spTgt spid="17419"/>
                                        </p:tgtEl>
                                        <p:attrNameLst>
                                          <p:attrName>ppt_w</p:attrName>
                                        </p:attrNameLst>
                                      </p:cBhvr>
                                      <p:tavLst>
                                        <p:tav tm="0">
                                          <p:val>
                                            <p:fltVal val="0"/>
                                          </p:val>
                                        </p:tav>
                                        <p:tav tm="100000">
                                          <p:val>
                                            <p:strVal val="#ppt_w"/>
                                          </p:val>
                                        </p:tav>
                                      </p:tavLst>
                                    </p:anim>
                                    <p:anim calcmode="lin" valueType="num">
                                      <p:cBhvr>
                                        <p:cTn id="15" dur="500" fill="hold"/>
                                        <p:tgtEl>
                                          <p:spTgt spid="174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p:nvPr>
        </p:nvSpPr>
        <p:spPr>
          <a:xfrm>
            <a:off x="457200" y="285728"/>
            <a:ext cx="8229600" cy="1143000"/>
          </a:xfrm>
          <a:gradFill rotWithShape="1">
            <a:gsLst>
              <a:gs pos="0">
                <a:schemeClr val="hlink"/>
              </a:gs>
              <a:gs pos="100000">
                <a:schemeClr val="bg1"/>
              </a:gs>
            </a:gsLst>
            <a:lin ang="18900000" scaled="1"/>
          </a:gradFill>
          <a:ln w="50800">
            <a:solidFill>
              <a:schemeClr val="bg2"/>
            </a:solidFill>
          </a:ln>
        </p:spPr>
        <p:txBody>
          <a:bodyPr/>
          <a:lstStyle/>
          <a:p>
            <a:r>
              <a:rPr lang="tr-TR" sz="4000">
                <a:solidFill>
                  <a:srgbClr val="FF3300"/>
                </a:solidFill>
              </a:rPr>
              <a:t>HAMMURABİ YASALARI</a:t>
            </a:r>
          </a:p>
        </p:txBody>
      </p:sp>
      <p:sp>
        <p:nvSpPr>
          <p:cNvPr id="18435" name="Rectangle 3"/>
          <p:cNvSpPr>
            <a:spLocks noGrp="1" noChangeArrowheads="1"/>
          </p:cNvSpPr>
          <p:nvPr>
            <p:ph idx="1"/>
          </p:nvPr>
        </p:nvSpPr>
        <p:spPr/>
        <p:txBody>
          <a:bodyPr/>
          <a:lstStyle/>
          <a:p>
            <a:endParaRPr lang="tr-TR"/>
          </a:p>
        </p:txBody>
      </p:sp>
      <p:pic>
        <p:nvPicPr>
          <p:cNvPr id="18436" name="Picture 4" descr="HAMMURABİ 2">
            <a:hlinkClick r:id="rId2"/>
          </p:cNvPr>
          <p:cNvPicPr>
            <a:picLocks noChangeAspect="1" noChangeArrowheads="1"/>
          </p:cNvPicPr>
          <p:nvPr/>
        </p:nvPicPr>
        <p:blipFill>
          <a:blip r:embed="rId3" cstate="print"/>
          <a:srcRect/>
          <a:stretch>
            <a:fillRect/>
          </a:stretch>
        </p:blipFill>
        <p:spPr bwMode="auto">
          <a:xfrm>
            <a:off x="395288" y="1628775"/>
            <a:ext cx="3009900" cy="4537075"/>
          </a:xfrm>
          <a:prstGeom prst="rect">
            <a:avLst/>
          </a:prstGeom>
          <a:noFill/>
        </p:spPr>
      </p:pic>
      <p:sp>
        <p:nvSpPr>
          <p:cNvPr id="18437" name="AutoShape 5"/>
          <p:cNvSpPr>
            <a:spLocks noChangeArrowheads="1"/>
          </p:cNvSpPr>
          <p:nvPr/>
        </p:nvSpPr>
        <p:spPr bwMode="auto">
          <a:xfrm>
            <a:off x="4284663" y="2205038"/>
            <a:ext cx="3743325" cy="3529012"/>
          </a:xfrm>
          <a:prstGeom prst="wedgeEllipseCallout">
            <a:avLst>
              <a:gd name="adj1" fmla="val -93426"/>
              <a:gd name="adj2" fmla="val 1731"/>
            </a:avLst>
          </a:prstGeom>
          <a:solidFill>
            <a:schemeClr val="hlink"/>
          </a:solidFill>
          <a:ln w="38100">
            <a:solidFill>
              <a:schemeClr val="bg2"/>
            </a:solidFill>
            <a:miter lim="800000"/>
            <a:headEnd/>
            <a:tailEnd/>
          </a:ln>
          <a:effectLst/>
        </p:spPr>
        <p:txBody>
          <a:bodyPr/>
          <a:lstStyle/>
          <a:p>
            <a:pPr algn="ctr"/>
            <a:r>
              <a:rPr lang="tr-TR" sz="2400" b="1">
                <a:solidFill>
                  <a:srgbClr val="FF3300"/>
                </a:solidFill>
                <a:latin typeface="Comic Sans MS" pitchFamily="66" charset="0"/>
              </a:rPr>
              <a:t>Hammurabi Yasaları</a:t>
            </a:r>
            <a:r>
              <a:rPr lang="tr-TR" sz="2400">
                <a:solidFill>
                  <a:schemeClr val="bg2"/>
                </a:solidFill>
                <a:latin typeface="Comic Sans MS" pitchFamily="66" charset="0"/>
              </a:rPr>
              <a:t> olarak bilinen bu metni, büyük bir taş sütunun üzerine kazıttım. </a:t>
            </a:r>
          </a:p>
        </p:txBody>
      </p:sp>
      <p:pic>
        <p:nvPicPr>
          <p:cNvPr id="18440" name="Picture 8" descr="406px-Code-de-Hammurabi-1"/>
          <p:cNvPicPr>
            <a:picLocks noChangeAspect="1" noChangeArrowheads="1"/>
          </p:cNvPicPr>
          <p:nvPr/>
        </p:nvPicPr>
        <p:blipFill>
          <a:blip r:embed="rId4" cstate="print"/>
          <a:srcRect/>
          <a:stretch>
            <a:fillRect/>
          </a:stretch>
        </p:blipFill>
        <p:spPr bwMode="auto">
          <a:xfrm>
            <a:off x="4427538" y="1628775"/>
            <a:ext cx="4294187" cy="4751388"/>
          </a:xfrm>
          <a:prstGeom prst="rect">
            <a:avLst/>
          </a:prstGeom>
          <a:noFill/>
        </p:spPr>
      </p:pic>
      <p:pic>
        <p:nvPicPr>
          <p:cNvPr id="18442" name="Picture 10" descr="code_of_hammurabi_01"/>
          <p:cNvPicPr>
            <a:picLocks noChangeAspect="1" noChangeArrowheads="1"/>
          </p:cNvPicPr>
          <p:nvPr/>
        </p:nvPicPr>
        <p:blipFill>
          <a:blip r:embed="rId5" cstate="print"/>
          <a:srcRect/>
          <a:stretch>
            <a:fillRect/>
          </a:stretch>
        </p:blipFill>
        <p:spPr bwMode="auto">
          <a:xfrm>
            <a:off x="395288" y="1700213"/>
            <a:ext cx="3929062" cy="46799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437"/>
                                        </p:tgtEl>
                                        <p:attrNameLst>
                                          <p:attrName>style.visibility</p:attrName>
                                        </p:attrNameLst>
                                      </p:cBhvr>
                                      <p:to>
                                        <p:strVal val="visible"/>
                                      </p:to>
                                    </p:set>
                                    <p:anim calcmode="discrete" valueType="clr">
                                      <p:cBhvr override="childStyle">
                                        <p:cTn id="7" dur="80"/>
                                        <p:tgtEl>
                                          <p:spTgt spid="1843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437"/>
                                        </p:tgtEl>
                                        <p:attrNameLst>
                                          <p:attrName>fillcolor</p:attrName>
                                        </p:attrNameLst>
                                      </p:cBhvr>
                                      <p:tavLst>
                                        <p:tav tm="0">
                                          <p:val>
                                            <p:clrVal>
                                              <a:schemeClr val="accent2"/>
                                            </p:clrVal>
                                          </p:val>
                                        </p:tav>
                                        <p:tav tm="50000">
                                          <p:val>
                                            <p:clrVal>
                                              <a:schemeClr val="hlink"/>
                                            </p:clrVal>
                                          </p:val>
                                        </p:tav>
                                      </p:tavLst>
                                    </p:anim>
                                    <p:set>
                                      <p:cBhvr>
                                        <p:cTn id="9" dur="80"/>
                                        <p:tgtEl>
                                          <p:spTgt spid="1843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18442"/>
                                        </p:tgtEl>
                                        <p:attrNameLst>
                                          <p:attrName>style.visibility</p:attrName>
                                        </p:attrNameLst>
                                      </p:cBhvr>
                                      <p:to>
                                        <p:strVal val="visible"/>
                                      </p:to>
                                    </p:set>
                                    <p:animScale>
                                      <p:cBhvr>
                                        <p:cTn id="14" dur="1000" decel="50000" fill="hold">
                                          <p:stCondLst>
                                            <p:cond delay="0"/>
                                          </p:stCondLst>
                                        </p:cTn>
                                        <p:tgtEl>
                                          <p:spTgt spid="184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8442"/>
                                        </p:tgtEl>
                                        <p:attrNameLst>
                                          <p:attrName>ppt_x</p:attrName>
                                          <p:attrName>ppt_y</p:attrName>
                                        </p:attrNameLst>
                                      </p:cBhvr>
                                    </p:animMotion>
                                    <p:animEffect transition="in" filter="fade">
                                      <p:cBhvr>
                                        <p:cTn id="16" dur="1000"/>
                                        <p:tgtEl>
                                          <p:spTgt spid="18442"/>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18440"/>
                                        </p:tgtEl>
                                        <p:attrNameLst>
                                          <p:attrName>style.visibility</p:attrName>
                                        </p:attrNameLst>
                                      </p:cBhvr>
                                      <p:to>
                                        <p:strVal val="visible"/>
                                      </p:to>
                                    </p:set>
                                    <p:animScale>
                                      <p:cBhvr>
                                        <p:cTn id="21" dur="1000" decel="50000" fill="hold">
                                          <p:stCondLst>
                                            <p:cond delay="0"/>
                                          </p:stCondLst>
                                        </p:cTn>
                                        <p:tgtEl>
                                          <p:spTgt spid="184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8440"/>
                                        </p:tgtEl>
                                        <p:attrNameLst>
                                          <p:attrName>ppt_x</p:attrName>
                                          <p:attrName>ppt_y</p:attrName>
                                        </p:attrNameLst>
                                      </p:cBhvr>
                                    </p:animMotion>
                                    <p:animEffect transition="in" filter="fade">
                                      <p:cBhvr>
                                        <p:cTn id="23" dur="10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TotalTime>
  <Words>643</Words>
  <PresentationFormat>Ekran Gösterisi (4:3)</PresentationFormat>
  <Paragraphs>98</Paragraphs>
  <Slides>24</Slides>
  <Notes>0</Notes>
  <HiddenSlides>0</HiddenSlides>
  <MMClips>0</MMClips>
  <ScaleCrop>false</ScaleCrop>
  <HeadingPairs>
    <vt:vector size="4" baseType="variant">
      <vt:variant>
        <vt:lpstr>Tema</vt:lpstr>
      </vt:variant>
      <vt:variant>
        <vt:i4>1</vt:i4>
      </vt:variant>
      <vt:variant>
        <vt:lpstr>Slayt Başlıkları</vt:lpstr>
      </vt:variant>
      <vt:variant>
        <vt:i4>24</vt:i4>
      </vt:variant>
    </vt:vector>
  </HeadingPairs>
  <TitlesOfParts>
    <vt:vector size="25" baseType="lpstr">
      <vt:lpstr>Akış</vt:lpstr>
      <vt:lpstr>İNSAN HAKLARININ TARİHİ GELİŞİMİ  SUNU</vt:lpstr>
      <vt:lpstr>İNSAN HAKLARI</vt:lpstr>
      <vt:lpstr>Slayt 3</vt:lpstr>
      <vt:lpstr>UYARI</vt:lpstr>
      <vt:lpstr>İNSAN HAKLARI DÜŞÜNCESİNİN DOĞMASI</vt:lpstr>
      <vt:lpstr>İNSAN HAKLARI DÜŞÜNCESİNİN DOĞMASI</vt:lpstr>
      <vt:lpstr>İNSAN HAKLARI DÜŞÜNCESİNİN DOĞMASI</vt:lpstr>
      <vt:lpstr>HAMMURABİ YASALARI</vt:lpstr>
      <vt:lpstr>HAMMURABİ YASALARI</vt:lpstr>
      <vt:lpstr>HAMMURABİ YASALARI</vt:lpstr>
      <vt:lpstr>HAMMURABİ YASALARI</vt:lpstr>
      <vt:lpstr>İSLAM DİNİNDE İNSAN HAKLARI</vt:lpstr>
      <vt:lpstr>VEDA HUTBESİ</vt:lpstr>
      <vt:lpstr>Slayt 14</vt:lpstr>
      <vt:lpstr>MAGNA CARTA</vt:lpstr>
      <vt:lpstr>MAGNA CARTA</vt:lpstr>
      <vt:lpstr>MAGNA CARTA</vt:lpstr>
      <vt:lpstr>UYARI</vt:lpstr>
      <vt:lpstr>KANUNİ SULTAN SÜLEYMAN</vt:lpstr>
      <vt:lpstr> BİZ SENİ UYANIK BİLİRDİK!  </vt:lpstr>
      <vt:lpstr> BİZ SENİ UYANIK BİLİRDİK!  </vt:lpstr>
      <vt:lpstr> BİZ SENİ UYANIK BİLİRDİK!  </vt:lpstr>
      <vt:lpstr> BİZ SENİ UYANIK BİLİRDİK!  </vt:lpstr>
      <vt:lpstr> BİZ SENİ UYANIK BİLİRDİK!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2012-02-14T17:30:53Z</dcterms:created>
  <dcterms:modified xsi:type="dcterms:W3CDTF">2018-02-19T15:35:15Z</dcterms:modified>
  <cp:category>www.sorubak.com</cp:category>
</cp:coreProperties>
</file>