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8" r:id="rId1"/>
  </p:sldMasterIdLst>
  <p:sldIdLst>
    <p:sldId id="256" r:id="rId2"/>
    <p:sldId id="257" r:id="rId3"/>
    <p:sldId id="258" r:id="rId4"/>
    <p:sldId id="259" r:id="rId5"/>
    <p:sldId id="260" r:id="rId6"/>
    <p:sldId id="262" r:id="rId7"/>
    <p:sldId id="263" r:id="rId8"/>
    <p:sldId id="264" r:id="rId9"/>
    <p:sldId id="265" r:id="rId10"/>
    <p:sldId id="266" r:id="rId11"/>
    <p:sldId id="267" r:id="rId12"/>
    <p:sldId id="268" r:id="rId13"/>
    <p:sldId id="261" r:id="rId14"/>
    <p:sldId id="269" r:id="rId15"/>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xmlns="">
        <p14:section name="Varsayılan Bölüm" id="{A61285E4-59CA-4380-A47F-982D7B648F8A}">
          <p14:sldIdLst>
            <p14:sldId id="256"/>
            <p14:sldId id="257"/>
            <p14:sldId id="258"/>
            <p14:sldId id="259"/>
            <p14:sldId id="260"/>
            <p14:sldId id="262"/>
            <p14:sldId id="263"/>
            <p14:sldId id="264"/>
            <p14:sldId id="265"/>
            <p14:sldId id="266"/>
            <p14:sldId id="267"/>
            <p14:sldId id="268"/>
            <p14:sldId id="261"/>
            <p14:sldId id="269"/>
          </p14:sldIdLst>
        </p14:section>
      </p14:sectionLst>
    </p:ex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32767"/>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029" autoAdjust="0"/>
    <p:restoredTop sz="93825" autoAdjust="0"/>
  </p:normalViewPr>
  <p:slideViewPr>
    <p:cSldViewPr snapToGrid="0">
      <p:cViewPr varScale="1">
        <p:scale>
          <a:sx n="65" d="100"/>
          <a:sy n="65" d="100"/>
        </p:scale>
        <p:origin x="-138" y="-156"/>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Title 1"/>
          <p:cNvSpPr>
            <a:spLocks noGrp="1"/>
          </p:cNvSpPr>
          <p:nvPr>
            <p:ph type="ctrTitle"/>
          </p:nvPr>
        </p:nvSpPr>
        <p:spPr>
          <a:xfrm>
            <a:off x="2417779" y="802298"/>
            <a:ext cx="8637073" cy="2541431"/>
          </a:xfrm>
        </p:spPr>
        <p:txBody>
          <a:bodyPr bIns="0" anchor="b">
            <a:normAutofit/>
          </a:bodyPr>
          <a:lstStyle>
            <a:lvl1pPr algn="l">
              <a:defRPr sz="6600"/>
            </a:lvl1pPr>
          </a:lstStyle>
          <a:p>
            <a:r>
              <a:rPr lang="tr-TR"/>
              <a:t>Asıl başlık stilini düzenlemek için tıklayın</a:t>
            </a:r>
            <a:endParaRPr lang="en-US" dirty="0"/>
          </a:p>
        </p:txBody>
      </p:sp>
      <p:sp>
        <p:nvSpPr>
          <p:cNvPr id="3" name="Subtitle 2"/>
          <p:cNvSpPr>
            <a:spLocks noGrp="1"/>
          </p:cNvSpPr>
          <p:nvPr>
            <p:ph type="subTitle" idx="1"/>
          </p:nvPr>
        </p:nvSpPr>
        <p:spPr>
          <a:xfrm>
            <a:off x="2417780" y="3531204"/>
            <a:ext cx="8637072" cy="977621"/>
          </a:xfrm>
        </p:spPr>
        <p:txBody>
          <a:bodyPr tIns="91440" bIns="91440">
            <a:normAutofit/>
          </a:bodyPr>
          <a:lstStyle>
            <a:lvl1pPr marL="0" indent="0" algn="l">
              <a:buNone/>
              <a:defRPr sz="1800" b="0" cap="all" baseline="0">
                <a:solidFill>
                  <a:schemeClr val="tx1"/>
                </a:solidFill>
              </a:defRPr>
            </a:lvl1pPr>
            <a:lvl2pPr marL="457200" indent="0" algn="ctr">
              <a:buNone/>
              <a:defRPr sz="18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tr-TR"/>
              <a:t>Asıl alt başlık stilini düzenlemek için tıklayın</a:t>
            </a:r>
            <a:endParaRPr lang="en-US" dirty="0"/>
          </a:p>
        </p:txBody>
      </p:sp>
      <p:sp>
        <p:nvSpPr>
          <p:cNvPr id="4" name="Date Placeholder 3"/>
          <p:cNvSpPr>
            <a:spLocks noGrp="1"/>
          </p:cNvSpPr>
          <p:nvPr>
            <p:ph type="dt" sz="half" idx="10"/>
          </p:nvPr>
        </p:nvSpPr>
        <p:spPr/>
        <p:txBody>
          <a:bodyPr/>
          <a:lstStyle/>
          <a:p>
            <a:fld id="{4E7814F4-5DCF-4C78-B5E4-50A9903C2DF5}" type="datetimeFigureOut">
              <a:rPr lang="tr-TR" smtClean="0"/>
              <a:pPr/>
              <a:t>08/03/2018</a:t>
            </a:fld>
            <a:endParaRPr lang="tr-TR"/>
          </a:p>
        </p:txBody>
      </p:sp>
      <p:sp>
        <p:nvSpPr>
          <p:cNvPr id="5" name="Footer Placeholder 4"/>
          <p:cNvSpPr>
            <a:spLocks noGrp="1"/>
          </p:cNvSpPr>
          <p:nvPr>
            <p:ph type="ftr" sz="quarter" idx="11"/>
          </p:nvPr>
        </p:nvSpPr>
        <p:spPr>
          <a:xfrm>
            <a:off x="2416500" y="329307"/>
            <a:ext cx="4973915" cy="309201"/>
          </a:xfrm>
        </p:spPr>
        <p:txBody>
          <a:bodyPr/>
          <a:lstStyle/>
          <a:p>
            <a:endParaRPr lang="tr-TR"/>
          </a:p>
        </p:txBody>
      </p:sp>
      <p:sp>
        <p:nvSpPr>
          <p:cNvPr id="6" name="Slide Number Placeholder 5"/>
          <p:cNvSpPr>
            <a:spLocks noGrp="1"/>
          </p:cNvSpPr>
          <p:nvPr>
            <p:ph type="sldNum" sz="quarter" idx="12"/>
          </p:nvPr>
        </p:nvSpPr>
        <p:spPr>
          <a:xfrm>
            <a:off x="1437664" y="798973"/>
            <a:ext cx="811019" cy="503578"/>
          </a:xfrm>
        </p:spPr>
        <p:txBody>
          <a:bodyPr/>
          <a:lstStyle/>
          <a:p>
            <a:fld id="{5A3FB607-8CD8-4447-B9F3-18ABE68E5E16}" type="slidenum">
              <a:rPr lang="tr-TR" smtClean="0"/>
              <a:pPr/>
              <a:t>‹#›</a:t>
            </a:fld>
            <a:endParaRPr lang="tr-TR"/>
          </a:p>
        </p:txBody>
      </p:sp>
      <p:cxnSp>
        <p:nvCxnSpPr>
          <p:cNvPr id="15" name="Straight Connector 14"/>
          <p:cNvCxnSpPr/>
          <p:nvPr/>
        </p:nvCxnSpPr>
        <p:spPr>
          <a:xfrm>
            <a:off x="2417780" y="3528542"/>
            <a:ext cx="8637072"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xmlns="" val="244274559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ve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a:t>Asıl başlık stilini düzenlemek için tıklayın</a:t>
            </a:r>
            <a:endParaRPr lang="en-US" dirty="0"/>
          </a:p>
        </p:txBody>
      </p:sp>
      <p:sp>
        <p:nvSpPr>
          <p:cNvPr id="3" name="Vertical Text Placeholder 2"/>
          <p:cNvSpPr>
            <a:spLocks noGrp="1"/>
          </p:cNvSpPr>
          <p:nvPr>
            <p:ph type="body" orient="vert" idx="1"/>
          </p:nvPr>
        </p:nvSpPr>
        <p:spPr/>
        <p:txBody>
          <a:bodyPr vert="eaVert"/>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Date Placeholder 3"/>
          <p:cNvSpPr>
            <a:spLocks noGrp="1"/>
          </p:cNvSpPr>
          <p:nvPr>
            <p:ph type="dt" sz="half" idx="10"/>
          </p:nvPr>
        </p:nvSpPr>
        <p:spPr/>
        <p:txBody>
          <a:bodyPr/>
          <a:lstStyle/>
          <a:p>
            <a:fld id="{4E7814F4-5DCF-4C78-B5E4-50A9903C2DF5}" type="datetimeFigureOut">
              <a:rPr lang="tr-TR" smtClean="0"/>
              <a:pPr/>
              <a:t>08/03/2018</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5A3FB607-8CD8-4447-B9F3-18ABE68E5E16}" type="slidenum">
              <a:rPr lang="tr-TR" smtClean="0"/>
              <a:pPr/>
              <a:t>‹#›</a:t>
            </a:fld>
            <a:endParaRPr lang="tr-TR"/>
          </a:p>
        </p:txBody>
      </p:sp>
      <p:cxnSp>
        <p:nvCxnSpPr>
          <p:cNvPr id="26" name="Straight Connector 25"/>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xmlns="" val="27698549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39111" y="798973"/>
            <a:ext cx="1615742" cy="4659889"/>
          </a:xfrm>
        </p:spPr>
        <p:txBody>
          <a:bodyPr vert="eaVert"/>
          <a:lstStyle>
            <a:lvl1pPr algn="l">
              <a:defRPr/>
            </a:lvl1pPr>
          </a:lstStyle>
          <a:p>
            <a:r>
              <a:rPr lang="tr-TR"/>
              <a:t>Asıl başlık stilini düzenlemek için tıklayın</a:t>
            </a:r>
            <a:endParaRPr lang="en-US" dirty="0"/>
          </a:p>
        </p:txBody>
      </p:sp>
      <p:sp>
        <p:nvSpPr>
          <p:cNvPr id="3" name="Vertical Text Placeholder 2"/>
          <p:cNvSpPr>
            <a:spLocks noGrp="1"/>
          </p:cNvSpPr>
          <p:nvPr>
            <p:ph type="body" orient="vert" idx="1"/>
          </p:nvPr>
        </p:nvSpPr>
        <p:spPr>
          <a:xfrm>
            <a:off x="1444672" y="798973"/>
            <a:ext cx="7828830" cy="4659889"/>
          </a:xfrm>
        </p:spPr>
        <p:txBody>
          <a:bodyPr vert="eaVert"/>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Date Placeholder 3"/>
          <p:cNvSpPr>
            <a:spLocks noGrp="1"/>
          </p:cNvSpPr>
          <p:nvPr>
            <p:ph type="dt" sz="half" idx="10"/>
          </p:nvPr>
        </p:nvSpPr>
        <p:spPr/>
        <p:txBody>
          <a:bodyPr/>
          <a:lstStyle/>
          <a:p>
            <a:fld id="{4E7814F4-5DCF-4C78-B5E4-50A9903C2DF5}" type="datetimeFigureOut">
              <a:rPr lang="tr-TR" smtClean="0"/>
              <a:pPr/>
              <a:t>08/03/2018</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5A3FB607-8CD8-4447-B9F3-18ABE68E5E16}" type="slidenum">
              <a:rPr lang="tr-TR" smtClean="0"/>
              <a:pPr/>
              <a:t>‹#›</a:t>
            </a:fld>
            <a:endParaRPr lang="tr-TR"/>
          </a:p>
        </p:txBody>
      </p:sp>
      <p:cxnSp>
        <p:nvCxnSpPr>
          <p:cNvPr id="15" name="Straight Connector 14"/>
          <p:cNvCxnSpPr/>
          <p:nvPr/>
        </p:nvCxnSpPr>
        <p:spPr>
          <a:xfrm>
            <a:off x="9439111" y="798973"/>
            <a:ext cx="0" cy="4659889"/>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xmlns="" val="295123393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a:t>Asıl başlık stilini düzenlemek için tıklayın</a:t>
            </a:r>
            <a:endParaRPr lang="en-US" dirty="0"/>
          </a:p>
        </p:txBody>
      </p:sp>
      <p:sp>
        <p:nvSpPr>
          <p:cNvPr id="3" name="Content Placeholder 2"/>
          <p:cNvSpPr>
            <a:spLocks noGrp="1"/>
          </p:cNvSpPr>
          <p:nvPr>
            <p:ph idx="1"/>
          </p:nvPr>
        </p:nvSpPr>
        <p:spPr/>
        <p:txBody>
          <a:bodyPr anchor="t"/>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Date Placeholder 3"/>
          <p:cNvSpPr>
            <a:spLocks noGrp="1"/>
          </p:cNvSpPr>
          <p:nvPr>
            <p:ph type="dt" sz="half" idx="10"/>
          </p:nvPr>
        </p:nvSpPr>
        <p:spPr/>
        <p:txBody>
          <a:bodyPr/>
          <a:lstStyle/>
          <a:p>
            <a:fld id="{4E7814F4-5DCF-4C78-B5E4-50A9903C2DF5}" type="datetimeFigureOut">
              <a:rPr lang="tr-TR" smtClean="0"/>
              <a:pPr/>
              <a:t>08/03/2018</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5A3FB607-8CD8-4447-B9F3-18ABE68E5E16}" type="slidenum">
              <a:rPr lang="tr-TR" smtClean="0"/>
              <a:pPr/>
              <a:t>‹#›</a:t>
            </a:fld>
            <a:endParaRPr lang="tr-TR"/>
          </a:p>
        </p:txBody>
      </p:sp>
      <p:cxnSp>
        <p:nvCxnSpPr>
          <p:cNvPr id="33" name="Straight Connector 32"/>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xmlns="" val="306564951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 Bilgisi">
    <p:spTree>
      <p:nvGrpSpPr>
        <p:cNvPr id="1" name=""/>
        <p:cNvGrpSpPr/>
        <p:nvPr/>
      </p:nvGrpSpPr>
      <p:grpSpPr>
        <a:xfrm>
          <a:off x="0" y="0"/>
          <a:ext cx="0" cy="0"/>
          <a:chOff x="0" y="0"/>
          <a:chExt cx="0" cy="0"/>
        </a:xfrm>
      </p:grpSpPr>
      <p:sp>
        <p:nvSpPr>
          <p:cNvPr id="2" name="Title 1"/>
          <p:cNvSpPr>
            <a:spLocks noGrp="1"/>
          </p:cNvSpPr>
          <p:nvPr>
            <p:ph type="title"/>
          </p:nvPr>
        </p:nvSpPr>
        <p:spPr>
          <a:xfrm>
            <a:off x="1454239" y="1756130"/>
            <a:ext cx="8643154" cy="1887950"/>
          </a:xfrm>
        </p:spPr>
        <p:txBody>
          <a:bodyPr anchor="b">
            <a:normAutofit/>
          </a:bodyPr>
          <a:lstStyle>
            <a:lvl1pPr algn="l">
              <a:defRPr sz="3600"/>
            </a:lvl1pPr>
          </a:lstStyle>
          <a:p>
            <a:r>
              <a:rPr lang="tr-TR"/>
              <a:t>Asıl başlık stilini düzenlemek için tıklayın</a:t>
            </a:r>
            <a:endParaRPr lang="en-US" dirty="0"/>
          </a:p>
        </p:txBody>
      </p:sp>
      <p:sp>
        <p:nvSpPr>
          <p:cNvPr id="3" name="Text Placeholder 2"/>
          <p:cNvSpPr>
            <a:spLocks noGrp="1"/>
          </p:cNvSpPr>
          <p:nvPr>
            <p:ph type="body" idx="1"/>
          </p:nvPr>
        </p:nvSpPr>
        <p:spPr>
          <a:xfrm>
            <a:off x="1454239" y="3806195"/>
            <a:ext cx="8630446" cy="1012929"/>
          </a:xfrm>
        </p:spPr>
        <p:txBody>
          <a:bodyPr tIns="91440">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tr-TR"/>
              <a:t>Asıl metin stillerini düzenle</a:t>
            </a:r>
          </a:p>
        </p:txBody>
      </p:sp>
      <p:sp>
        <p:nvSpPr>
          <p:cNvPr id="4" name="Date Placeholder 3"/>
          <p:cNvSpPr>
            <a:spLocks noGrp="1"/>
          </p:cNvSpPr>
          <p:nvPr>
            <p:ph type="dt" sz="half" idx="10"/>
          </p:nvPr>
        </p:nvSpPr>
        <p:spPr/>
        <p:txBody>
          <a:bodyPr/>
          <a:lstStyle/>
          <a:p>
            <a:fld id="{4E7814F4-5DCF-4C78-B5E4-50A9903C2DF5}" type="datetimeFigureOut">
              <a:rPr lang="tr-TR" smtClean="0"/>
              <a:pPr/>
              <a:t>08/03/2018</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5A3FB607-8CD8-4447-B9F3-18ABE68E5E16}" type="slidenum">
              <a:rPr lang="tr-TR" smtClean="0"/>
              <a:pPr/>
              <a:t>‹#›</a:t>
            </a:fld>
            <a:endParaRPr lang="tr-TR"/>
          </a:p>
        </p:txBody>
      </p:sp>
      <p:cxnSp>
        <p:nvCxnSpPr>
          <p:cNvPr id="15" name="Straight Connector 14"/>
          <p:cNvCxnSpPr/>
          <p:nvPr/>
        </p:nvCxnSpPr>
        <p:spPr>
          <a:xfrm>
            <a:off x="1454239" y="3804985"/>
            <a:ext cx="8630446"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xmlns="" val="96099243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Title 1"/>
          <p:cNvSpPr>
            <a:spLocks noGrp="1"/>
          </p:cNvSpPr>
          <p:nvPr>
            <p:ph type="title"/>
          </p:nvPr>
        </p:nvSpPr>
        <p:spPr>
          <a:xfrm>
            <a:off x="1449217" y="804889"/>
            <a:ext cx="9605635" cy="1059305"/>
          </a:xfrm>
        </p:spPr>
        <p:txBody>
          <a:bodyPr/>
          <a:lstStyle/>
          <a:p>
            <a:r>
              <a:rPr lang="tr-TR"/>
              <a:t>Asıl başlık stilini düzenlemek için tıklayın</a:t>
            </a:r>
            <a:endParaRPr lang="en-US" dirty="0"/>
          </a:p>
        </p:txBody>
      </p:sp>
      <p:sp>
        <p:nvSpPr>
          <p:cNvPr id="3" name="Content Placeholder 2"/>
          <p:cNvSpPr>
            <a:spLocks noGrp="1"/>
          </p:cNvSpPr>
          <p:nvPr>
            <p:ph sz="half" idx="1"/>
          </p:nvPr>
        </p:nvSpPr>
        <p:spPr>
          <a:xfrm>
            <a:off x="1447331" y="2010878"/>
            <a:ext cx="4645152" cy="3448595"/>
          </a:xfrm>
        </p:spPr>
        <p:txBody>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Content Placeholder 3"/>
          <p:cNvSpPr>
            <a:spLocks noGrp="1"/>
          </p:cNvSpPr>
          <p:nvPr>
            <p:ph sz="half" idx="2"/>
          </p:nvPr>
        </p:nvSpPr>
        <p:spPr>
          <a:xfrm>
            <a:off x="6413771" y="2017343"/>
            <a:ext cx="4645152" cy="3441520"/>
          </a:xfrm>
        </p:spPr>
        <p:txBody>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5" name="Date Placeholder 4"/>
          <p:cNvSpPr>
            <a:spLocks noGrp="1"/>
          </p:cNvSpPr>
          <p:nvPr>
            <p:ph type="dt" sz="half" idx="10"/>
          </p:nvPr>
        </p:nvSpPr>
        <p:spPr/>
        <p:txBody>
          <a:bodyPr/>
          <a:lstStyle/>
          <a:p>
            <a:fld id="{4E7814F4-5DCF-4C78-B5E4-50A9903C2DF5}" type="datetimeFigureOut">
              <a:rPr lang="tr-TR" smtClean="0"/>
              <a:pPr/>
              <a:t>08/03/2018</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5A3FB607-8CD8-4447-B9F3-18ABE68E5E16}" type="slidenum">
              <a:rPr lang="tr-TR" smtClean="0"/>
              <a:pPr/>
              <a:t>‹#›</a:t>
            </a:fld>
            <a:endParaRPr lang="tr-TR"/>
          </a:p>
        </p:txBody>
      </p:sp>
      <p:cxnSp>
        <p:nvCxnSpPr>
          <p:cNvPr id="35" name="Straight Connector 34"/>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xmlns="" val="377704778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Title 1"/>
          <p:cNvSpPr>
            <a:spLocks noGrp="1"/>
          </p:cNvSpPr>
          <p:nvPr>
            <p:ph type="title"/>
          </p:nvPr>
        </p:nvSpPr>
        <p:spPr>
          <a:xfrm>
            <a:off x="1447191" y="804163"/>
            <a:ext cx="9607661" cy="1056319"/>
          </a:xfrm>
        </p:spPr>
        <p:txBody>
          <a:bodyPr/>
          <a:lstStyle/>
          <a:p>
            <a:r>
              <a:rPr lang="tr-TR"/>
              <a:t>Asıl başlık stilini düzenlemek için tıklayın</a:t>
            </a:r>
            <a:endParaRPr lang="en-US" dirty="0"/>
          </a:p>
        </p:txBody>
      </p:sp>
      <p:sp>
        <p:nvSpPr>
          <p:cNvPr id="3" name="Text Placeholder 2"/>
          <p:cNvSpPr>
            <a:spLocks noGrp="1"/>
          </p:cNvSpPr>
          <p:nvPr>
            <p:ph type="body" idx="1"/>
          </p:nvPr>
        </p:nvSpPr>
        <p:spPr>
          <a:xfrm>
            <a:off x="1447191" y="2019549"/>
            <a:ext cx="4645152" cy="801943"/>
          </a:xfrm>
        </p:spPr>
        <p:txBody>
          <a:bodyPr anchor="b">
            <a:normAutofit/>
          </a:bodyPr>
          <a:lstStyle>
            <a:lvl1pPr marL="0" indent="0">
              <a:lnSpc>
                <a:spcPct val="100000"/>
              </a:lnSpc>
              <a:buNone/>
              <a:defRPr sz="2200" b="0" cap="all" baseline="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a:t>
            </a:r>
          </a:p>
        </p:txBody>
      </p:sp>
      <p:sp>
        <p:nvSpPr>
          <p:cNvPr id="4" name="Content Placeholder 3"/>
          <p:cNvSpPr>
            <a:spLocks noGrp="1"/>
          </p:cNvSpPr>
          <p:nvPr>
            <p:ph sz="half" idx="2"/>
          </p:nvPr>
        </p:nvSpPr>
        <p:spPr>
          <a:xfrm>
            <a:off x="1447191" y="2824269"/>
            <a:ext cx="4645152" cy="2644457"/>
          </a:xfrm>
        </p:spPr>
        <p:txBody>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5" name="Text Placeholder 4"/>
          <p:cNvSpPr>
            <a:spLocks noGrp="1"/>
          </p:cNvSpPr>
          <p:nvPr>
            <p:ph type="body" sz="quarter" idx="3"/>
          </p:nvPr>
        </p:nvSpPr>
        <p:spPr>
          <a:xfrm>
            <a:off x="6412362" y="2023003"/>
            <a:ext cx="4645152" cy="802237"/>
          </a:xfrm>
        </p:spPr>
        <p:txBody>
          <a:bodyPr anchor="b">
            <a:normAutofit/>
          </a:bodyPr>
          <a:lstStyle>
            <a:lvl1pPr marL="0" indent="0">
              <a:lnSpc>
                <a:spcPct val="100000"/>
              </a:lnSpc>
              <a:buNone/>
              <a:defRPr sz="2200" b="0" cap="all" baseline="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a:t>
            </a:r>
          </a:p>
        </p:txBody>
      </p:sp>
      <p:sp>
        <p:nvSpPr>
          <p:cNvPr id="6" name="Content Placeholder 5"/>
          <p:cNvSpPr>
            <a:spLocks noGrp="1"/>
          </p:cNvSpPr>
          <p:nvPr>
            <p:ph sz="quarter" idx="4"/>
          </p:nvPr>
        </p:nvSpPr>
        <p:spPr>
          <a:xfrm>
            <a:off x="6412362" y="2821491"/>
            <a:ext cx="4645152" cy="2637371"/>
          </a:xfrm>
        </p:spPr>
        <p:txBody>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7" name="Date Placeholder 6"/>
          <p:cNvSpPr>
            <a:spLocks noGrp="1"/>
          </p:cNvSpPr>
          <p:nvPr>
            <p:ph type="dt" sz="half" idx="10"/>
          </p:nvPr>
        </p:nvSpPr>
        <p:spPr/>
        <p:txBody>
          <a:bodyPr/>
          <a:lstStyle/>
          <a:p>
            <a:fld id="{4E7814F4-5DCF-4C78-B5E4-50A9903C2DF5}" type="datetimeFigureOut">
              <a:rPr lang="tr-TR" smtClean="0"/>
              <a:pPr/>
              <a:t>08/03/2018</a:t>
            </a:fld>
            <a:endParaRPr lang="tr-TR"/>
          </a:p>
        </p:txBody>
      </p:sp>
      <p:sp>
        <p:nvSpPr>
          <p:cNvPr id="8" name="Footer Placeholder 7"/>
          <p:cNvSpPr>
            <a:spLocks noGrp="1"/>
          </p:cNvSpPr>
          <p:nvPr>
            <p:ph type="ftr" sz="quarter" idx="11"/>
          </p:nvPr>
        </p:nvSpPr>
        <p:spPr/>
        <p:txBody>
          <a:bodyPr/>
          <a:lstStyle/>
          <a:p>
            <a:endParaRPr lang="tr-TR"/>
          </a:p>
        </p:txBody>
      </p:sp>
      <p:sp>
        <p:nvSpPr>
          <p:cNvPr id="9" name="Slide Number Placeholder 8"/>
          <p:cNvSpPr>
            <a:spLocks noGrp="1"/>
          </p:cNvSpPr>
          <p:nvPr>
            <p:ph type="sldNum" sz="quarter" idx="12"/>
          </p:nvPr>
        </p:nvSpPr>
        <p:spPr/>
        <p:txBody>
          <a:bodyPr/>
          <a:lstStyle/>
          <a:p>
            <a:fld id="{5A3FB607-8CD8-4447-B9F3-18ABE68E5E16}" type="slidenum">
              <a:rPr lang="tr-TR" smtClean="0"/>
              <a:pPr/>
              <a:t>‹#›</a:t>
            </a:fld>
            <a:endParaRPr lang="tr-TR"/>
          </a:p>
        </p:txBody>
      </p:sp>
      <p:cxnSp>
        <p:nvCxnSpPr>
          <p:cNvPr id="29" name="Straight Connector 28"/>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xmlns="" val="82513300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a:t>Asıl başlık stilini düzenlemek için tıklayın</a:t>
            </a:r>
            <a:endParaRPr lang="en-US" dirty="0"/>
          </a:p>
        </p:txBody>
      </p:sp>
      <p:sp>
        <p:nvSpPr>
          <p:cNvPr id="3" name="Date Placeholder 2"/>
          <p:cNvSpPr>
            <a:spLocks noGrp="1"/>
          </p:cNvSpPr>
          <p:nvPr>
            <p:ph type="dt" sz="half" idx="10"/>
          </p:nvPr>
        </p:nvSpPr>
        <p:spPr/>
        <p:txBody>
          <a:bodyPr/>
          <a:lstStyle/>
          <a:p>
            <a:fld id="{4E7814F4-5DCF-4C78-B5E4-50A9903C2DF5}" type="datetimeFigureOut">
              <a:rPr lang="tr-TR" smtClean="0"/>
              <a:pPr/>
              <a:t>08/03/2018</a:t>
            </a:fld>
            <a:endParaRPr lang="tr-TR"/>
          </a:p>
        </p:txBody>
      </p:sp>
      <p:sp>
        <p:nvSpPr>
          <p:cNvPr id="4" name="Footer Placeholder 3"/>
          <p:cNvSpPr>
            <a:spLocks noGrp="1"/>
          </p:cNvSpPr>
          <p:nvPr>
            <p:ph type="ftr" sz="quarter" idx="11"/>
          </p:nvPr>
        </p:nvSpPr>
        <p:spPr/>
        <p:txBody>
          <a:bodyPr/>
          <a:lstStyle/>
          <a:p>
            <a:endParaRPr lang="tr-TR"/>
          </a:p>
        </p:txBody>
      </p:sp>
      <p:sp>
        <p:nvSpPr>
          <p:cNvPr id="5" name="Slide Number Placeholder 4"/>
          <p:cNvSpPr>
            <a:spLocks noGrp="1"/>
          </p:cNvSpPr>
          <p:nvPr>
            <p:ph type="sldNum" sz="quarter" idx="12"/>
          </p:nvPr>
        </p:nvSpPr>
        <p:spPr/>
        <p:txBody>
          <a:bodyPr/>
          <a:lstStyle/>
          <a:p>
            <a:fld id="{5A3FB607-8CD8-4447-B9F3-18ABE68E5E16}" type="slidenum">
              <a:rPr lang="tr-TR" smtClean="0"/>
              <a:pPr/>
              <a:t>‹#›</a:t>
            </a:fld>
            <a:endParaRPr lang="tr-TR"/>
          </a:p>
        </p:txBody>
      </p:sp>
      <p:cxnSp>
        <p:nvCxnSpPr>
          <p:cNvPr id="25" name="Straight Connector 24"/>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xmlns="" val="313151123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E7814F4-5DCF-4C78-B5E4-50A9903C2DF5}" type="datetimeFigureOut">
              <a:rPr lang="tr-TR" smtClean="0"/>
              <a:pPr/>
              <a:t>08/03/2018</a:t>
            </a:fld>
            <a:endParaRPr lang="tr-TR"/>
          </a:p>
        </p:txBody>
      </p:sp>
      <p:sp>
        <p:nvSpPr>
          <p:cNvPr id="3" name="Footer Placeholder 2"/>
          <p:cNvSpPr>
            <a:spLocks noGrp="1"/>
          </p:cNvSpPr>
          <p:nvPr>
            <p:ph type="ftr" sz="quarter" idx="11"/>
          </p:nvPr>
        </p:nvSpPr>
        <p:spPr/>
        <p:txBody>
          <a:bodyPr/>
          <a:lstStyle/>
          <a:p>
            <a:endParaRPr lang="tr-TR"/>
          </a:p>
        </p:txBody>
      </p:sp>
      <p:sp>
        <p:nvSpPr>
          <p:cNvPr id="4" name="Slide Number Placeholder 3"/>
          <p:cNvSpPr>
            <a:spLocks noGrp="1"/>
          </p:cNvSpPr>
          <p:nvPr>
            <p:ph type="sldNum" sz="quarter" idx="12"/>
          </p:nvPr>
        </p:nvSpPr>
        <p:spPr/>
        <p:txBody>
          <a:bodyPr/>
          <a:lstStyle/>
          <a:p>
            <a:fld id="{5A3FB607-8CD8-4447-B9F3-18ABE68E5E16}" type="slidenum">
              <a:rPr lang="tr-TR" smtClean="0"/>
              <a:pPr/>
              <a:t>‹#›</a:t>
            </a:fld>
            <a:endParaRPr lang="tr-TR"/>
          </a:p>
        </p:txBody>
      </p:sp>
    </p:spTree>
    <p:extLst>
      <p:ext uri="{BB962C8B-B14F-4D97-AF65-F5344CB8AC3E}">
        <p14:creationId xmlns:p14="http://schemas.microsoft.com/office/powerpoint/2010/main" xmlns="" val="330922611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Title 1"/>
          <p:cNvSpPr>
            <a:spLocks noGrp="1"/>
          </p:cNvSpPr>
          <p:nvPr>
            <p:ph type="title"/>
          </p:nvPr>
        </p:nvSpPr>
        <p:spPr>
          <a:xfrm>
            <a:off x="1444671" y="798973"/>
            <a:ext cx="3273099" cy="2247117"/>
          </a:xfrm>
        </p:spPr>
        <p:txBody>
          <a:bodyPr anchor="b">
            <a:normAutofit/>
          </a:bodyPr>
          <a:lstStyle>
            <a:lvl1pPr algn="l">
              <a:defRPr sz="2400"/>
            </a:lvl1pPr>
          </a:lstStyle>
          <a:p>
            <a:r>
              <a:rPr lang="tr-TR"/>
              <a:t>Asıl başlık stilini düzenlemek için tıklayın</a:t>
            </a:r>
            <a:endParaRPr lang="en-US" dirty="0"/>
          </a:p>
        </p:txBody>
      </p:sp>
      <p:sp>
        <p:nvSpPr>
          <p:cNvPr id="3" name="Content Placeholder 2"/>
          <p:cNvSpPr>
            <a:spLocks noGrp="1"/>
          </p:cNvSpPr>
          <p:nvPr>
            <p:ph idx="1"/>
          </p:nvPr>
        </p:nvSpPr>
        <p:spPr>
          <a:xfrm>
            <a:off x="5043714" y="798974"/>
            <a:ext cx="6012470" cy="4658826"/>
          </a:xfrm>
        </p:spPr>
        <p:txBody>
          <a:bodyPr anchor="ct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Text Placeholder 3"/>
          <p:cNvSpPr>
            <a:spLocks noGrp="1"/>
          </p:cNvSpPr>
          <p:nvPr>
            <p:ph type="body" sz="half" idx="2"/>
          </p:nvPr>
        </p:nvSpPr>
        <p:spPr>
          <a:xfrm>
            <a:off x="1444671" y="3205491"/>
            <a:ext cx="3275013" cy="2248181"/>
          </a:xfrm>
        </p:spPr>
        <p:txBody>
          <a:bodyPr/>
          <a:lstStyle>
            <a:lvl1pPr marL="0" indent="0" algn="l">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a:t>Asıl metin stillerini düzenle</a:t>
            </a:r>
          </a:p>
        </p:txBody>
      </p:sp>
      <p:sp>
        <p:nvSpPr>
          <p:cNvPr id="5" name="Date Placeholder 4"/>
          <p:cNvSpPr>
            <a:spLocks noGrp="1"/>
          </p:cNvSpPr>
          <p:nvPr>
            <p:ph type="dt" sz="half" idx="10"/>
          </p:nvPr>
        </p:nvSpPr>
        <p:spPr/>
        <p:txBody>
          <a:bodyPr/>
          <a:lstStyle/>
          <a:p>
            <a:fld id="{4E7814F4-5DCF-4C78-B5E4-50A9903C2DF5}" type="datetimeFigureOut">
              <a:rPr lang="tr-TR" smtClean="0"/>
              <a:pPr/>
              <a:t>08/03/2018</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5A3FB607-8CD8-4447-B9F3-18ABE68E5E16}" type="slidenum">
              <a:rPr lang="tr-TR" smtClean="0"/>
              <a:pPr/>
              <a:t>‹#›</a:t>
            </a:fld>
            <a:endParaRPr lang="tr-TR"/>
          </a:p>
        </p:txBody>
      </p:sp>
      <p:cxnSp>
        <p:nvCxnSpPr>
          <p:cNvPr id="17" name="Straight Connector 16"/>
          <p:cNvCxnSpPr/>
          <p:nvPr/>
        </p:nvCxnSpPr>
        <p:spPr>
          <a:xfrm>
            <a:off x="1448280" y="3205491"/>
            <a:ext cx="3269490"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xmlns="" val="21467300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grpSp>
        <p:nvGrpSpPr>
          <p:cNvPr id="8" name="Group 7"/>
          <p:cNvGrpSpPr/>
          <p:nvPr/>
        </p:nvGrpSpPr>
        <p:grpSpPr>
          <a:xfrm>
            <a:off x="7477387" y="482170"/>
            <a:ext cx="4074533" cy="5149101"/>
            <a:chOff x="7477387" y="482170"/>
            <a:chExt cx="4074533" cy="5149101"/>
          </a:xfrm>
        </p:grpSpPr>
        <p:sp>
          <p:nvSpPr>
            <p:cNvPr id="18" name="Rectangle 17"/>
            <p:cNvSpPr/>
            <p:nvPr/>
          </p:nvSpPr>
          <p:spPr bwMode="black">
            <a:xfrm>
              <a:off x="7477387" y="482170"/>
              <a:ext cx="4074533" cy="5149101"/>
            </a:xfrm>
            <a:prstGeom prst="rect">
              <a:avLst/>
            </a:prstGeom>
            <a:gradFill>
              <a:gsLst>
                <a:gs pos="0">
                  <a:srgbClr val="000001"/>
                </a:gs>
                <a:gs pos="100000">
                  <a:srgbClr val="191919"/>
                </a:gs>
              </a:gsLst>
            </a:gradFill>
            <a:ln w="76200" cmpd="sng">
              <a:noFill/>
              <a:miter lim="800000"/>
            </a:ln>
            <a:effectLst>
              <a:outerShdw blurRad="127000" dist="228600" dir="4740000" sx="98000" sy="98000" algn="tl" rotWithShape="0">
                <a:srgbClr val="000000">
                  <a:alpha val="34000"/>
                </a:srgbClr>
              </a:outerShdw>
            </a:effectLst>
            <a:scene3d>
              <a:camera prst="orthographicFront"/>
              <a:lightRig rig="threePt" dir="t"/>
            </a:scene3d>
            <a:sp3d>
              <a:bevelT w="152400" h="50800" prst="softRound"/>
            </a:sp3d>
          </p:spPr>
          <p:style>
            <a:lnRef idx="1">
              <a:schemeClr val="accent1"/>
            </a:lnRef>
            <a:fillRef idx="3">
              <a:schemeClr val="accent1"/>
            </a:fillRef>
            <a:effectRef idx="2">
              <a:schemeClr val="accent1"/>
            </a:effectRef>
            <a:fontRef idx="minor">
              <a:schemeClr val="lt1"/>
            </a:fontRef>
          </p:style>
        </p:sp>
        <p:sp>
          <p:nvSpPr>
            <p:cNvPr id="19" name="Rectangle 18"/>
            <p:cNvSpPr/>
            <p:nvPr/>
          </p:nvSpPr>
          <p:spPr bwMode="blackWhite">
            <a:xfrm>
              <a:off x="7790446" y="812506"/>
              <a:ext cx="3450289" cy="4466452"/>
            </a:xfrm>
            <a:prstGeom prst="rect">
              <a:avLst/>
            </a:prstGeom>
            <a:gradFill>
              <a:gsLst>
                <a:gs pos="0">
                  <a:srgbClr val="DADADA"/>
                </a:gs>
                <a:gs pos="100000">
                  <a:srgbClr val="FFFFFE"/>
                </a:gs>
              </a:gsLst>
              <a:lin ang="16200000" scaled="0"/>
            </a:gradFill>
            <a:ln w="50800" cmpd="sng">
              <a:solidFill>
                <a:srgbClr val="191919"/>
              </a:solidFill>
              <a:miter lim="800000"/>
            </a:ln>
            <a:effectLst>
              <a:innerShdw blurRad="63500" dist="88900" dir="14100000">
                <a:srgbClr val="000000">
                  <a:alpha val="30000"/>
                </a:srgbClr>
              </a:innerShdw>
            </a:effectLst>
            <a:scene3d>
              <a:camera prst="orthographicFront"/>
              <a:lightRig rig="threePt" dir="t"/>
            </a:scene3d>
            <a:sp3d>
              <a:bevelT prst="relaxedInset"/>
            </a:sp3d>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title"/>
          </p:nvPr>
        </p:nvSpPr>
        <p:spPr>
          <a:xfrm>
            <a:off x="1451206" y="1129513"/>
            <a:ext cx="5532328" cy="1830584"/>
          </a:xfrm>
        </p:spPr>
        <p:txBody>
          <a:bodyPr anchor="b">
            <a:normAutofit/>
          </a:bodyPr>
          <a:lstStyle>
            <a:lvl1pPr>
              <a:defRPr sz="3200"/>
            </a:lvl1pPr>
          </a:lstStyle>
          <a:p>
            <a:r>
              <a:rPr lang="tr-TR"/>
              <a:t>Asıl başlık stilini düzenlemek için tıklayın</a:t>
            </a:r>
            <a:endParaRPr lang="en-US" dirty="0"/>
          </a:p>
        </p:txBody>
      </p:sp>
      <p:sp>
        <p:nvSpPr>
          <p:cNvPr id="3" name="Picture Placeholder 2"/>
          <p:cNvSpPr>
            <a:spLocks noGrp="1" noChangeAspect="1"/>
          </p:cNvSpPr>
          <p:nvPr>
            <p:ph type="pic" idx="1"/>
          </p:nvPr>
        </p:nvSpPr>
        <p:spPr>
          <a:xfrm>
            <a:off x="8124389" y="1122542"/>
            <a:ext cx="2791171" cy="3866327"/>
          </a:xfrm>
          <a:solidFill>
            <a:schemeClr val="bg1">
              <a:lumMod val="85000"/>
            </a:schemeClr>
          </a:solidFill>
          <a:ln w="9525" cap="sq">
            <a:noFill/>
            <a:miter lim="800000"/>
          </a:ln>
          <a:effectLst/>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tr-TR"/>
              <a:t>Resim eklemek için simgeye tıklayın</a:t>
            </a:r>
            <a:endParaRPr lang="en-US" dirty="0"/>
          </a:p>
        </p:txBody>
      </p:sp>
      <p:sp>
        <p:nvSpPr>
          <p:cNvPr id="4" name="Text Placeholder 3"/>
          <p:cNvSpPr>
            <a:spLocks noGrp="1"/>
          </p:cNvSpPr>
          <p:nvPr>
            <p:ph type="body" sz="half" idx="2"/>
          </p:nvPr>
        </p:nvSpPr>
        <p:spPr>
          <a:xfrm>
            <a:off x="1450329" y="3145992"/>
            <a:ext cx="5524404" cy="2003742"/>
          </a:xfrm>
        </p:spPr>
        <p:txBody>
          <a:bodyPr>
            <a:normAutofit/>
          </a:bodyPr>
          <a:lstStyle>
            <a:lvl1pPr marL="0" indent="0" algn="l">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a:t>Asıl metin stillerini düzenle</a:t>
            </a:r>
          </a:p>
        </p:txBody>
      </p:sp>
      <p:sp>
        <p:nvSpPr>
          <p:cNvPr id="5" name="Date Placeholder 4"/>
          <p:cNvSpPr>
            <a:spLocks noGrp="1"/>
          </p:cNvSpPr>
          <p:nvPr>
            <p:ph type="dt" sz="half" idx="10"/>
          </p:nvPr>
        </p:nvSpPr>
        <p:spPr>
          <a:xfrm>
            <a:off x="1447382" y="5469856"/>
            <a:ext cx="5527351" cy="320123"/>
          </a:xfrm>
        </p:spPr>
        <p:txBody>
          <a:bodyPr/>
          <a:lstStyle>
            <a:lvl1pPr algn="l">
              <a:defRPr/>
            </a:lvl1pPr>
          </a:lstStyle>
          <a:p>
            <a:fld id="{4E7814F4-5DCF-4C78-B5E4-50A9903C2DF5}" type="datetimeFigureOut">
              <a:rPr lang="tr-TR" smtClean="0"/>
              <a:pPr/>
              <a:t>08/03/2018</a:t>
            </a:fld>
            <a:endParaRPr lang="tr-TR"/>
          </a:p>
        </p:txBody>
      </p:sp>
      <p:sp>
        <p:nvSpPr>
          <p:cNvPr id="6" name="Footer Placeholder 5"/>
          <p:cNvSpPr>
            <a:spLocks noGrp="1"/>
          </p:cNvSpPr>
          <p:nvPr>
            <p:ph type="ftr" sz="quarter" idx="11"/>
          </p:nvPr>
        </p:nvSpPr>
        <p:spPr>
          <a:xfrm>
            <a:off x="1447382" y="318640"/>
            <a:ext cx="5541004" cy="320931"/>
          </a:xfrm>
        </p:spPr>
        <p:txBody>
          <a:bodyPr/>
          <a:lstStyle/>
          <a:p>
            <a:endParaRPr lang="tr-TR"/>
          </a:p>
        </p:txBody>
      </p:sp>
      <p:sp>
        <p:nvSpPr>
          <p:cNvPr id="7" name="Slide Number Placeholder 6"/>
          <p:cNvSpPr>
            <a:spLocks noGrp="1"/>
          </p:cNvSpPr>
          <p:nvPr>
            <p:ph type="sldNum" sz="quarter" idx="12"/>
          </p:nvPr>
        </p:nvSpPr>
        <p:spPr/>
        <p:txBody>
          <a:bodyPr/>
          <a:lstStyle/>
          <a:p>
            <a:fld id="{5A3FB607-8CD8-4447-B9F3-18ABE68E5E16}" type="slidenum">
              <a:rPr lang="tr-TR" smtClean="0"/>
              <a:pPr/>
              <a:t>‹#›</a:t>
            </a:fld>
            <a:endParaRPr lang="tr-TR"/>
          </a:p>
        </p:txBody>
      </p:sp>
      <p:cxnSp>
        <p:nvCxnSpPr>
          <p:cNvPr id="31" name="Straight Connector 30"/>
          <p:cNvCxnSpPr/>
          <p:nvPr/>
        </p:nvCxnSpPr>
        <p:spPr>
          <a:xfrm>
            <a:off x="1447382" y="3143605"/>
            <a:ext cx="5527351"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xmlns="" val="422173135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8" name="Rectangle 7"/>
          <p:cNvSpPr/>
          <p:nvPr/>
        </p:nvSpPr>
        <p:spPr>
          <a:xfrm>
            <a:off x="0" y="2019476"/>
            <a:ext cx="12192000" cy="4105941"/>
          </a:xfrm>
          <a:prstGeom prst="rect">
            <a:avLst/>
          </a:prstGeom>
          <a:gradFill flip="none" rotWithShape="1">
            <a:gsLst>
              <a:gs pos="0">
                <a:schemeClr val="bg2">
                  <a:alpha val="0"/>
                </a:schemeClr>
              </a:gs>
              <a:gs pos="100000">
                <a:schemeClr val="bg2"/>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sp>
      <p:pic>
        <p:nvPicPr>
          <p:cNvPr id="7" name="Picture 6"/>
          <p:cNvPicPr>
            <a:picLocks noChangeAspect="1"/>
          </p:cNvPicPr>
          <p:nvPr/>
        </p:nvPicPr>
        <p:blipFill rotWithShape="1">
          <a:blip r:embed="rId13" cstate="print">
            <a:extLst>
              <a:ext uri="{28A0092B-C50C-407E-A947-70E740481C1C}">
                <a14:useLocalDpi xmlns:a14="http://schemas.microsoft.com/office/drawing/2010/main" xmlns="" val="0"/>
              </a:ext>
            </a:extLst>
          </a:blip>
          <a:srcRect t="1538" b="-1538"/>
          <a:stretch/>
        </p:blipFill>
        <p:spPr bwMode="black">
          <a:xfrm>
            <a:off x="0" y="6126480"/>
            <a:ext cx="12192000" cy="742950"/>
          </a:xfrm>
          <a:prstGeom prst="rect">
            <a:avLst/>
          </a:prstGeom>
        </p:spPr>
      </p:pic>
      <p:sp>
        <p:nvSpPr>
          <p:cNvPr id="2" name="Title Placeholder 1"/>
          <p:cNvSpPr>
            <a:spLocks noGrp="1"/>
          </p:cNvSpPr>
          <p:nvPr>
            <p:ph type="title"/>
          </p:nvPr>
        </p:nvSpPr>
        <p:spPr>
          <a:xfrm>
            <a:off x="1451579" y="804519"/>
            <a:ext cx="9603275" cy="1049235"/>
          </a:xfrm>
          <a:prstGeom prst="rect">
            <a:avLst/>
          </a:prstGeom>
        </p:spPr>
        <p:txBody>
          <a:bodyPr vert="horz" lIns="91440" tIns="45720" rIns="91440" bIns="45720" rtlCol="0" anchor="t">
            <a:normAutofit/>
          </a:bodyPr>
          <a:lstStyle/>
          <a:p>
            <a:r>
              <a:rPr lang="tr-TR"/>
              <a:t>Asıl başlık stilini düzenlemek için tıklayın</a:t>
            </a:r>
            <a:endParaRPr lang="en-US" dirty="0"/>
          </a:p>
        </p:txBody>
      </p:sp>
      <p:sp>
        <p:nvSpPr>
          <p:cNvPr id="3" name="Text Placeholder 2"/>
          <p:cNvSpPr>
            <a:spLocks noGrp="1"/>
          </p:cNvSpPr>
          <p:nvPr>
            <p:ph type="body" idx="1"/>
          </p:nvPr>
        </p:nvSpPr>
        <p:spPr>
          <a:xfrm>
            <a:off x="1451579" y="2015732"/>
            <a:ext cx="9603275" cy="3450613"/>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7554138" y="330370"/>
            <a:ext cx="3500715" cy="309201"/>
          </a:xfrm>
          <a:prstGeom prst="rect">
            <a:avLst/>
          </a:prstGeom>
        </p:spPr>
        <p:txBody>
          <a:bodyPr vert="horz" lIns="91440" tIns="45720" rIns="91440" bIns="45720" rtlCol="0" anchor="ctr"/>
          <a:lstStyle>
            <a:lvl1pPr algn="r">
              <a:defRPr sz="1000">
                <a:solidFill>
                  <a:schemeClr val="tx1">
                    <a:tint val="75000"/>
                  </a:schemeClr>
                </a:solidFill>
              </a:defRPr>
            </a:lvl1pPr>
          </a:lstStyle>
          <a:p>
            <a:fld id="{4E7814F4-5DCF-4C78-B5E4-50A9903C2DF5}" type="datetimeFigureOut">
              <a:rPr lang="tr-TR" smtClean="0"/>
              <a:pPr/>
              <a:t>08/03/2018</a:t>
            </a:fld>
            <a:endParaRPr lang="tr-TR"/>
          </a:p>
        </p:txBody>
      </p:sp>
      <p:sp>
        <p:nvSpPr>
          <p:cNvPr id="5" name="Footer Placeholder 4"/>
          <p:cNvSpPr>
            <a:spLocks noGrp="1"/>
          </p:cNvSpPr>
          <p:nvPr>
            <p:ph type="ftr" sz="quarter" idx="3"/>
          </p:nvPr>
        </p:nvSpPr>
        <p:spPr>
          <a:xfrm>
            <a:off x="1451579" y="329307"/>
            <a:ext cx="5938836" cy="309201"/>
          </a:xfrm>
          <a:prstGeom prst="rect">
            <a:avLst/>
          </a:prstGeom>
        </p:spPr>
        <p:txBody>
          <a:bodyPr vert="horz" lIns="91440" tIns="45720" rIns="91440" bIns="45720" rtlCol="0" anchor="ctr"/>
          <a:lstStyle>
            <a:lvl1pPr algn="l">
              <a:defRPr sz="1000">
                <a:solidFill>
                  <a:schemeClr val="tx1">
                    <a:tint val="75000"/>
                  </a:schemeClr>
                </a:solidFill>
              </a:defRPr>
            </a:lvl1pPr>
          </a:lstStyle>
          <a:p>
            <a:endParaRPr lang="tr-TR"/>
          </a:p>
        </p:txBody>
      </p:sp>
      <p:sp>
        <p:nvSpPr>
          <p:cNvPr id="6" name="Slide Number Placeholder 5"/>
          <p:cNvSpPr>
            <a:spLocks noGrp="1"/>
          </p:cNvSpPr>
          <p:nvPr>
            <p:ph type="sldNum" sz="quarter" idx="4"/>
          </p:nvPr>
        </p:nvSpPr>
        <p:spPr>
          <a:xfrm>
            <a:off x="480060" y="798973"/>
            <a:ext cx="811019" cy="503578"/>
          </a:xfrm>
          <a:prstGeom prst="rect">
            <a:avLst/>
          </a:prstGeom>
        </p:spPr>
        <p:txBody>
          <a:bodyPr vert="horz" lIns="91440" tIns="45720" rIns="91440" bIns="45720" rtlCol="0" anchor="t"/>
          <a:lstStyle>
            <a:lvl1pPr algn="r">
              <a:defRPr sz="2800">
                <a:solidFill>
                  <a:schemeClr val="accent1"/>
                </a:solidFill>
              </a:defRPr>
            </a:lvl1pPr>
          </a:lstStyle>
          <a:p>
            <a:fld id="{5A3FB607-8CD8-4447-B9F3-18ABE68E5E16}" type="slidenum">
              <a:rPr lang="tr-TR" smtClean="0"/>
              <a:pPr/>
              <a:t>‹#›</a:t>
            </a:fld>
            <a:endParaRPr lang="tr-TR"/>
          </a:p>
        </p:txBody>
      </p:sp>
      <p:cxnSp>
        <p:nvCxnSpPr>
          <p:cNvPr id="10" name="Straight Connector 9"/>
          <p:cNvCxnSpPr/>
          <p:nvPr/>
        </p:nvCxnSpPr>
        <p:spPr>
          <a:xfrm>
            <a:off x="0" y="6128413"/>
            <a:ext cx="12192000" cy="0"/>
          </a:xfrm>
          <a:prstGeom prst="line">
            <a:avLst/>
          </a:prstGeom>
          <a:ln w="12700">
            <a:solidFill>
              <a:srgbClr val="000001">
                <a:alpha val="20000"/>
              </a:srgb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573194996"/>
      </p:ext>
    </p:extLst>
  </p:cSld>
  <p:clrMap bg1="lt1" tx1="dk1" bg2="lt2" tx2="dk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Lst>
  <p:txStyles>
    <p:titleStyle>
      <a:lvl1pPr algn="l" defTabSz="914400" rtl="0" eaLnBrk="1" latinLnBrk="0" hangingPunct="1">
        <a:lnSpc>
          <a:spcPct val="90000"/>
        </a:lnSpc>
        <a:spcBef>
          <a:spcPct val="0"/>
        </a:spcBef>
        <a:buNone/>
        <a:defRPr sz="3200" b="0" i="0" kern="1200" cap="all">
          <a:solidFill>
            <a:schemeClr val="tx1"/>
          </a:solidFill>
          <a:effectLst/>
          <a:latin typeface="+mj-lt"/>
          <a:ea typeface="+mj-ea"/>
          <a:cs typeface="+mj-cs"/>
        </a:defRPr>
      </a:lvl1pPr>
    </p:titleStyle>
    <p:bodyStyle>
      <a:lvl1pPr marL="228600" indent="-228600" algn="l" defTabSz="914400" rtl="0" eaLnBrk="1" latinLnBrk="0" hangingPunct="1">
        <a:lnSpc>
          <a:spcPct val="120000"/>
        </a:lnSpc>
        <a:spcBef>
          <a:spcPts val="1000"/>
        </a:spcBef>
        <a:buClr>
          <a:schemeClr val="accent1"/>
        </a:buClr>
        <a:buSzPct val="100000"/>
        <a:buFont typeface="Arial" panose="020B0604020202020204" pitchFamily="34" charset="0"/>
        <a:buChar char="•"/>
        <a:defRPr sz="2000" kern="120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800" kern="1200" cap="none" baseline="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600" kern="120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400" kern="1200" cap="none" baseline="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baseline="0">
          <a:solidFill>
            <a:schemeClr val="tx1"/>
          </a:solidFill>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hyperlink" Target="http://www.mebilgi.com/"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xmlns="" id="{A8D5B165-CF50-4639-BD48-18922066E7A9}"/>
              </a:ext>
            </a:extLst>
          </p:cNvPr>
          <p:cNvSpPr>
            <a:spLocks noGrp="1"/>
          </p:cNvSpPr>
          <p:nvPr>
            <p:ph type="ctrTitle"/>
          </p:nvPr>
        </p:nvSpPr>
        <p:spPr>
          <a:xfrm>
            <a:off x="1777463" y="-1426552"/>
            <a:ext cx="8868865" cy="2455252"/>
          </a:xfrm>
        </p:spPr>
        <p:txBody>
          <a:bodyPr>
            <a:normAutofit/>
          </a:bodyPr>
          <a:lstStyle/>
          <a:p>
            <a:r>
              <a:rPr lang="tr-TR" dirty="0"/>
              <a:t>Cahit </a:t>
            </a:r>
            <a:r>
              <a:rPr lang="tr-TR" dirty="0" err="1"/>
              <a:t>Arf’ın</a:t>
            </a:r>
            <a:r>
              <a:rPr lang="tr-TR" dirty="0"/>
              <a:t> Hayatı</a:t>
            </a:r>
          </a:p>
        </p:txBody>
      </p:sp>
      <p:sp>
        <p:nvSpPr>
          <p:cNvPr id="3" name="Alt Başlık 2">
            <a:extLst>
              <a:ext uri="{FF2B5EF4-FFF2-40B4-BE49-F238E27FC236}">
                <a16:creationId xmlns:a16="http://schemas.microsoft.com/office/drawing/2014/main" xmlns="" id="{A538FB89-929A-43DF-81CD-15911464B235}"/>
              </a:ext>
            </a:extLst>
          </p:cNvPr>
          <p:cNvSpPr>
            <a:spLocks noGrp="1"/>
          </p:cNvSpPr>
          <p:nvPr>
            <p:ph type="subTitle" idx="1"/>
          </p:nvPr>
        </p:nvSpPr>
        <p:spPr>
          <a:xfrm>
            <a:off x="242888" y="1173773"/>
            <a:ext cx="8868864" cy="2069496"/>
          </a:xfrm>
        </p:spPr>
        <p:txBody>
          <a:bodyPr/>
          <a:lstStyle/>
          <a:p>
            <a:r>
              <a:rPr lang="tr-TR" dirty="0" err="1"/>
              <a:t>Tubitak’ın</a:t>
            </a:r>
            <a:r>
              <a:rPr lang="tr-TR" dirty="0"/>
              <a:t> eski bilim kolu başkanı ve matematikçidir. 1910 senesinde dünyaya gelmiştir ve 1997’de hayatını kaybetmiştir</a:t>
            </a:r>
          </a:p>
        </p:txBody>
      </p:sp>
      <p:pic>
        <p:nvPicPr>
          <p:cNvPr id="5" name="Resim 4">
            <a:extLst>
              <a:ext uri="{FF2B5EF4-FFF2-40B4-BE49-F238E27FC236}">
                <a16:creationId xmlns:a16="http://schemas.microsoft.com/office/drawing/2014/main" xmlns="" id="{9ED0D764-4A0F-497F-89FB-9C51608B0818}"/>
              </a:ext>
            </a:extLst>
          </p:cNvPr>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9871611" y="1173773"/>
            <a:ext cx="1916943" cy="2255227"/>
          </a:xfrm>
          <a:prstGeom prst="rect">
            <a:avLst/>
          </a:prstGeom>
        </p:spPr>
      </p:pic>
    </p:spTree>
    <p:extLst>
      <p:ext uri="{BB962C8B-B14F-4D97-AF65-F5344CB8AC3E}">
        <p14:creationId xmlns:p14="http://schemas.microsoft.com/office/powerpoint/2010/main" xmlns="" val="1585196454"/>
      </p:ext>
    </p:extLst>
  </p:cSld>
  <p:clrMapOvr>
    <a:masterClrMapping/>
  </p:clrMapOvr>
  <mc:AlternateContent xmlns:mc="http://schemas.openxmlformats.org/markup-compatibility/2006">
    <mc:Choice xmlns:p14="http://schemas.microsoft.com/office/powerpoint/2010/main" xmlns="" Requires="p14">
      <p:transition spd="slow" p14:dur="1500">
        <p:split orient="vert"/>
      </p:transition>
    </mc:Choice>
    <mc:Fallback>
      <p:transition spd="slow">
        <p:split orient="vert"/>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4000"/>
                <a:satMod val="80000"/>
                <a:lumMod val="106000"/>
              </a:schemeClr>
            </a:gs>
            <a:gs pos="100000">
              <a:schemeClr val="bg2">
                <a:shade val="80000"/>
              </a:schemeClr>
            </a:gs>
          </a:gsLst>
          <a:path path="circle">
            <a:fillToRect l="43000" r="43000" b="100000"/>
          </a:path>
        </a:gra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xmlns="" id="{35C3D674-3D59-4E93-80CA-0C0A9095E816}"/>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2" y="0"/>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xmlns="" id="{EF2A81E1-BCBE-426B-8C09-33274E69409D}"/>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0" y="2019476"/>
            <a:ext cx="12192000" cy="4105941"/>
          </a:xfrm>
          <a:prstGeom prst="rect">
            <a:avLst/>
          </a:prstGeom>
          <a:gradFill flip="none" rotWithShape="1">
            <a:gsLst>
              <a:gs pos="0">
                <a:schemeClr val="bg2">
                  <a:alpha val="0"/>
                </a:schemeClr>
              </a:gs>
              <a:gs pos="100000">
                <a:schemeClr val="bg2"/>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p>
        </p:txBody>
      </p:sp>
      <p:pic>
        <p:nvPicPr>
          <p:cNvPr id="14" name="Picture 13" descr="iç mekan, mobilya içeren bir resim&#10;&#10;Yüksek güvenilirlikle oluşturulmuş açıklama">
            <a:extLst>
              <a:ext uri="{FF2B5EF4-FFF2-40B4-BE49-F238E27FC236}">
                <a16:creationId xmlns:a16="http://schemas.microsoft.com/office/drawing/2014/main" xmlns="" id="{39D1DDD4-5BB3-45BA-B9B3-06B62299AD79}"/>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xmlns="" val="1"/>
              </p:ext>
            </p:extLst>
          </p:nvPr>
        </p:nvPicPr>
        <p:blipFill rotWithShape="1">
          <a:blip r:embed="rId2" cstate="print">
            <a:extLst>
              <a:ext uri="{28A0092B-C50C-407E-A947-70E740481C1C}">
                <a14:useLocalDpi xmlns:a14="http://schemas.microsoft.com/office/drawing/2010/main" xmlns="" val="0"/>
              </a:ext>
            </a:extLst>
          </a:blip>
          <a:srcRect t="1538" b="-1538"/>
          <a:stretch/>
        </p:blipFill>
        <p:spPr bwMode="black">
          <a:xfrm>
            <a:off x="0" y="6126480"/>
            <a:ext cx="12192000" cy="742950"/>
          </a:xfrm>
          <a:prstGeom prst="rect">
            <a:avLst/>
          </a:prstGeom>
        </p:spPr>
      </p:pic>
      <p:cxnSp>
        <p:nvCxnSpPr>
          <p:cNvPr id="16" name="Straight Connector 15">
            <a:extLst>
              <a:ext uri="{FF2B5EF4-FFF2-40B4-BE49-F238E27FC236}">
                <a16:creationId xmlns:a16="http://schemas.microsoft.com/office/drawing/2014/main" xmlns="" id="{A24DAE64-2302-42EA-8239-F2F0775CA5AD}"/>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xmlns="" val="1"/>
              </p:ext>
            </p:extLst>
          </p:nvPr>
        </p:nvCxnSpPr>
        <p:spPr>
          <a:xfrm>
            <a:off x="0" y="6128413"/>
            <a:ext cx="12192000" cy="0"/>
          </a:xfrm>
          <a:prstGeom prst="line">
            <a:avLst/>
          </a:prstGeom>
          <a:ln w="12700">
            <a:solidFill>
              <a:srgbClr val="000001">
                <a:alpha val="20000"/>
              </a:srgbClr>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xmlns="" id="{C884B8F8-FDC9-498B-9960-5D7260AFCB03}"/>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xmlns="" val="1"/>
              </p:ext>
            </p:extLst>
          </p:nvPr>
        </p:nvCxnSpPr>
        <p:spPr>
          <a:xfrm>
            <a:off x="1453896" y="1847088"/>
            <a:ext cx="4177373" cy="0"/>
          </a:xfrm>
          <a:prstGeom prst="line">
            <a:avLst/>
          </a:prstGeom>
          <a:ln w="31750"/>
        </p:spPr>
        <p:style>
          <a:lnRef idx="3">
            <a:schemeClr val="accent1"/>
          </a:lnRef>
          <a:fillRef idx="0">
            <a:schemeClr val="accent1"/>
          </a:fillRef>
          <a:effectRef idx="2">
            <a:schemeClr val="accent1"/>
          </a:effectRef>
          <a:fontRef idx="minor">
            <a:schemeClr val="tx1"/>
          </a:fontRef>
        </p:style>
      </p:cxnSp>
      <p:pic>
        <p:nvPicPr>
          <p:cNvPr id="5" name="Resim 4" descr="açık hava, çayır, bina, ağaç içeren bir resim&#10;&#10;Çok yüksek güvenilirlikle oluşturulmuş açıklama">
            <a:extLst>
              <a:ext uri="{FF2B5EF4-FFF2-40B4-BE49-F238E27FC236}">
                <a16:creationId xmlns:a16="http://schemas.microsoft.com/office/drawing/2014/main" xmlns="" id="{54595B93-484A-4896-9889-250FE2013C70}"/>
              </a:ext>
            </a:extLst>
          </p:cNvPr>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6094411" y="1036044"/>
            <a:ext cx="4960442" cy="4199840"/>
          </a:xfrm>
          <a:prstGeom prst="rect">
            <a:avLst/>
          </a:prstGeom>
        </p:spPr>
      </p:pic>
      <p:sp>
        <p:nvSpPr>
          <p:cNvPr id="2" name="Unvan 1">
            <a:extLst>
              <a:ext uri="{FF2B5EF4-FFF2-40B4-BE49-F238E27FC236}">
                <a16:creationId xmlns:a16="http://schemas.microsoft.com/office/drawing/2014/main" xmlns="" id="{2D01D26C-9459-40C2-AC49-EB69FCA89091}"/>
              </a:ext>
            </a:extLst>
          </p:cNvPr>
          <p:cNvSpPr>
            <a:spLocks noGrp="1"/>
          </p:cNvSpPr>
          <p:nvPr>
            <p:ph type="title"/>
          </p:nvPr>
        </p:nvSpPr>
        <p:spPr>
          <a:xfrm>
            <a:off x="1451580" y="804520"/>
            <a:ext cx="4176511" cy="1049235"/>
          </a:xfrm>
        </p:spPr>
        <p:txBody>
          <a:bodyPr>
            <a:normAutofit/>
          </a:bodyPr>
          <a:lstStyle/>
          <a:p>
            <a:endParaRPr lang="tr-TR"/>
          </a:p>
        </p:txBody>
      </p:sp>
      <p:sp>
        <p:nvSpPr>
          <p:cNvPr id="3" name="İçerik Yer Tutucusu 2">
            <a:extLst>
              <a:ext uri="{FF2B5EF4-FFF2-40B4-BE49-F238E27FC236}">
                <a16:creationId xmlns:a16="http://schemas.microsoft.com/office/drawing/2014/main" xmlns="" id="{2D00CE12-578C-41B1-BBC9-1D616D67900C}"/>
              </a:ext>
            </a:extLst>
          </p:cNvPr>
          <p:cNvSpPr>
            <a:spLocks noGrp="1"/>
          </p:cNvSpPr>
          <p:nvPr>
            <p:ph idx="1"/>
          </p:nvPr>
        </p:nvSpPr>
        <p:spPr>
          <a:xfrm>
            <a:off x="1451581" y="2015732"/>
            <a:ext cx="4172212" cy="3450613"/>
          </a:xfrm>
        </p:spPr>
        <p:txBody>
          <a:bodyPr>
            <a:normAutofit/>
          </a:bodyPr>
          <a:lstStyle/>
          <a:p>
            <a:pPr fontAlgn="base">
              <a:lnSpc>
                <a:spcPct val="110000"/>
              </a:lnSpc>
            </a:pPr>
            <a:r>
              <a:rPr lang="tr-TR" sz="1400" b="1" dirty="0"/>
              <a:t>Amerika’ya Gidiyor</a:t>
            </a:r>
          </a:p>
          <a:p>
            <a:pPr fontAlgn="base">
              <a:lnSpc>
                <a:spcPct val="110000"/>
              </a:lnSpc>
            </a:pPr>
            <a:r>
              <a:rPr lang="tr-TR" sz="1400" dirty="0"/>
              <a:t>Aziz Sancar, NATO-TÜBİTAK bursu ile öğrenim için Amerika’ya gitmiştir. John Hopkins Üniversitesi ve ardından ise Dallas Üniversitesi’nde Moleküler Biyoloji alanında doktorasını 1977 yılında tamamlamıştır. 1977 ve 1982 yılları arasında Yale Üniversitesi Tıp Fakültesinde çalışmıştır. Burada DNA onarımı üzerine çalışmalar yaparak Doçentlik tezini tamamlamıştır.</a:t>
            </a:r>
          </a:p>
          <a:p>
            <a:pPr fontAlgn="base">
              <a:lnSpc>
                <a:spcPct val="110000"/>
              </a:lnSpc>
            </a:pPr>
            <a:r>
              <a:rPr lang="tr-TR" sz="1400" dirty="0"/>
              <a:t>Hala North Carolina Üniversitesi Biyokimya ve Biyofizik Bölümü’nde öğretim üyesi olarak görev yapmaktadır.</a:t>
            </a:r>
          </a:p>
          <a:p>
            <a:pPr>
              <a:lnSpc>
                <a:spcPct val="110000"/>
              </a:lnSpc>
            </a:pPr>
            <a:endParaRPr lang="tr-TR" sz="1400" dirty="0"/>
          </a:p>
        </p:txBody>
      </p:sp>
    </p:spTree>
    <p:extLst>
      <p:ext uri="{BB962C8B-B14F-4D97-AF65-F5344CB8AC3E}">
        <p14:creationId xmlns:p14="http://schemas.microsoft.com/office/powerpoint/2010/main" xmlns="" val="35876233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arn(inVertic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arn(inVertic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45" presetClass="entr" presetSubtype="0" fill="hold"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2000"/>
                                        <p:tgtEl>
                                          <p:spTgt spid="5"/>
                                        </p:tgtEl>
                                      </p:cBhvr>
                                    </p:animEffect>
                                    <p:anim calcmode="lin" valueType="num">
                                      <p:cBhvr>
                                        <p:cTn id="23" dur="2000" fill="hold"/>
                                        <p:tgtEl>
                                          <p:spTgt spid="5"/>
                                        </p:tgtEl>
                                        <p:attrNameLst>
                                          <p:attrName>ppt_w</p:attrName>
                                        </p:attrNameLst>
                                      </p:cBhvr>
                                      <p:tavLst>
                                        <p:tav tm="0" fmla="#ppt_w*sin(2.5*pi*$)">
                                          <p:val>
                                            <p:fltVal val="0"/>
                                          </p:val>
                                        </p:tav>
                                        <p:tav tm="100000">
                                          <p:val>
                                            <p:fltVal val="1"/>
                                          </p:val>
                                        </p:tav>
                                      </p:tavLst>
                                    </p:anim>
                                    <p:anim calcmode="lin" valueType="num">
                                      <p:cBhvr>
                                        <p:cTn id="24" dur="2000" fill="hold"/>
                                        <p:tgtEl>
                                          <p:spTgt spid="5"/>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xmlns="" id="{E027C9CA-8752-4F47-BD48-54605B2D37A1}"/>
              </a:ext>
            </a:extLst>
          </p:cNvPr>
          <p:cNvSpPr>
            <a:spLocks noGrp="1"/>
          </p:cNvSpPr>
          <p:nvPr>
            <p:ph type="title"/>
          </p:nvPr>
        </p:nvSpPr>
        <p:spPr/>
        <p:txBody>
          <a:bodyPr/>
          <a:lstStyle/>
          <a:p>
            <a:endParaRPr lang="tr-TR"/>
          </a:p>
        </p:txBody>
      </p:sp>
      <p:sp>
        <p:nvSpPr>
          <p:cNvPr id="3" name="İçerik Yer Tutucusu 2">
            <a:extLst>
              <a:ext uri="{FF2B5EF4-FFF2-40B4-BE49-F238E27FC236}">
                <a16:creationId xmlns:a16="http://schemas.microsoft.com/office/drawing/2014/main" xmlns="" id="{907B96EC-C5DD-4D8A-A356-1B9D04B4FD25}"/>
              </a:ext>
            </a:extLst>
          </p:cNvPr>
          <p:cNvSpPr>
            <a:spLocks noGrp="1"/>
          </p:cNvSpPr>
          <p:nvPr>
            <p:ph idx="1"/>
          </p:nvPr>
        </p:nvSpPr>
        <p:spPr/>
        <p:txBody>
          <a:bodyPr>
            <a:normAutofit fontScale="85000" lnSpcReduction="20000"/>
          </a:bodyPr>
          <a:lstStyle/>
          <a:p>
            <a:pPr fontAlgn="base"/>
            <a:r>
              <a:rPr lang="tr-TR" b="1" dirty="0"/>
              <a:t>Bir Çok Ödül Almıştır</a:t>
            </a:r>
          </a:p>
          <a:p>
            <a:pPr fontAlgn="base"/>
            <a:r>
              <a:rPr lang="tr-TR" dirty="0"/>
              <a:t>DNA onarımı, kanser tedavisi ve hücre dizilimi konularında çalışan Sancar’ın 33 kitabı ve 415 makalesi vardır. Çalıştığı konulardan kanser tedavisi ile ilgili birçok ödül almıştır. 2001 yılında Amerika Kimya Cemiyeti tarafından verilen North Carolina </a:t>
            </a:r>
            <a:r>
              <a:rPr lang="tr-TR" dirty="0" err="1"/>
              <a:t>Distinguished</a:t>
            </a:r>
            <a:r>
              <a:rPr lang="tr-TR" dirty="0"/>
              <a:t> </a:t>
            </a:r>
            <a:r>
              <a:rPr lang="tr-TR" dirty="0" err="1"/>
              <a:t>Chemist</a:t>
            </a:r>
            <a:r>
              <a:rPr lang="tr-TR" dirty="0"/>
              <a:t> </a:t>
            </a:r>
            <a:r>
              <a:rPr lang="tr-TR" dirty="0" err="1"/>
              <a:t>Award</a:t>
            </a:r>
            <a:r>
              <a:rPr lang="tr-TR" dirty="0"/>
              <a:t> ( Kuzey Carolina Seçkin Kimyager Ödülü) ne layık görülmüştür. 2005 yılında ise bilim dünyasının en önemli üyelikleri arasında bulunan “ABD Ulusal Bilim Akademisi” ne seçilen ilk ABD’li Türk olmuştur. Amerika’da Aziz ve </a:t>
            </a:r>
            <a:r>
              <a:rPr lang="tr-TR" dirty="0" err="1"/>
              <a:t>Gwen</a:t>
            </a:r>
            <a:r>
              <a:rPr lang="tr-TR" dirty="0"/>
              <a:t> Sancar Vakfını kurarak orada öğrenim gören Türk öğrencilerinin kullanımına Carolina </a:t>
            </a:r>
            <a:r>
              <a:rPr lang="tr-TR" dirty="0" err="1"/>
              <a:t>Turkish</a:t>
            </a:r>
            <a:r>
              <a:rPr lang="tr-TR" dirty="0"/>
              <a:t> House ( </a:t>
            </a:r>
            <a:r>
              <a:rPr lang="tr-TR" dirty="0" err="1"/>
              <a:t>Karolina</a:t>
            </a:r>
            <a:r>
              <a:rPr lang="tr-TR" dirty="0"/>
              <a:t> Türk Evi) adlı misafirhaneyi sunmuştur. 2006 yılında ise Türkiye Bilimler Akademisi’ne asil üye olarak seçilmiştir. </a:t>
            </a:r>
            <a:r>
              <a:rPr lang="tr-TR" b="1" dirty="0"/>
              <a:t>Nobel Ödülü Alan İkinci Türk </a:t>
            </a:r>
            <a:r>
              <a:rPr lang="tr-TR" dirty="0"/>
              <a:t>Aziz Sancar, 2006 yılında Edebiyat dalında Nobel Ödülü alan </a:t>
            </a:r>
            <a:r>
              <a:rPr lang="tr-TR" u="sng" dirty="0"/>
              <a:t>Orhan </a:t>
            </a:r>
            <a:r>
              <a:rPr lang="tr-TR" u="sng" dirty="0" err="1"/>
              <a:t>PAMUK</a:t>
            </a:r>
            <a:r>
              <a:rPr lang="tr-TR" dirty="0" err="1"/>
              <a:t>’tan</a:t>
            </a:r>
            <a:r>
              <a:rPr lang="tr-TR" dirty="0"/>
              <a:t> sonra 2015 yılında Kimya dalında Nobel Ödülü alan ikinci Türk isimdir. Aziz Sancar bu ödülü DNA’nın onarılması alanında bilime yaptığı katkılardan dolayı ABD’li Paul </a:t>
            </a:r>
            <a:r>
              <a:rPr lang="tr-TR" dirty="0" err="1"/>
              <a:t>Modrich</a:t>
            </a:r>
            <a:r>
              <a:rPr lang="tr-TR" dirty="0"/>
              <a:t> ve İsveçli bilim adamı </a:t>
            </a:r>
            <a:r>
              <a:rPr lang="tr-TR" dirty="0" err="1"/>
              <a:t>Tomas</a:t>
            </a:r>
            <a:r>
              <a:rPr lang="tr-TR" dirty="0"/>
              <a:t> </a:t>
            </a:r>
            <a:r>
              <a:rPr lang="tr-TR" dirty="0" err="1"/>
              <a:t>Lindahl</a:t>
            </a:r>
            <a:r>
              <a:rPr lang="tr-TR" dirty="0"/>
              <a:t> ile paylaşmıştır.</a:t>
            </a:r>
          </a:p>
          <a:p>
            <a:endParaRPr lang="tr-TR" dirty="0"/>
          </a:p>
        </p:txBody>
      </p:sp>
    </p:spTree>
    <p:extLst>
      <p:ext uri="{BB962C8B-B14F-4D97-AF65-F5344CB8AC3E}">
        <p14:creationId xmlns:p14="http://schemas.microsoft.com/office/powerpoint/2010/main" xmlns="" val="8413162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arn(inVertic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xmlns="" id="{1D1F520A-51A4-4F9E-8C68-B6E9AFD58B83}"/>
              </a:ext>
            </a:extLst>
          </p:cNvPr>
          <p:cNvSpPr>
            <a:spLocks noGrp="1"/>
          </p:cNvSpPr>
          <p:nvPr>
            <p:ph type="title"/>
          </p:nvPr>
        </p:nvSpPr>
        <p:spPr>
          <a:xfrm>
            <a:off x="2588725" y="70635"/>
            <a:ext cx="9603275" cy="1049235"/>
          </a:xfrm>
        </p:spPr>
        <p:txBody>
          <a:bodyPr>
            <a:normAutofit fontScale="90000"/>
          </a:bodyPr>
          <a:lstStyle/>
          <a:p>
            <a:pPr fontAlgn="base"/>
            <a:r>
              <a:rPr lang="tr-TR" b="1" dirty="0"/>
              <a:t>Beni Ödüle Götüren Atatürk</a:t>
            </a:r>
            <a:br>
              <a:rPr lang="tr-TR" b="1" dirty="0"/>
            </a:br>
            <a:r>
              <a:rPr lang="tr-TR" dirty="0"/>
              <a:t/>
            </a:r>
            <a:br>
              <a:rPr lang="tr-TR" dirty="0"/>
            </a:br>
            <a:endParaRPr lang="tr-TR" dirty="0"/>
          </a:p>
        </p:txBody>
      </p:sp>
      <p:sp>
        <p:nvSpPr>
          <p:cNvPr id="4" name="Rectangle 1">
            <a:extLst>
              <a:ext uri="{FF2B5EF4-FFF2-40B4-BE49-F238E27FC236}">
                <a16:creationId xmlns:a16="http://schemas.microsoft.com/office/drawing/2014/main" xmlns="" id="{E452CC03-D0F9-4953-9EA0-8386984C7117}"/>
              </a:ext>
            </a:extLst>
          </p:cNvPr>
          <p:cNvSpPr>
            <a:spLocks noChangeArrowheads="1"/>
          </p:cNvSpPr>
          <p:nvPr/>
        </p:nvSpPr>
        <p:spPr bwMode="auto">
          <a:xfrm>
            <a:off x="-302609" y="410587"/>
            <a:ext cx="65" cy="184666"/>
          </a:xfrm>
          <a:prstGeom prst="rect">
            <a:avLst/>
          </a:prstGeom>
          <a:solidFill>
            <a:srgbClr val="FFFF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tr-TR" altLang="tr-TR" sz="1200" b="0" i="0" u="none" strike="noStrike" cap="none" normalizeH="0" baseline="0" dirty="0">
              <a:ln>
                <a:noFill/>
              </a:ln>
              <a:solidFill>
                <a:srgbClr val="414141"/>
              </a:solidFill>
              <a:effectLst/>
              <a:latin typeface="Open Sans"/>
            </a:endParaRPr>
          </a:p>
        </p:txBody>
      </p:sp>
      <p:sp>
        <p:nvSpPr>
          <p:cNvPr id="6" name="Dikdörtgen 5">
            <a:extLst>
              <a:ext uri="{FF2B5EF4-FFF2-40B4-BE49-F238E27FC236}">
                <a16:creationId xmlns:a16="http://schemas.microsoft.com/office/drawing/2014/main" xmlns="" id="{5C5A5C57-BA19-4179-AA6E-FA174A1CBB41}"/>
              </a:ext>
            </a:extLst>
          </p:cNvPr>
          <p:cNvSpPr/>
          <p:nvPr/>
        </p:nvSpPr>
        <p:spPr>
          <a:xfrm>
            <a:off x="762000" y="1964680"/>
            <a:ext cx="6096000" cy="3416320"/>
          </a:xfrm>
          <a:prstGeom prst="rect">
            <a:avLst/>
          </a:prstGeom>
        </p:spPr>
        <p:txBody>
          <a:bodyPr>
            <a:spAutoFit/>
          </a:bodyPr>
          <a:lstStyle/>
          <a:p>
            <a:r>
              <a:rPr lang="tr-TR" dirty="0">
                <a:solidFill>
                  <a:srgbClr val="414141"/>
                </a:solidFill>
                <a:latin typeface="Open Sans"/>
              </a:rPr>
              <a:t>Okuma yazma bilmeyen annesinin tam bir Atatürk hayranı olduğunu dile getiren Aziz Sancar, İsveç Kraliyet Bilimler Akademisi tarafından </a:t>
            </a:r>
            <a:r>
              <a:rPr lang="tr-TR" dirty="0" err="1">
                <a:solidFill>
                  <a:srgbClr val="414141"/>
                </a:solidFill>
                <a:latin typeface="Open Sans"/>
              </a:rPr>
              <a:t>Alfred</a:t>
            </a:r>
            <a:r>
              <a:rPr lang="tr-TR" dirty="0">
                <a:solidFill>
                  <a:srgbClr val="414141"/>
                </a:solidFill>
                <a:latin typeface="Open Sans"/>
              </a:rPr>
              <a:t> Nobel’in ölüm yıldönümü olan 10 Aralık 2015 tarihinde verilen ödülü İsveç Kralı 16.Carl </a:t>
            </a:r>
            <a:r>
              <a:rPr lang="tr-TR" dirty="0" err="1">
                <a:solidFill>
                  <a:srgbClr val="414141"/>
                </a:solidFill>
                <a:latin typeface="Open Sans"/>
              </a:rPr>
              <a:t>Gustaf’ın</a:t>
            </a:r>
            <a:r>
              <a:rPr lang="tr-TR" dirty="0">
                <a:solidFill>
                  <a:srgbClr val="414141"/>
                </a:solidFill>
                <a:latin typeface="Open Sans"/>
              </a:rPr>
              <a:t> elinden aldı. Konuşmasında “ </a:t>
            </a:r>
            <a:r>
              <a:rPr lang="tr-TR" b="1" dirty="0">
                <a:solidFill>
                  <a:srgbClr val="414141"/>
                </a:solidFill>
                <a:latin typeface="Open Sans"/>
              </a:rPr>
              <a:t>Beni ödüle götüren Atatürk’ün ve Türkiye Cumhuriyeti’nin yaptığı eğitim devrimidir. Dolayısı ile bu ödülün sahibi Atatürk ve Türkiye Cumhuriyeti’ni temsil eden Anıtkabir Müzesi’dir</a:t>
            </a:r>
            <a:r>
              <a:rPr lang="tr-TR" dirty="0">
                <a:solidFill>
                  <a:srgbClr val="414141"/>
                </a:solidFill>
                <a:latin typeface="Open Sans"/>
              </a:rPr>
              <a:t>” diyerek Nobel Ödülü ile madalya ve sertifikasını 19 Mayıs 2016 tarihinde Anıtkabir’e teslim etmiştir. Atatürk ve Kurtuluş Savaşı Müzesinde oluşturulan özel bölümde sergilenmektedir.</a:t>
            </a:r>
            <a:endParaRPr lang="tr-TR" dirty="0"/>
          </a:p>
        </p:txBody>
      </p:sp>
      <p:pic>
        <p:nvPicPr>
          <p:cNvPr id="8" name="Resim 7">
            <a:extLst>
              <a:ext uri="{FF2B5EF4-FFF2-40B4-BE49-F238E27FC236}">
                <a16:creationId xmlns:a16="http://schemas.microsoft.com/office/drawing/2014/main" xmlns="" id="{47BD13BD-B895-413B-8EF4-8B7FE02BB91A}"/>
              </a:ext>
            </a:extLst>
          </p:cNvPr>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7583170" y="1892300"/>
            <a:ext cx="3374390" cy="401673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xmlns="" val="10753955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barn(inVertical)">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2" presetClass="emph" presetSubtype="0" fill="hold" nodeType="clickEffect">
                                  <p:stCondLst>
                                    <p:cond delay="0"/>
                                  </p:stCondLst>
                                  <p:childTnLst>
                                    <p:animRot by="120000">
                                      <p:cBhvr>
                                        <p:cTn id="11" dur="100" fill="hold">
                                          <p:stCondLst>
                                            <p:cond delay="0"/>
                                          </p:stCondLst>
                                        </p:cTn>
                                        <p:tgtEl>
                                          <p:spTgt spid="8"/>
                                        </p:tgtEl>
                                        <p:attrNameLst>
                                          <p:attrName>r</p:attrName>
                                        </p:attrNameLst>
                                      </p:cBhvr>
                                    </p:animRot>
                                    <p:animRot by="-240000">
                                      <p:cBhvr>
                                        <p:cTn id="12" dur="200" fill="hold">
                                          <p:stCondLst>
                                            <p:cond delay="200"/>
                                          </p:stCondLst>
                                        </p:cTn>
                                        <p:tgtEl>
                                          <p:spTgt spid="8"/>
                                        </p:tgtEl>
                                        <p:attrNameLst>
                                          <p:attrName>r</p:attrName>
                                        </p:attrNameLst>
                                      </p:cBhvr>
                                    </p:animRot>
                                    <p:animRot by="240000">
                                      <p:cBhvr>
                                        <p:cTn id="13" dur="200" fill="hold">
                                          <p:stCondLst>
                                            <p:cond delay="400"/>
                                          </p:stCondLst>
                                        </p:cTn>
                                        <p:tgtEl>
                                          <p:spTgt spid="8"/>
                                        </p:tgtEl>
                                        <p:attrNameLst>
                                          <p:attrName>r</p:attrName>
                                        </p:attrNameLst>
                                      </p:cBhvr>
                                    </p:animRot>
                                    <p:animRot by="-240000">
                                      <p:cBhvr>
                                        <p:cTn id="14" dur="200" fill="hold">
                                          <p:stCondLst>
                                            <p:cond delay="600"/>
                                          </p:stCondLst>
                                        </p:cTn>
                                        <p:tgtEl>
                                          <p:spTgt spid="8"/>
                                        </p:tgtEl>
                                        <p:attrNameLst>
                                          <p:attrName>r</p:attrName>
                                        </p:attrNameLst>
                                      </p:cBhvr>
                                    </p:animRot>
                                    <p:animRot by="120000">
                                      <p:cBhvr>
                                        <p:cTn id="15" dur="200" fill="hold">
                                          <p:stCondLst>
                                            <p:cond delay="800"/>
                                          </p:stCondLst>
                                        </p:cTn>
                                        <p:tgtEl>
                                          <p:spTgt spid="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xmlns="" id="{19204FEA-A2DD-47C3-B5F6-35D625E4C34A}"/>
              </a:ext>
            </a:extLst>
          </p:cNvPr>
          <p:cNvSpPr>
            <a:spLocks noGrp="1"/>
          </p:cNvSpPr>
          <p:nvPr>
            <p:ph type="title"/>
          </p:nvPr>
        </p:nvSpPr>
        <p:spPr/>
        <p:txBody>
          <a:bodyPr/>
          <a:lstStyle/>
          <a:p>
            <a:r>
              <a:rPr lang="tr-TR" dirty="0"/>
              <a:t>                                      SON</a:t>
            </a:r>
          </a:p>
        </p:txBody>
      </p:sp>
      <p:sp>
        <p:nvSpPr>
          <p:cNvPr id="3" name="İçerik Yer Tutucusu 2">
            <a:extLst>
              <a:ext uri="{FF2B5EF4-FFF2-40B4-BE49-F238E27FC236}">
                <a16:creationId xmlns:a16="http://schemas.microsoft.com/office/drawing/2014/main" xmlns="" id="{C215E438-D32C-4A45-8B04-6E217A092920}"/>
              </a:ext>
            </a:extLst>
          </p:cNvPr>
          <p:cNvSpPr>
            <a:spLocks noGrp="1"/>
          </p:cNvSpPr>
          <p:nvPr>
            <p:ph idx="1"/>
          </p:nvPr>
        </p:nvSpPr>
        <p:spPr/>
        <p:txBody>
          <a:bodyPr>
            <a:normAutofit/>
          </a:bodyPr>
          <a:lstStyle/>
          <a:p>
            <a:r>
              <a:rPr lang="tr-TR" dirty="0"/>
              <a:t>Beni İzlediğiniz İçin Çok Teşekkür Ederim.</a:t>
            </a:r>
          </a:p>
          <a:p>
            <a:endParaRPr lang="tr-TR" dirty="0"/>
          </a:p>
          <a:p>
            <a:r>
              <a:rPr lang="tr-TR" dirty="0"/>
              <a:t>                                                                            -Taha KIRBAŞ</a:t>
            </a:r>
          </a:p>
          <a:p>
            <a:r>
              <a:rPr lang="tr-TR" dirty="0"/>
              <a:t>                                                                                          5/B 678</a:t>
            </a:r>
          </a:p>
          <a:p>
            <a:endParaRPr lang="tr-TR" dirty="0"/>
          </a:p>
          <a:p>
            <a:endParaRPr lang="tr-TR" dirty="0"/>
          </a:p>
          <a:p>
            <a:endParaRPr lang="tr-TR" dirty="0"/>
          </a:p>
          <a:p>
            <a:endParaRPr lang="tr-TR" dirty="0"/>
          </a:p>
          <a:p>
            <a:endParaRPr lang="tr-TR" dirty="0"/>
          </a:p>
          <a:p>
            <a:endParaRPr lang="tr-TR" dirty="0"/>
          </a:p>
        </p:txBody>
      </p:sp>
    </p:spTree>
    <p:extLst>
      <p:ext uri="{BB962C8B-B14F-4D97-AF65-F5344CB8AC3E}">
        <p14:creationId xmlns:p14="http://schemas.microsoft.com/office/powerpoint/2010/main" xmlns="" val="13865163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80">
                                          <p:stCondLst>
                                            <p:cond delay="0"/>
                                          </p:stCondLst>
                                        </p:cTn>
                                        <p:tgtEl>
                                          <p:spTgt spid="3">
                                            <p:txEl>
                                              <p:pRg st="0" end="0"/>
                                            </p:txEl>
                                          </p:spTgt>
                                        </p:tgtEl>
                                      </p:cBhvr>
                                    </p:animEffect>
                                    <p:anim calcmode="lin" valueType="num">
                                      <p:cBhvr>
                                        <p:cTn id="8" dur="1822" tmFilter="0,0; 0.14,0.36; 0.43,0.73; 0.71,0.91; 1.0,1.0">
                                          <p:stCondLst>
                                            <p:cond delay="0"/>
                                          </p:stCondLst>
                                        </p:cTn>
                                        <p:tgtEl>
                                          <p:spTgt spid="3">
                                            <p:txEl>
                                              <p:pRg st="0" end="0"/>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xEl>
                                              <p:pRg st="0" end="0"/>
                                            </p:txEl>
                                          </p:spTgt>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txEl>
                                              <p:pRg st="0" end="0"/>
                                            </p:txEl>
                                          </p:spTgt>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txEl>
                                              <p:pRg st="0" end="0"/>
                                            </p:txEl>
                                          </p:spTgt>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txEl>
                                              <p:pRg st="0" end="0"/>
                                            </p:txEl>
                                          </p:spTgt>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xEl>
                                              <p:pRg st="0" end="0"/>
                                            </p:txEl>
                                          </p:spTgt>
                                        </p:tgtEl>
                                      </p:cBhvr>
                                      <p:to x="100000" y="60000"/>
                                    </p:animScale>
                                    <p:animScale>
                                      <p:cBhvr>
                                        <p:cTn id="14" dur="166" decel="50000">
                                          <p:stCondLst>
                                            <p:cond delay="676"/>
                                          </p:stCondLst>
                                        </p:cTn>
                                        <p:tgtEl>
                                          <p:spTgt spid="3">
                                            <p:txEl>
                                              <p:pRg st="0" end="0"/>
                                            </p:txEl>
                                          </p:spTgt>
                                        </p:tgtEl>
                                      </p:cBhvr>
                                      <p:to x="100000" y="100000"/>
                                    </p:animScale>
                                    <p:animScale>
                                      <p:cBhvr>
                                        <p:cTn id="15" dur="26">
                                          <p:stCondLst>
                                            <p:cond delay="1312"/>
                                          </p:stCondLst>
                                        </p:cTn>
                                        <p:tgtEl>
                                          <p:spTgt spid="3">
                                            <p:txEl>
                                              <p:pRg st="0" end="0"/>
                                            </p:txEl>
                                          </p:spTgt>
                                        </p:tgtEl>
                                      </p:cBhvr>
                                      <p:to x="100000" y="80000"/>
                                    </p:animScale>
                                    <p:animScale>
                                      <p:cBhvr>
                                        <p:cTn id="16" dur="166" decel="50000">
                                          <p:stCondLst>
                                            <p:cond delay="1338"/>
                                          </p:stCondLst>
                                        </p:cTn>
                                        <p:tgtEl>
                                          <p:spTgt spid="3">
                                            <p:txEl>
                                              <p:pRg st="0" end="0"/>
                                            </p:txEl>
                                          </p:spTgt>
                                        </p:tgtEl>
                                      </p:cBhvr>
                                      <p:to x="100000" y="100000"/>
                                    </p:animScale>
                                    <p:animScale>
                                      <p:cBhvr>
                                        <p:cTn id="17" dur="26">
                                          <p:stCondLst>
                                            <p:cond delay="1642"/>
                                          </p:stCondLst>
                                        </p:cTn>
                                        <p:tgtEl>
                                          <p:spTgt spid="3">
                                            <p:txEl>
                                              <p:pRg st="0" end="0"/>
                                            </p:txEl>
                                          </p:spTgt>
                                        </p:tgtEl>
                                      </p:cBhvr>
                                      <p:to x="100000" y="90000"/>
                                    </p:animScale>
                                    <p:animScale>
                                      <p:cBhvr>
                                        <p:cTn id="18" dur="166" decel="50000">
                                          <p:stCondLst>
                                            <p:cond delay="1668"/>
                                          </p:stCondLst>
                                        </p:cTn>
                                        <p:tgtEl>
                                          <p:spTgt spid="3">
                                            <p:txEl>
                                              <p:pRg st="0" end="0"/>
                                            </p:txEl>
                                          </p:spTgt>
                                        </p:tgtEl>
                                      </p:cBhvr>
                                      <p:to x="100000" y="100000"/>
                                    </p:animScale>
                                    <p:animScale>
                                      <p:cBhvr>
                                        <p:cTn id="19" dur="26">
                                          <p:stCondLst>
                                            <p:cond delay="1808"/>
                                          </p:stCondLst>
                                        </p:cTn>
                                        <p:tgtEl>
                                          <p:spTgt spid="3">
                                            <p:txEl>
                                              <p:pRg st="0" end="0"/>
                                            </p:txEl>
                                          </p:spTgt>
                                        </p:tgtEl>
                                      </p:cBhvr>
                                      <p:to x="100000" y="95000"/>
                                    </p:animScale>
                                    <p:animScale>
                                      <p:cBhvr>
                                        <p:cTn id="20" dur="166" decel="50000">
                                          <p:stCondLst>
                                            <p:cond delay="1834"/>
                                          </p:stCondLst>
                                        </p:cTn>
                                        <p:tgtEl>
                                          <p:spTgt spid="3">
                                            <p:txEl>
                                              <p:pRg st="0" end="0"/>
                                            </p:txEl>
                                          </p:spTgt>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Effect transition="in" filter="wipe(down)">
                                      <p:cBhvr>
                                        <p:cTn id="25" dur="580">
                                          <p:stCondLst>
                                            <p:cond delay="0"/>
                                          </p:stCondLst>
                                        </p:cTn>
                                        <p:tgtEl>
                                          <p:spTgt spid="3">
                                            <p:txEl>
                                              <p:pRg st="2" end="2"/>
                                            </p:txEl>
                                          </p:spTgt>
                                        </p:tgtEl>
                                      </p:cBhvr>
                                    </p:animEffect>
                                    <p:anim calcmode="lin" valueType="num">
                                      <p:cBhvr>
                                        <p:cTn id="26" dur="1822" tmFilter="0,0; 0.14,0.36; 0.43,0.73; 0.71,0.91; 1.0,1.0">
                                          <p:stCondLst>
                                            <p:cond delay="0"/>
                                          </p:stCondLst>
                                        </p:cTn>
                                        <p:tgtEl>
                                          <p:spTgt spid="3">
                                            <p:txEl>
                                              <p:pRg st="2" end="2"/>
                                            </p:txEl>
                                          </p:spTgt>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3">
                                            <p:txEl>
                                              <p:pRg st="2" end="2"/>
                                            </p:txEl>
                                          </p:spTgt>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3">
                                            <p:txEl>
                                              <p:pRg st="2" end="2"/>
                                            </p:txEl>
                                          </p:spTgt>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3">
                                            <p:txEl>
                                              <p:pRg st="2" end="2"/>
                                            </p:txEl>
                                          </p:spTgt>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3">
                                            <p:txEl>
                                              <p:pRg st="2" end="2"/>
                                            </p:txEl>
                                          </p:spTgt>
                                        </p:tgtEl>
                                        <p:attrNameLst>
                                          <p:attrName>ppt_y</p:attrName>
                                        </p:attrNameLst>
                                      </p:cBhvr>
                                      <p:tavLst>
                                        <p:tav tm="0" fmla="#ppt_y-sin(pi*$)/81">
                                          <p:val>
                                            <p:fltVal val="0"/>
                                          </p:val>
                                        </p:tav>
                                        <p:tav tm="100000">
                                          <p:val>
                                            <p:fltVal val="1"/>
                                          </p:val>
                                        </p:tav>
                                      </p:tavLst>
                                    </p:anim>
                                    <p:animScale>
                                      <p:cBhvr>
                                        <p:cTn id="31" dur="26">
                                          <p:stCondLst>
                                            <p:cond delay="650"/>
                                          </p:stCondLst>
                                        </p:cTn>
                                        <p:tgtEl>
                                          <p:spTgt spid="3">
                                            <p:txEl>
                                              <p:pRg st="2" end="2"/>
                                            </p:txEl>
                                          </p:spTgt>
                                        </p:tgtEl>
                                      </p:cBhvr>
                                      <p:to x="100000" y="60000"/>
                                    </p:animScale>
                                    <p:animScale>
                                      <p:cBhvr>
                                        <p:cTn id="32" dur="166" decel="50000">
                                          <p:stCondLst>
                                            <p:cond delay="676"/>
                                          </p:stCondLst>
                                        </p:cTn>
                                        <p:tgtEl>
                                          <p:spTgt spid="3">
                                            <p:txEl>
                                              <p:pRg st="2" end="2"/>
                                            </p:txEl>
                                          </p:spTgt>
                                        </p:tgtEl>
                                      </p:cBhvr>
                                      <p:to x="100000" y="100000"/>
                                    </p:animScale>
                                    <p:animScale>
                                      <p:cBhvr>
                                        <p:cTn id="33" dur="26">
                                          <p:stCondLst>
                                            <p:cond delay="1312"/>
                                          </p:stCondLst>
                                        </p:cTn>
                                        <p:tgtEl>
                                          <p:spTgt spid="3">
                                            <p:txEl>
                                              <p:pRg st="2" end="2"/>
                                            </p:txEl>
                                          </p:spTgt>
                                        </p:tgtEl>
                                      </p:cBhvr>
                                      <p:to x="100000" y="80000"/>
                                    </p:animScale>
                                    <p:animScale>
                                      <p:cBhvr>
                                        <p:cTn id="34" dur="166" decel="50000">
                                          <p:stCondLst>
                                            <p:cond delay="1338"/>
                                          </p:stCondLst>
                                        </p:cTn>
                                        <p:tgtEl>
                                          <p:spTgt spid="3">
                                            <p:txEl>
                                              <p:pRg st="2" end="2"/>
                                            </p:txEl>
                                          </p:spTgt>
                                        </p:tgtEl>
                                      </p:cBhvr>
                                      <p:to x="100000" y="100000"/>
                                    </p:animScale>
                                    <p:animScale>
                                      <p:cBhvr>
                                        <p:cTn id="35" dur="26">
                                          <p:stCondLst>
                                            <p:cond delay="1642"/>
                                          </p:stCondLst>
                                        </p:cTn>
                                        <p:tgtEl>
                                          <p:spTgt spid="3">
                                            <p:txEl>
                                              <p:pRg st="2" end="2"/>
                                            </p:txEl>
                                          </p:spTgt>
                                        </p:tgtEl>
                                      </p:cBhvr>
                                      <p:to x="100000" y="90000"/>
                                    </p:animScale>
                                    <p:animScale>
                                      <p:cBhvr>
                                        <p:cTn id="36" dur="166" decel="50000">
                                          <p:stCondLst>
                                            <p:cond delay="1668"/>
                                          </p:stCondLst>
                                        </p:cTn>
                                        <p:tgtEl>
                                          <p:spTgt spid="3">
                                            <p:txEl>
                                              <p:pRg st="2" end="2"/>
                                            </p:txEl>
                                          </p:spTgt>
                                        </p:tgtEl>
                                      </p:cBhvr>
                                      <p:to x="100000" y="100000"/>
                                    </p:animScale>
                                    <p:animScale>
                                      <p:cBhvr>
                                        <p:cTn id="37" dur="26">
                                          <p:stCondLst>
                                            <p:cond delay="1808"/>
                                          </p:stCondLst>
                                        </p:cTn>
                                        <p:tgtEl>
                                          <p:spTgt spid="3">
                                            <p:txEl>
                                              <p:pRg st="2" end="2"/>
                                            </p:txEl>
                                          </p:spTgt>
                                        </p:tgtEl>
                                      </p:cBhvr>
                                      <p:to x="100000" y="95000"/>
                                    </p:animScale>
                                    <p:animScale>
                                      <p:cBhvr>
                                        <p:cTn id="38" dur="166" decel="50000">
                                          <p:stCondLst>
                                            <p:cond delay="1834"/>
                                          </p:stCondLst>
                                        </p:cTn>
                                        <p:tgtEl>
                                          <p:spTgt spid="3">
                                            <p:txEl>
                                              <p:pRg st="2" end="2"/>
                                            </p:txEl>
                                          </p:spTgt>
                                        </p:tgtEl>
                                      </p:cBhvr>
                                      <p:to x="100000" y="100000"/>
                                    </p:animScale>
                                  </p:childTnLst>
                                </p:cTn>
                              </p:par>
                            </p:childTnLst>
                          </p:cTn>
                        </p:par>
                      </p:childTnLst>
                    </p:cTn>
                  </p:par>
                  <p:par>
                    <p:cTn id="39" fill="hold">
                      <p:stCondLst>
                        <p:cond delay="indefinite"/>
                      </p:stCondLst>
                      <p:childTnLst>
                        <p:par>
                          <p:cTn id="40" fill="hold">
                            <p:stCondLst>
                              <p:cond delay="0"/>
                            </p:stCondLst>
                            <p:childTnLst>
                              <p:par>
                                <p:cTn id="41" presetID="26" presetClass="entr" presetSubtype="0" fill="hold" grpId="0" nodeType="clickEffect">
                                  <p:stCondLst>
                                    <p:cond delay="0"/>
                                  </p:stCondLst>
                                  <p:childTnLst>
                                    <p:set>
                                      <p:cBhvr>
                                        <p:cTn id="42" dur="1" fill="hold">
                                          <p:stCondLst>
                                            <p:cond delay="0"/>
                                          </p:stCondLst>
                                        </p:cTn>
                                        <p:tgtEl>
                                          <p:spTgt spid="3">
                                            <p:txEl>
                                              <p:pRg st="3" end="3"/>
                                            </p:txEl>
                                          </p:spTgt>
                                        </p:tgtEl>
                                        <p:attrNameLst>
                                          <p:attrName>style.visibility</p:attrName>
                                        </p:attrNameLst>
                                      </p:cBhvr>
                                      <p:to>
                                        <p:strVal val="visible"/>
                                      </p:to>
                                    </p:set>
                                    <p:animEffect transition="in" filter="wipe(down)">
                                      <p:cBhvr>
                                        <p:cTn id="43" dur="580">
                                          <p:stCondLst>
                                            <p:cond delay="0"/>
                                          </p:stCondLst>
                                        </p:cTn>
                                        <p:tgtEl>
                                          <p:spTgt spid="3">
                                            <p:txEl>
                                              <p:pRg st="3" end="3"/>
                                            </p:txEl>
                                          </p:spTgt>
                                        </p:tgtEl>
                                      </p:cBhvr>
                                    </p:animEffect>
                                    <p:anim calcmode="lin" valueType="num">
                                      <p:cBhvr>
                                        <p:cTn id="44" dur="1822" tmFilter="0,0; 0.14,0.36; 0.43,0.73; 0.71,0.91; 1.0,1.0">
                                          <p:stCondLst>
                                            <p:cond delay="0"/>
                                          </p:stCondLst>
                                        </p:cTn>
                                        <p:tgtEl>
                                          <p:spTgt spid="3">
                                            <p:txEl>
                                              <p:pRg st="3" end="3"/>
                                            </p:txEl>
                                          </p:spTgt>
                                        </p:tgtEl>
                                        <p:attrNameLst>
                                          <p:attrName>ppt_x</p:attrName>
                                        </p:attrNameLst>
                                      </p:cBhvr>
                                      <p:tavLst>
                                        <p:tav tm="0">
                                          <p:val>
                                            <p:strVal val="#ppt_x-0.25"/>
                                          </p:val>
                                        </p:tav>
                                        <p:tav tm="100000">
                                          <p:val>
                                            <p:strVal val="#ppt_x"/>
                                          </p:val>
                                        </p:tav>
                                      </p:tavLst>
                                    </p:anim>
                                    <p:anim calcmode="lin" valueType="num">
                                      <p:cBhvr>
                                        <p:cTn id="45" dur="664" tmFilter="0.0,0.0; 0.25,0.07; 0.50,0.2; 0.75,0.467; 1.0,1.0">
                                          <p:stCondLst>
                                            <p:cond delay="0"/>
                                          </p:stCondLst>
                                        </p:cTn>
                                        <p:tgtEl>
                                          <p:spTgt spid="3">
                                            <p:txEl>
                                              <p:pRg st="3" end="3"/>
                                            </p:txEl>
                                          </p:spTgt>
                                        </p:tgtEl>
                                        <p:attrNameLst>
                                          <p:attrName>ppt_y</p:attrName>
                                        </p:attrNameLst>
                                      </p:cBhvr>
                                      <p:tavLst>
                                        <p:tav tm="0" fmla="#ppt_y-sin(pi*$)/3">
                                          <p:val>
                                            <p:fltVal val="0.5"/>
                                          </p:val>
                                        </p:tav>
                                        <p:tav tm="100000">
                                          <p:val>
                                            <p:fltVal val="1"/>
                                          </p:val>
                                        </p:tav>
                                      </p:tavLst>
                                    </p:anim>
                                    <p:anim calcmode="lin" valueType="num">
                                      <p:cBhvr>
                                        <p:cTn id="46" dur="664" tmFilter="0, 0; 0.125,0.2665; 0.25,0.4; 0.375,0.465; 0.5,0.5;  0.625,0.535; 0.75,0.6; 0.875,0.7335; 1,1">
                                          <p:stCondLst>
                                            <p:cond delay="664"/>
                                          </p:stCondLst>
                                        </p:cTn>
                                        <p:tgtEl>
                                          <p:spTgt spid="3">
                                            <p:txEl>
                                              <p:pRg st="3" end="3"/>
                                            </p:txEl>
                                          </p:spTgt>
                                        </p:tgtEl>
                                        <p:attrNameLst>
                                          <p:attrName>ppt_y</p:attrName>
                                        </p:attrNameLst>
                                      </p:cBhvr>
                                      <p:tavLst>
                                        <p:tav tm="0" fmla="#ppt_y-sin(pi*$)/9">
                                          <p:val>
                                            <p:fltVal val="0"/>
                                          </p:val>
                                        </p:tav>
                                        <p:tav tm="100000">
                                          <p:val>
                                            <p:fltVal val="1"/>
                                          </p:val>
                                        </p:tav>
                                      </p:tavLst>
                                    </p:anim>
                                    <p:anim calcmode="lin" valueType="num">
                                      <p:cBhvr>
                                        <p:cTn id="47" dur="332" tmFilter="0, 0; 0.125,0.2665; 0.25,0.4; 0.375,0.465; 0.5,0.5;  0.625,0.535; 0.75,0.6; 0.875,0.7335; 1,1">
                                          <p:stCondLst>
                                            <p:cond delay="1324"/>
                                          </p:stCondLst>
                                        </p:cTn>
                                        <p:tgtEl>
                                          <p:spTgt spid="3">
                                            <p:txEl>
                                              <p:pRg st="3" end="3"/>
                                            </p:txEl>
                                          </p:spTgt>
                                        </p:tgtEl>
                                        <p:attrNameLst>
                                          <p:attrName>ppt_y</p:attrName>
                                        </p:attrNameLst>
                                      </p:cBhvr>
                                      <p:tavLst>
                                        <p:tav tm="0" fmla="#ppt_y-sin(pi*$)/27">
                                          <p:val>
                                            <p:fltVal val="0"/>
                                          </p:val>
                                        </p:tav>
                                        <p:tav tm="100000">
                                          <p:val>
                                            <p:fltVal val="1"/>
                                          </p:val>
                                        </p:tav>
                                      </p:tavLst>
                                    </p:anim>
                                    <p:anim calcmode="lin" valueType="num">
                                      <p:cBhvr>
                                        <p:cTn id="48" dur="164" tmFilter="0, 0; 0.125,0.2665; 0.25,0.4; 0.375,0.465; 0.5,0.5;  0.625,0.535; 0.75,0.6; 0.875,0.7335; 1,1">
                                          <p:stCondLst>
                                            <p:cond delay="1656"/>
                                          </p:stCondLst>
                                        </p:cTn>
                                        <p:tgtEl>
                                          <p:spTgt spid="3">
                                            <p:txEl>
                                              <p:pRg st="3" end="3"/>
                                            </p:txEl>
                                          </p:spTgt>
                                        </p:tgtEl>
                                        <p:attrNameLst>
                                          <p:attrName>ppt_y</p:attrName>
                                        </p:attrNameLst>
                                      </p:cBhvr>
                                      <p:tavLst>
                                        <p:tav tm="0" fmla="#ppt_y-sin(pi*$)/81">
                                          <p:val>
                                            <p:fltVal val="0"/>
                                          </p:val>
                                        </p:tav>
                                        <p:tav tm="100000">
                                          <p:val>
                                            <p:fltVal val="1"/>
                                          </p:val>
                                        </p:tav>
                                      </p:tavLst>
                                    </p:anim>
                                    <p:animScale>
                                      <p:cBhvr>
                                        <p:cTn id="49" dur="26">
                                          <p:stCondLst>
                                            <p:cond delay="650"/>
                                          </p:stCondLst>
                                        </p:cTn>
                                        <p:tgtEl>
                                          <p:spTgt spid="3">
                                            <p:txEl>
                                              <p:pRg st="3" end="3"/>
                                            </p:txEl>
                                          </p:spTgt>
                                        </p:tgtEl>
                                      </p:cBhvr>
                                      <p:to x="100000" y="60000"/>
                                    </p:animScale>
                                    <p:animScale>
                                      <p:cBhvr>
                                        <p:cTn id="50" dur="166" decel="50000">
                                          <p:stCondLst>
                                            <p:cond delay="676"/>
                                          </p:stCondLst>
                                        </p:cTn>
                                        <p:tgtEl>
                                          <p:spTgt spid="3">
                                            <p:txEl>
                                              <p:pRg st="3" end="3"/>
                                            </p:txEl>
                                          </p:spTgt>
                                        </p:tgtEl>
                                      </p:cBhvr>
                                      <p:to x="100000" y="100000"/>
                                    </p:animScale>
                                    <p:animScale>
                                      <p:cBhvr>
                                        <p:cTn id="51" dur="26">
                                          <p:stCondLst>
                                            <p:cond delay="1312"/>
                                          </p:stCondLst>
                                        </p:cTn>
                                        <p:tgtEl>
                                          <p:spTgt spid="3">
                                            <p:txEl>
                                              <p:pRg st="3" end="3"/>
                                            </p:txEl>
                                          </p:spTgt>
                                        </p:tgtEl>
                                      </p:cBhvr>
                                      <p:to x="100000" y="80000"/>
                                    </p:animScale>
                                    <p:animScale>
                                      <p:cBhvr>
                                        <p:cTn id="52" dur="166" decel="50000">
                                          <p:stCondLst>
                                            <p:cond delay="1338"/>
                                          </p:stCondLst>
                                        </p:cTn>
                                        <p:tgtEl>
                                          <p:spTgt spid="3">
                                            <p:txEl>
                                              <p:pRg st="3" end="3"/>
                                            </p:txEl>
                                          </p:spTgt>
                                        </p:tgtEl>
                                      </p:cBhvr>
                                      <p:to x="100000" y="100000"/>
                                    </p:animScale>
                                    <p:animScale>
                                      <p:cBhvr>
                                        <p:cTn id="53" dur="26">
                                          <p:stCondLst>
                                            <p:cond delay="1642"/>
                                          </p:stCondLst>
                                        </p:cTn>
                                        <p:tgtEl>
                                          <p:spTgt spid="3">
                                            <p:txEl>
                                              <p:pRg st="3" end="3"/>
                                            </p:txEl>
                                          </p:spTgt>
                                        </p:tgtEl>
                                      </p:cBhvr>
                                      <p:to x="100000" y="90000"/>
                                    </p:animScale>
                                    <p:animScale>
                                      <p:cBhvr>
                                        <p:cTn id="54" dur="166" decel="50000">
                                          <p:stCondLst>
                                            <p:cond delay="1668"/>
                                          </p:stCondLst>
                                        </p:cTn>
                                        <p:tgtEl>
                                          <p:spTgt spid="3">
                                            <p:txEl>
                                              <p:pRg st="3" end="3"/>
                                            </p:txEl>
                                          </p:spTgt>
                                        </p:tgtEl>
                                      </p:cBhvr>
                                      <p:to x="100000" y="100000"/>
                                    </p:animScale>
                                    <p:animScale>
                                      <p:cBhvr>
                                        <p:cTn id="55" dur="26">
                                          <p:stCondLst>
                                            <p:cond delay="1808"/>
                                          </p:stCondLst>
                                        </p:cTn>
                                        <p:tgtEl>
                                          <p:spTgt spid="3">
                                            <p:txEl>
                                              <p:pRg st="3" end="3"/>
                                            </p:txEl>
                                          </p:spTgt>
                                        </p:tgtEl>
                                      </p:cBhvr>
                                      <p:to x="100000" y="95000"/>
                                    </p:animScale>
                                    <p:animScale>
                                      <p:cBhvr>
                                        <p:cTn id="56" dur="166" decel="50000">
                                          <p:stCondLst>
                                            <p:cond delay="1834"/>
                                          </p:stCondLst>
                                        </p:cTn>
                                        <p:tgtEl>
                                          <p:spTgt spid="3">
                                            <p:txEl>
                                              <p:pRg st="3" end="3"/>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xmlns="" id="{4550068F-8BE9-4535-B9EA-CAB403FC1233}"/>
              </a:ext>
            </a:extLst>
          </p:cNvPr>
          <p:cNvSpPr>
            <a:spLocks noGrp="1"/>
          </p:cNvSpPr>
          <p:nvPr>
            <p:ph type="title"/>
          </p:nvPr>
        </p:nvSpPr>
        <p:spPr>
          <a:xfrm>
            <a:off x="1638192" y="0"/>
            <a:ext cx="9603275" cy="1049235"/>
          </a:xfrm>
        </p:spPr>
        <p:txBody>
          <a:bodyPr/>
          <a:lstStyle/>
          <a:p>
            <a:r>
              <a:rPr lang="tr-TR" dirty="0"/>
              <a:t>            YARARLANDIGIM KAYNAKLAR</a:t>
            </a:r>
          </a:p>
        </p:txBody>
      </p:sp>
      <p:sp>
        <p:nvSpPr>
          <p:cNvPr id="3" name="İçerik Yer Tutucusu 2">
            <a:extLst>
              <a:ext uri="{FF2B5EF4-FFF2-40B4-BE49-F238E27FC236}">
                <a16:creationId xmlns:a16="http://schemas.microsoft.com/office/drawing/2014/main" xmlns="" id="{601210A2-0BC9-49C1-9DFB-D351E9EE94FF}"/>
              </a:ext>
            </a:extLst>
          </p:cNvPr>
          <p:cNvSpPr>
            <a:spLocks noGrp="1"/>
          </p:cNvSpPr>
          <p:nvPr>
            <p:ph idx="1"/>
          </p:nvPr>
        </p:nvSpPr>
        <p:spPr/>
        <p:txBody>
          <a:bodyPr/>
          <a:lstStyle/>
          <a:p>
            <a:r>
              <a:rPr lang="tr-TR" b="1" dirty="0"/>
              <a:t>Kaynak: </a:t>
            </a:r>
            <a:r>
              <a:rPr lang="tr-TR" b="1" dirty="0">
                <a:hlinkClick r:id="rId2"/>
              </a:rPr>
              <a:t>www.mebilgi.com</a:t>
            </a:r>
            <a:endParaRPr lang="tr-TR" b="1" dirty="0"/>
          </a:p>
          <a:p>
            <a:r>
              <a:rPr lang="tr-TR" b="1" dirty="0"/>
              <a:t>Kaynak: www.gelsinbeyin.net</a:t>
            </a:r>
          </a:p>
          <a:p>
            <a:endParaRPr lang="tr-TR" dirty="0"/>
          </a:p>
        </p:txBody>
      </p:sp>
    </p:spTree>
    <p:extLst>
      <p:ext uri="{BB962C8B-B14F-4D97-AF65-F5344CB8AC3E}">
        <p14:creationId xmlns:p14="http://schemas.microsoft.com/office/powerpoint/2010/main" xmlns="" val="3585907496"/>
      </p:ext>
    </p:extLst>
  </p:cSld>
  <p:clrMapOvr>
    <a:masterClrMapping/>
  </p:clrMapOvr>
  <mc:AlternateContent xmlns:mc="http://schemas.openxmlformats.org/markup-compatibility/2006">
    <mc:Choice xmlns:p14="http://schemas.microsoft.com/office/powerpoint/2010/main" xmlns="" Requires="p14">
      <p:transition spd="slow" p14:dur="1500">
        <p14:ripple dir="ru"/>
      </p:transition>
    </mc:Choice>
    <mc:Fallback>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xmlns="" id="{04F406D4-F242-4881-B688-0199BE5D8F74}"/>
              </a:ext>
            </a:extLst>
          </p:cNvPr>
          <p:cNvSpPr>
            <a:spLocks noGrp="1"/>
          </p:cNvSpPr>
          <p:nvPr>
            <p:ph type="title"/>
          </p:nvPr>
        </p:nvSpPr>
        <p:spPr>
          <a:xfrm>
            <a:off x="4371760" y="-53964"/>
            <a:ext cx="9603275" cy="1049235"/>
          </a:xfrm>
        </p:spPr>
        <p:txBody>
          <a:bodyPr/>
          <a:lstStyle/>
          <a:p>
            <a:endParaRPr lang="tr-TR" dirty="0"/>
          </a:p>
        </p:txBody>
      </p:sp>
      <p:sp>
        <p:nvSpPr>
          <p:cNvPr id="3" name="İçerik Yer Tutucusu 2">
            <a:extLst>
              <a:ext uri="{FF2B5EF4-FFF2-40B4-BE49-F238E27FC236}">
                <a16:creationId xmlns:a16="http://schemas.microsoft.com/office/drawing/2014/main" xmlns="" id="{70EEE77F-DBAC-40E7-B8F9-BD1D569AB6E1}"/>
              </a:ext>
            </a:extLst>
          </p:cNvPr>
          <p:cNvSpPr>
            <a:spLocks noGrp="1"/>
          </p:cNvSpPr>
          <p:nvPr>
            <p:ph idx="1"/>
          </p:nvPr>
        </p:nvSpPr>
        <p:spPr>
          <a:xfrm>
            <a:off x="1040060" y="2222210"/>
            <a:ext cx="10111879" cy="4037749"/>
          </a:xfrm>
        </p:spPr>
        <p:txBody>
          <a:bodyPr/>
          <a:lstStyle/>
          <a:p>
            <a:r>
              <a:rPr lang="tr-TR" dirty="0"/>
              <a:t>Akademik eğitimini Fransa’daki </a:t>
            </a:r>
            <a:r>
              <a:rPr lang="tr-TR" dirty="0" err="1"/>
              <a:t>Ecole</a:t>
            </a:r>
            <a:r>
              <a:rPr lang="tr-TR" dirty="0"/>
              <a:t> Normale </a:t>
            </a:r>
            <a:r>
              <a:rPr lang="tr-TR" dirty="0" err="1"/>
              <a:t>Superieure’de</a:t>
            </a:r>
            <a:r>
              <a:rPr lang="tr-TR" dirty="0"/>
              <a:t> 1932 yılında bitirmiştir. Bir dönem Galatasaray Lisesi’nde matematik öğretmeni olarak görev yapmıştır. Daha sonra İstanbul Üniversitesi Fen Fakültesi’nde doçentlik için uğraşmış ve burada görev almıştır. Doktorasını ise Almanya’da 1938 senesinde </a:t>
            </a:r>
            <a:r>
              <a:rPr lang="tr-TR" dirty="0" err="1"/>
              <a:t>Göttingen</a:t>
            </a:r>
            <a:r>
              <a:rPr lang="tr-TR" dirty="0"/>
              <a:t> Üniversitesi’nde tamamlamıştır.</a:t>
            </a:r>
          </a:p>
        </p:txBody>
      </p:sp>
      <p:pic>
        <p:nvPicPr>
          <p:cNvPr id="8" name="Resim 7">
            <a:extLst>
              <a:ext uri="{FF2B5EF4-FFF2-40B4-BE49-F238E27FC236}">
                <a16:creationId xmlns:a16="http://schemas.microsoft.com/office/drawing/2014/main" xmlns="" id="{C3B470E9-276A-400D-A34C-D05EA98BC8E2}"/>
              </a:ext>
            </a:extLst>
          </p:cNvPr>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10096500" y="3786187"/>
            <a:ext cx="2095500" cy="2181225"/>
          </a:xfrm>
          <a:prstGeom prst="rect">
            <a:avLst/>
          </a:prstGeom>
        </p:spPr>
      </p:pic>
    </p:spTree>
    <p:extLst>
      <p:ext uri="{BB962C8B-B14F-4D97-AF65-F5344CB8AC3E}">
        <p14:creationId xmlns:p14="http://schemas.microsoft.com/office/powerpoint/2010/main" xmlns="" val="3684862174"/>
      </p:ext>
    </p:extLst>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4" presetClass="emph" presetSubtype="0" fill="hold" grpId="0" nodeType="clickEffect" nodePh="1">
                                  <p:stCondLst>
                                    <p:cond delay="0"/>
                                  </p:stCondLst>
                                  <p:endCondLst>
                                    <p:cond evt="begin" delay="0">
                                      <p:tn val="5"/>
                                    </p:cond>
                                  </p:endCondLst>
                                  <p:iterate type="lt">
                                    <p:tmPct val="10000"/>
                                  </p:iterate>
                                  <p:childTnLst>
                                    <p:animMotion origin="layout" path="M 0.0 0.0 L 0.0 -0.07213" pathEditMode="relative" ptsTypes="">
                                      <p:cBhvr>
                                        <p:cTn id="6" dur="250" accel="50000" decel="50000" autoRev="1" fill="hold">
                                          <p:stCondLst>
                                            <p:cond delay="0"/>
                                          </p:stCondLst>
                                        </p:cTn>
                                        <p:tgtEl>
                                          <p:spTgt spid="2"/>
                                        </p:tgtEl>
                                        <p:attrNameLst>
                                          <p:attrName>ppt_x</p:attrName>
                                          <p:attrName>ppt_y</p:attrName>
                                        </p:attrNameLst>
                                      </p:cBhvr>
                                    </p:animMotion>
                                    <p:animRot by="1500000">
                                      <p:cBhvr>
                                        <p:cTn id="7" dur="125" fill="hold">
                                          <p:stCondLst>
                                            <p:cond delay="0"/>
                                          </p:stCondLst>
                                        </p:cTn>
                                        <p:tgtEl>
                                          <p:spTgt spid="2"/>
                                        </p:tgtEl>
                                        <p:attrNameLst>
                                          <p:attrName>r</p:attrName>
                                        </p:attrNameLst>
                                      </p:cBhvr>
                                    </p:animRot>
                                    <p:animRot by="-1500000">
                                      <p:cBhvr>
                                        <p:cTn id="8" dur="125" fill="hold">
                                          <p:stCondLst>
                                            <p:cond delay="125"/>
                                          </p:stCondLst>
                                        </p:cTn>
                                        <p:tgtEl>
                                          <p:spTgt spid="2"/>
                                        </p:tgtEl>
                                        <p:attrNameLst>
                                          <p:attrName>r</p:attrName>
                                        </p:attrNameLst>
                                      </p:cBhvr>
                                    </p:animRot>
                                    <p:animRot by="-1500000">
                                      <p:cBhvr>
                                        <p:cTn id="9" dur="125" fill="hold">
                                          <p:stCondLst>
                                            <p:cond delay="250"/>
                                          </p:stCondLst>
                                        </p:cTn>
                                        <p:tgtEl>
                                          <p:spTgt spid="2"/>
                                        </p:tgtEl>
                                        <p:attrNameLst>
                                          <p:attrName>r</p:attrName>
                                        </p:attrNameLst>
                                      </p:cBhvr>
                                    </p:animRot>
                                    <p:animRot by="1500000">
                                      <p:cBhvr>
                                        <p:cTn id="10" dur="125" fill="hold">
                                          <p:stCondLst>
                                            <p:cond delay="375"/>
                                          </p:stCondLst>
                                        </p:cTn>
                                        <p:tgtEl>
                                          <p:spTgt spid="2"/>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32" presetClass="emph" presetSubtype="0" fill="hold" grpId="0" nodeType="clickEffect">
                                  <p:stCondLst>
                                    <p:cond delay="0"/>
                                  </p:stCondLst>
                                  <p:childTnLst>
                                    <p:animRot by="120000">
                                      <p:cBhvr>
                                        <p:cTn id="14" dur="100" fill="hold">
                                          <p:stCondLst>
                                            <p:cond delay="0"/>
                                          </p:stCondLst>
                                        </p:cTn>
                                        <p:tgtEl>
                                          <p:spTgt spid="3">
                                            <p:txEl>
                                              <p:pRg st="0" end="0"/>
                                            </p:txEl>
                                          </p:spTgt>
                                        </p:tgtEl>
                                        <p:attrNameLst>
                                          <p:attrName>r</p:attrName>
                                        </p:attrNameLst>
                                      </p:cBhvr>
                                    </p:animRot>
                                    <p:animRot by="-240000">
                                      <p:cBhvr>
                                        <p:cTn id="15" dur="200" fill="hold">
                                          <p:stCondLst>
                                            <p:cond delay="200"/>
                                          </p:stCondLst>
                                        </p:cTn>
                                        <p:tgtEl>
                                          <p:spTgt spid="3">
                                            <p:txEl>
                                              <p:pRg st="0" end="0"/>
                                            </p:txEl>
                                          </p:spTgt>
                                        </p:tgtEl>
                                        <p:attrNameLst>
                                          <p:attrName>r</p:attrName>
                                        </p:attrNameLst>
                                      </p:cBhvr>
                                    </p:animRot>
                                    <p:animRot by="240000">
                                      <p:cBhvr>
                                        <p:cTn id="16" dur="200" fill="hold">
                                          <p:stCondLst>
                                            <p:cond delay="400"/>
                                          </p:stCondLst>
                                        </p:cTn>
                                        <p:tgtEl>
                                          <p:spTgt spid="3">
                                            <p:txEl>
                                              <p:pRg st="0" end="0"/>
                                            </p:txEl>
                                          </p:spTgt>
                                        </p:tgtEl>
                                        <p:attrNameLst>
                                          <p:attrName>r</p:attrName>
                                        </p:attrNameLst>
                                      </p:cBhvr>
                                    </p:animRot>
                                    <p:animRot by="-240000">
                                      <p:cBhvr>
                                        <p:cTn id="17" dur="200" fill="hold">
                                          <p:stCondLst>
                                            <p:cond delay="600"/>
                                          </p:stCondLst>
                                        </p:cTn>
                                        <p:tgtEl>
                                          <p:spTgt spid="3">
                                            <p:txEl>
                                              <p:pRg st="0" end="0"/>
                                            </p:txEl>
                                          </p:spTgt>
                                        </p:tgtEl>
                                        <p:attrNameLst>
                                          <p:attrName>r</p:attrName>
                                        </p:attrNameLst>
                                      </p:cBhvr>
                                    </p:animRot>
                                    <p:animRot by="120000">
                                      <p:cBhvr>
                                        <p:cTn id="18" dur="200" fill="hold">
                                          <p:stCondLst>
                                            <p:cond delay="800"/>
                                          </p:stCondLst>
                                        </p:cTn>
                                        <p:tgtEl>
                                          <p:spTgt spid="3">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xmlns="" id="{B905C9DF-6839-4BE8-A57F-A5BCE3D8B585}"/>
              </a:ext>
            </a:extLst>
          </p:cNvPr>
          <p:cNvSpPr>
            <a:spLocks noGrp="1"/>
          </p:cNvSpPr>
          <p:nvPr>
            <p:ph type="title"/>
          </p:nvPr>
        </p:nvSpPr>
        <p:spPr>
          <a:xfrm>
            <a:off x="1294362" y="372900"/>
            <a:ext cx="9603275" cy="1049235"/>
          </a:xfrm>
        </p:spPr>
        <p:txBody>
          <a:bodyPr/>
          <a:lstStyle/>
          <a:p>
            <a:endParaRPr lang="tr-TR" dirty="0"/>
          </a:p>
        </p:txBody>
      </p:sp>
      <p:sp>
        <p:nvSpPr>
          <p:cNvPr id="3" name="İçerik Yer Tutucusu 2">
            <a:extLst>
              <a:ext uri="{FF2B5EF4-FFF2-40B4-BE49-F238E27FC236}">
                <a16:creationId xmlns:a16="http://schemas.microsoft.com/office/drawing/2014/main" xmlns="" id="{92E2C165-6786-4921-943A-6DDF9AFA132B}"/>
              </a:ext>
            </a:extLst>
          </p:cNvPr>
          <p:cNvSpPr>
            <a:spLocks noGrp="1"/>
          </p:cNvSpPr>
          <p:nvPr>
            <p:ph idx="1"/>
          </p:nvPr>
        </p:nvSpPr>
        <p:spPr>
          <a:xfrm>
            <a:off x="1137146" y="1985252"/>
            <a:ext cx="9603275" cy="3450613"/>
          </a:xfrm>
        </p:spPr>
        <p:txBody>
          <a:bodyPr/>
          <a:lstStyle/>
          <a:p>
            <a:r>
              <a:rPr lang="tr-TR" dirty="0"/>
              <a:t>Matematik dalında yaptığı çalışmalar sayesinde sadece ülkemizde değil dünya çapında da tanınmış biri haline gelmiştir. Sentetik geometri sorularının cetvel veya pergel kullanarak yapılabildiğini iddia edip bu konuda çalışmalara imza atmıştır. Cisimlerinde </a:t>
            </a:r>
            <a:r>
              <a:rPr lang="tr-TR" dirty="0" err="1"/>
              <a:t>kuadratik</a:t>
            </a:r>
            <a:r>
              <a:rPr lang="tr-TR" dirty="0"/>
              <a:t> formlarının kategorilere ayrılmasında oluşan değişmeyenlere dair </a:t>
            </a:r>
            <a:r>
              <a:rPr lang="tr-TR" dirty="0" err="1"/>
              <a:t>Arf</a:t>
            </a:r>
            <a:r>
              <a:rPr lang="tr-TR" dirty="0"/>
              <a:t> değişmezi ve </a:t>
            </a:r>
            <a:r>
              <a:rPr lang="tr-TR" dirty="0" err="1"/>
              <a:t>Arf</a:t>
            </a:r>
            <a:r>
              <a:rPr lang="tr-TR" dirty="0"/>
              <a:t> halkaları gibi kendi </a:t>
            </a:r>
            <a:r>
              <a:rPr lang="tr-TR" dirty="0" err="1"/>
              <a:t>adınının</a:t>
            </a:r>
            <a:r>
              <a:rPr lang="tr-TR" dirty="0"/>
              <a:t> verildiği çalışmaları vardır. Ayrıca “Hasse-</a:t>
            </a:r>
            <a:r>
              <a:rPr lang="tr-TR" dirty="0" err="1"/>
              <a:t>Arf</a:t>
            </a:r>
            <a:r>
              <a:rPr lang="tr-TR" dirty="0"/>
              <a:t> Teoremi” ismi verilen teoriyi cebir bilimine katmıştır.</a:t>
            </a:r>
            <a:br>
              <a:rPr lang="tr-TR" dirty="0"/>
            </a:br>
            <a:endParaRPr lang="tr-TR" dirty="0"/>
          </a:p>
        </p:txBody>
      </p:sp>
    </p:spTree>
    <p:extLst>
      <p:ext uri="{BB962C8B-B14F-4D97-AF65-F5344CB8AC3E}">
        <p14:creationId xmlns:p14="http://schemas.microsoft.com/office/powerpoint/2010/main" xmlns="" val="2818757972"/>
      </p:ext>
    </p:extLst>
  </p:cSld>
  <p:clrMapOvr>
    <a:masterClrMapping/>
  </p:clrMapOvr>
  <mc:AlternateContent xmlns:mc="http://schemas.openxmlformats.org/markup-compatibility/2006">
    <mc:Choice xmlns:p14="http://schemas.microsoft.com/office/powerpoint/2010/main" xmlns=""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2" presetClass="emph" presetSubtype="0" fill="hold" grpId="0" nodeType="clickEffect">
                                  <p:stCondLst>
                                    <p:cond delay="0"/>
                                  </p:stCondLst>
                                  <p:childTnLst>
                                    <p:animRot by="120000">
                                      <p:cBhvr>
                                        <p:cTn id="6" dur="100" fill="hold">
                                          <p:stCondLst>
                                            <p:cond delay="0"/>
                                          </p:stCondLst>
                                        </p:cTn>
                                        <p:tgtEl>
                                          <p:spTgt spid="3">
                                            <p:txEl>
                                              <p:pRg st="0" end="0"/>
                                            </p:txEl>
                                          </p:spTgt>
                                        </p:tgtEl>
                                        <p:attrNameLst>
                                          <p:attrName>r</p:attrName>
                                        </p:attrNameLst>
                                      </p:cBhvr>
                                    </p:animRot>
                                    <p:animRot by="-240000">
                                      <p:cBhvr>
                                        <p:cTn id="7" dur="200" fill="hold">
                                          <p:stCondLst>
                                            <p:cond delay="200"/>
                                          </p:stCondLst>
                                        </p:cTn>
                                        <p:tgtEl>
                                          <p:spTgt spid="3">
                                            <p:txEl>
                                              <p:pRg st="0" end="0"/>
                                            </p:txEl>
                                          </p:spTgt>
                                        </p:tgtEl>
                                        <p:attrNameLst>
                                          <p:attrName>r</p:attrName>
                                        </p:attrNameLst>
                                      </p:cBhvr>
                                    </p:animRot>
                                    <p:animRot by="240000">
                                      <p:cBhvr>
                                        <p:cTn id="8" dur="200" fill="hold">
                                          <p:stCondLst>
                                            <p:cond delay="400"/>
                                          </p:stCondLst>
                                        </p:cTn>
                                        <p:tgtEl>
                                          <p:spTgt spid="3">
                                            <p:txEl>
                                              <p:pRg st="0" end="0"/>
                                            </p:txEl>
                                          </p:spTgt>
                                        </p:tgtEl>
                                        <p:attrNameLst>
                                          <p:attrName>r</p:attrName>
                                        </p:attrNameLst>
                                      </p:cBhvr>
                                    </p:animRot>
                                    <p:animRot by="-240000">
                                      <p:cBhvr>
                                        <p:cTn id="9" dur="200" fill="hold">
                                          <p:stCondLst>
                                            <p:cond delay="600"/>
                                          </p:stCondLst>
                                        </p:cTn>
                                        <p:tgtEl>
                                          <p:spTgt spid="3">
                                            <p:txEl>
                                              <p:pRg st="0" end="0"/>
                                            </p:txEl>
                                          </p:spTgt>
                                        </p:tgtEl>
                                        <p:attrNameLst>
                                          <p:attrName>r</p:attrName>
                                        </p:attrNameLst>
                                      </p:cBhvr>
                                    </p:animRot>
                                    <p:animRot by="120000">
                                      <p:cBhvr>
                                        <p:cTn id="10" dur="200" fill="hold">
                                          <p:stCondLst>
                                            <p:cond delay="800"/>
                                          </p:stCondLst>
                                        </p:cTn>
                                        <p:tgtEl>
                                          <p:spTgt spid="3">
                                            <p:txEl>
                                              <p:pRg st="0" end="0"/>
                                            </p:txEl>
                                          </p:spTgt>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34" presetClass="emph" presetSubtype="0" fill="hold" grpId="0" nodeType="clickEffect" nodePh="1">
                                  <p:stCondLst>
                                    <p:cond delay="0"/>
                                  </p:stCondLst>
                                  <p:endCondLst>
                                    <p:cond evt="begin" delay="0">
                                      <p:tn val="13"/>
                                    </p:cond>
                                  </p:endCondLst>
                                  <p:iterate type="lt">
                                    <p:tmPct val="10000"/>
                                  </p:iterate>
                                  <p:childTnLst>
                                    <p:animMotion origin="layout" path="M 0.0 0.0 L 0.0 -0.07213" pathEditMode="relative" ptsTypes="">
                                      <p:cBhvr>
                                        <p:cTn id="14" dur="250" accel="50000" decel="50000" autoRev="1" fill="hold">
                                          <p:stCondLst>
                                            <p:cond delay="0"/>
                                          </p:stCondLst>
                                        </p:cTn>
                                        <p:tgtEl>
                                          <p:spTgt spid="2"/>
                                        </p:tgtEl>
                                        <p:attrNameLst>
                                          <p:attrName>ppt_x</p:attrName>
                                          <p:attrName>ppt_y</p:attrName>
                                        </p:attrNameLst>
                                      </p:cBhvr>
                                    </p:animMotion>
                                    <p:animRot by="1500000">
                                      <p:cBhvr>
                                        <p:cTn id="15" dur="125" fill="hold">
                                          <p:stCondLst>
                                            <p:cond delay="0"/>
                                          </p:stCondLst>
                                        </p:cTn>
                                        <p:tgtEl>
                                          <p:spTgt spid="2"/>
                                        </p:tgtEl>
                                        <p:attrNameLst>
                                          <p:attrName>r</p:attrName>
                                        </p:attrNameLst>
                                      </p:cBhvr>
                                    </p:animRot>
                                    <p:animRot by="-1500000">
                                      <p:cBhvr>
                                        <p:cTn id="16" dur="125" fill="hold">
                                          <p:stCondLst>
                                            <p:cond delay="125"/>
                                          </p:stCondLst>
                                        </p:cTn>
                                        <p:tgtEl>
                                          <p:spTgt spid="2"/>
                                        </p:tgtEl>
                                        <p:attrNameLst>
                                          <p:attrName>r</p:attrName>
                                        </p:attrNameLst>
                                      </p:cBhvr>
                                    </p:animRot>
                                    <p:animRot by="-1500000">
                                      <p:cBhvr>
                                        <p:cTn id="17" dur="125" fill="hold">
                                          <p:stCondLst>
                                            <p:cond delay="250"/>
                                          </p:stCondLst>
                                        </p:cTn>
                                        <p:tgtEl>
                                          <p:spTgt spid="2"/>
                                        </p:tgtEl>
                                        <p:attrNameLst>
                                          <p:attrName>r</p:attrName>
                                        </p:attrNameLst>
                                      </p:cBhvr>
                                    </p:animRot>
                                    <p:animRot by="1500000">
                                      <p:cBhvr>
                                        <p:cTn id="18" dur="125" fill="hold">
                                          <p:stCondLst>
                                            <p:cond delay="375"/>
                                          </p:stCondLst>
                                        </p:cTn>
                                        <p:tgtEl>
                                          <p:spTgt spid="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xmlns="" id="{570320F0-B56D-41E1-A593-FF788A204132}"/>
              </a:ext>
            </a:extLst>
          </p:cNvPr>
          <p:cNvSpPr>
            <a:spLocks noGrp="1"/>
          </p:cNvSpPr>
          <p:nvPr>
            <p:ph type="title"/>
          </p:nvPr>
        </p:nvSpPr>
        <p:spPr/>
        <p:txBody>
          <a:bodyPr/>
          <a:lstStyle/>
          <a:p>
            <a:endParaRPr lang="tr-TR" dirty="0"/>
          </a:p>
        </p:txBody>
      </p:sp>
      <p:sp>
        <p:nvSpPr>
          <p:cNvPr id="3" name="İçerik Yer Tutucusu 2">
            <a:extLst>
              <a:ext uri="{FF2B5EF4-FFF2-40B4-BE49-F238E27FC236}">
                <a16:creationId xmlns:a16="http://schemas.microsoft.com/office/drawing/2014/main" xmlns="" id="{5B73C4D7-AAB7-413F-8C73-694334670D79}"/>
              </a:ext>
            </a:extLst>
          </p:cNvPr>
          <p:cNvSpPr>
            <a:spLocks noGrp="1"/>
          </p:cNvSpPr>
          <p:nvPr>
            <p:ph idx="1"/>
          </p:nvPr>
        </p:nvSpPr>
        <p:spPr>
          <a:xfrm>
            <a:off x="1451579" y="2015732"/>
            <a:ext cx="10138441" cy="4613668"/>
          </a:xfrm>
        </p:spPr>
        <p:txBody>
          <a:bodyPr/>
          <a:lstStyle/>
          <a:p>
            <a:pPr fontAlgn="b"/>
            <a:r>
              <a:rPr lang="tr-TR" dirty="0"/>
              <a:t>“Matematik de resim, müzik ve heykel gibi bir sanattır” sözlerini söylemiştir ve cebir biliminin sanatla ilgili bir yönü de olduğunu belirtmiştir.</a:t>
            </a:r>
          </a:p>
          <a:p>
            <a:r>
              <a:rPr lang="tr-TR" dirty="0"/>
              <a:t/>
            </a:r>
            <a:br>
              <a:rPr lang="tr-TR" dirty="0"/>
            </a:br>
            <a:endParaRPr lang="tr-TR" dirty="0"/>
          </a:p>
        </p:txBody>
      </p:sp>
      <p:pic>
        <p:nvPicPr>
          <p:cNvPr id="6" name="Resim 5">
            <a:extLst>
              <a:ext uri="{FF2B5EF4-FFF2-40B4-BE49-F238E27FC236}">
                <a16:creationId xmlns:a16="http://schemas.microsoft.com/office/drawing/2014/main" xmlns="" id="{84D9650F-48A9-4351-979C-EC709D253D11}"/>
              </a:ext>
            </a:extLst>
          </p:cNvPr>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8359171" y="2787135"/>
            <a:ext cx="2381250" cy="2381250"/>
          </a:xfrm>
          <a:prstGeom prst="rect">
            <a:avLst/>
          </a:prstGeom>
        </p:spPr>
      </p:pic>
    </p:spTree>
    <p:extLst>
      <p:ext uri="{BB962C8B-B14F-4D97-AF65-F5344CB8AC3E}">
        <p14:creationId xmlns:p14="http://schemas.microsoft.com/office/powerpoint/2010/main" xmlns="" val="2537916598"/>
      </p:ext>
    </p:extLst>
  </p:cSld>
  <p:clrMapOvr>
    <a:masterClrMapping/>
  </p:clrMapOvr>
  <mc:AlternateContent xmlns:mc="http://schemas.openxmlformats.org/markup-compatibility/2006">
    <mc:Choice xmlns:p14="http://schemas.microsoft.com/office/powerpoint/2010/main" xmlns=""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4" presetClass="emph" presetSubtype="0" fill="hold" grpId="0" nodeType="clickEffect">
                                  <p:stCondLst>
                                    <p:cond delay="0"/>
                                  </p:stCondLst>
                                  <p:iterate type="lt">
                                    <p:tmPct val="10000"/>
                                  </p:iterate>
                                  <p:childTnLst>
                                    <p:animMotion origin="layout" path="M 0.0 0.0 L 0.0 -0.07213" pathEditMode="relative" ptsTypes="">
                                      <p:cBhvr>
                                        <p:cTn id="6" dur="250" accel="50000" decel="50000" autoRev="1" fill="hold">
                                          <p:stCondLst>
                                            <p:cond delay="0"/>
                                          </p:stCondLst>
                                        </p:cTn>
                                        <p:tgtEl>
                                          <p:spTgt spid="3">
                                            <p:txEl>
                                              <p:pRg st="0" end="0"/>
                                            </p:txEl>
                                          </p:spTgt>
                                        </p:tgtEl>
                                        <p:attrNameLst>
                                          <p:attrName>ppt_x</p:attrName>
                                          <p:attrName>ppt_y</p:attrName>
                                        </p:attrNameLst>
                                      </p:cBhvr>
                                    </p:animMotion>
                                    <p:animRot by="1500000">
                                      <p:cBhvr>
                                        <p:cTn id="7" dur="125" fill="hold">
                                          <p:stCondLst>
                                            <p:cond delay="0"/>
                                          </p:stCondLst>
                                        </p:cTn>
                                        <p:tgtEl>
                                          <p:spTgt spid="3">
                                            <p:txEl>
                                              <p:pRg st="0" end="0"/>
                                            </p:txEl>
                                          </p:spTgt>
                                        </p:tgtEl>
                                        <p:attrNameLst>
                                          <p:attrName>r</p:attrName>
                                        </p:attrNameLst>
                                      </p:cBhvr>
                                    </p:animRot>
                                    <p:animRot by="-1500000">
                                      <p:cBhvr>
                                        <p:cTn id="8" dur="125" fill="hold">
                                          <p:stCondLst>
                                            <p:cond delay="125"/>
                                          </p:stCondLst>
                                        </p:cTn>
                                        <p:tgtEl>
                                          <p:spTgt spid="3">
                                            <p:txEl>
                                              <p:pRg st="0" end="0"/>
                                            </p:txEl>
                                          </p:spTgt>
                                        </p:tgtEl>
                                        <p:attrNameLst>
                                          <p:attrName>r</p:attrName>
                                        </p:attrNameLst>
                                      </p:cBhvr>
                                    </p:animRot>
                                    <p:animRot by="-1500000">
                                      <p:cBhvr>
                                        <p:cTn id="9" dur="125" fill="hold">
                                          <p:stCondLst>
                                            <p:cond delay="250"/>
                                          </p:stCondLst>
                                        </p:cTn>
                                        <p:tgtEl>
                                          <p:spTgt spid="3">
                                            <p:txEl>
                                              <p:pRg st="0" end="0"/>
                                            </p:txEl>
                                          </p:spTgt>
                                        </p:tgtEl>
                                        <p:attrNameLst>
                                          <p:attrName>r</p:attrName>
                                        </p:attrNameLst>
                                      </p:cBhvr>
                                    </p:animRot>
                                    <p:animRot by="1500000">
                                      <p:cBhvr>
                                        <p:cTn id="10" dur="125" fill="hold">
                                          <p:stCondLst>
                                            <p:cond delay="375"/>
                                          </p:stCondLst>
                                        </p:cTn>
                                        <p:tgtEl>
                                          <p:spTgt spid="3">
                                            <p:txEl>
                                              <p:pRg st="0" end="0"/>
                                            </p:txEl>
                                          </p:spTgt>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34" presetClass="emph" presetSubtype="0" fill="hold" grpId="0" nodeType="clickEffect">
                                  <p:stCondLst>
                                    <p:cond delay="0"/>
                                  </p:stCondLst>
                                  <p:iterate type="lt">
                                    <p:tmPct val="10000"/>
                                  </p:iterate>
                                  <p:childTnLst>
                                    <p:animMotion origin="layout" path="M 0.0 0.0 L 0.0 -0.07213" pathEditMode="relative" ptsTypes="">
                                      <p:cBhvr>
                                        <p:cTn id="14" dur="250" accel="50000" decel="50000" autoRev="1" fill="hold">
                                          <p:stCondLst>
                                            <p:cond delay="0"/>
                                          </p:stCondLst>
                                        </p:cTn>
                                        <p:tgtEl>
                                          <p:spTgt spid="3">
                                            <p:txEl>
                                              <p:pRg st="1" end="1"/>
                                            </p:txEl>
                                          </p:spTgt>
                                        </p:tgtEl>
                                        <p:attrNameLst>
                                          <p:attrName>ppt_x</p:attrName>
                                          <p:attrName>ppt_y</p:attrName>
                                        </p:attrNameLst>
                                      </p:cBhvr>
                                    </p:animMotion>
                                    <p:animRot by="1500000">
                                      <p:cBhvr>
                                        <p:cTn id="15" dur="125" fill="hold">
                                          <p:stCondLst>
                                            <p:cond delay="0"/>
                                          </p:stCondLst>
                                        </p:cTn>
                                        <p:tgtEl>
                                          <p:spTgt spid="3">
                                            <p:txEl>
                                              <p:pRg st="1" end="1"/>
                                            </p:txEl>
                                          </p:spTgt>
                                        </p:tgtEl>
                                        <p:attrNameLst>
                                          <p:attrName>r</p:attrName>
                                        </p:attrNameLst>
                                      </p:cBhvr>
                                    </p:animRot>
                                    <p:animRot by="-1500000">
                                      <p:cBhvr>
                                        <p:cTn id="16" dur="125" fill="hold">
                                          <p:stCondLst>
                                            <p:cond delay="125"/>
                                          </p:stCondLst>
                                        </p:cTn>
                                        <p:tgtEl>
                                          <p:spTgt spid="3">
                                            <p:txEl>
                                              <p:pRg st="1" end="1"/>
                                            </p:txEl>
                                          </p:spTgt>
                                        </p:tgtEl>
                                        <p:attrNameLst>
                                          <p:attrName>r</p:attrName>
                                        </p:attrNameLst>
                                      </p:cBhvr>
                                    </p:animRot>
                                    <p:animRot by="-1500000">
                                      <p:cBhvr>
                                        <p:cTn id="17" dur="125" fill="hold">
                                          <p:stCondLst>
                                            <p:cond delay="250"/>
                                          </p:stCondLst>
                                        </p:cTn>
                                        <p:tgtEl>
                                          <p:spTgt spid="3">
                                            <p:txEl>
                                              <p:pRg st="1" end="1"/>
                                            </p:txEl>
                                          </p:spTgt>
                                        </p:tgtEl>
                                        <p:attrNameLst>
                                          <p:attrName>r</p:attrName>
                                        </p:attrNameLst>
                                      </p:cBhvr>
                                    </p:animRot>
                                    <p:animRot by="1500000">
                                      <p:cBhvr>
                                        <p:cTn id="18" dur="125" fill="hold">
                                          <p:stCondLst>
                                            <p:cond delay="375"/>
                                          </p:stCondLst>
                                        </p:cTn>
                                        <p:tgtEl>
                                          <p:spTgt spid="3">
                                            <p:txEl>
                                              <p:pRg st="1" end="1"/>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xmlns="" id="{9E24693D-5CE2-458F-9D2A-F6AD57E7B8CD}"/>
              </a:ext>
            </a:extLst>
          </p:cNvPr>
          <p:cNvSpPr>
            <a:spLocks noGrp="1"/>
          </p:cNvSpPr>
          <p:nvPr>
            <p:ph type="title"/>
          </p:nvPr>
        </p:nvSpPr>
        <p:spPr/>
        <p:txBody>
          <a:bodyPr/>
          <a:lstStyle/>
          <a:p>
            <a:endParaRPr lang="tr-TR" dirty="0"/>
          </a:p>
        </p:txBody>
      </p:sp>
      <p:sp>
        <p:nvSpPr>
          <p:cNvPr id="3" name="İçerik Yer Tutucusu 2">
            <a:extLst>
              <a:ext uri="{FF2B5EF4-FFF2-40B4-BE49-F238E27FC236}">
                <a16:creationId xmlns:a16="http://schemas.microsoft.com/office/drawing/2014/main" xmlns="" id="{ED403CDF-3A99-4881-819E-E8E0DF876A4A}"/>
              </a:ext>
            </a:extLst>
          </p:cNvPr>
          <p:cNvSpPr>
            <a:spLocks noGrp="1"/>
          </p:cNvSpPr>
          <p:nvPr>
            <p:ph idx="1"/>
          </p:nvPr>
        </p:nvSpPr>
        <p:spPr/>
        <p:txBody>
          <a:bodyPr/>
          <a:lstStyle/>
          <a:p>
            <a:r>
              <a:rPr lang="tr-TR" dirty="0"/>
              <a:t>Kendisini 10 TL ‘</a:t>
            </a:r>
            <a:r>
              <a:rPr lang="tr-TR" dirty="0" err="1"/>
              <a:t>Nin</a:t>
            </a:r>
            <a:r>
              <a:rPr lang="tr-TR" dirty="0"/>
              <a:t> </a:t>
            </a:r>
            <a:r>
              <a:rPr lang="tr-TR" dirty="0" err="1"/>
              <a:t>Üstündede</a:t>
            </a:r>
            <a:r>
              <a:rPr lang="tr-TR" dirty="0"/>
              <a:t> Görebilirsiniz. </a:t>
            </a:r>
          </a:p>
          <a:p>
            <a:r>
              <a:rPr lang="tr-TR" dirty="0"/>
              <a:t>Örnek       --------------------------</a:t>
            </a:r>
            <a:r>
              <a:rPr lang="tr-TR" dirty="0">
                <a:sym typeface="Wingdings" panose="05000000000000000000" pitchFamily="2" charset="2"/>
              </a:rPr>
              <a:t></a:t>
            </a:r>
            <a:endParaRPr lang="tr-TR" dirty="0"/>
          </a:p>
        </p:txBody>
      </p:sp>
      <p:pic>
        <p:nvPicPr>
          <p:cNvPr id="5" name="Resim 4">
            <a:extLst>
              <a:ext uri="{FF2B5EF4-FFF2-40B4-BE49-F238E27FC236}">
                <a16:creationId xmlns:a16="http://schemas.microsoft.com/office/drawing/2014/main" xmlns="" id="{1D93D9DC-E02A-4946-8F91-1731C861A5C4}"/>
              </a:ext>
            </a:extLst>
          </p:cNvPr>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5335089" y="2444114"/>
            <a:ext cx="3168831" cy="1487805"/>
          </a:xfrm>
          <a:prstGeom prst="rect">
            <a:avLst/>
          </a:prstGeom>
        </p:spPr>
      </p:pic>
    </p:spTree>
    <p:extLst>
      <p:ext uri="{BB962C8B-B14F-4D97-AF65-F5344CB8AC3E}">
        <p14:creationId xmlns:p14="http://schemas.microsoft.com/office/powerpoint/2010/main" xmlns="" val="4184513225"/>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4" presetClass="emph" presetSubtype="0" fill="hold" grpId="0" nodeType="clickEffect">
                                  <p:stCondLst>
                                    <p:cond delay="0"/>
                                  </p:stCondLst>
                                  <p:iterate type="lt">
                                    <p:tmPct val="10000"/>
                                  </p:iterate>
                                  <p:childTnLst>
                                    <p:animMotion origin="layout" path="M 0.0 0.0 L 0.0 -0.07213" pathEditMode="relative" ptsTypes="">
                                      <p:cBhvr>
                                        <p:cTn id="6" dur="250" accel="50000" decel="50000" autoRev="1" fill="hold">
                                          <p:stCondLst>
                                            <p:cond delay="0"/>
                                          </p:stCondLst>
                                        </p:cTn>
                                        <p:tgtEl>
                                          <p:spTgt spid="3">
                                            <p:txEl>
                                              <p:pRg st="0" end="0"/>
                                            </p:txEl>
                                          </p:spTgt>
                                        </p:tgtEl>
                                        <p:attrNameLst>
                                          <p:attrName>ppt_x</p:attrName>
                                          <p:attrName>ppt_y</p:attrName>
                                        </p:attrNameLst>
                                      </p:cBhvr>
                                    </p:animMotion>
                                    <p:animRot by="1500000">
                                      <p:cBhvr>
                                        <p:cTn id="7" dur="125" fill="hold">
                                          <p:stCondLst>
                                            <p:cond delay="0"/>
                                          </p:stCondLst>
                                        </p:cTn>
                                        <p:tgtEl>
                                          <p:spTgt spid="3">
                                            <p:txEl>
                                              <p:pRg st="0" end="0"/>
                                            </p:txEl>
                                          </p:spTgt>
                                        </p:tgtEl>
                                        <p:attrNameLst>
                                          <p:attrName>r</p:attrName>
                                        </p:attrNameLst>
                                      </p:cBhvr>
                                    </p:animRot>
                                    <p:animRot by="-1500000">
                                      <p:cBhvr>
                                        <p:cTn id="8" dur="125" fill="hold">
                                          <p:stCondLst>
                                            <p:cond delay="125"/>
                                          </p:stCondLst>
                                        </p:cTn>
                                        <p:tgtEl>
                                          <p:spTgt spid="3">
                                            <p:txEl>
                                              <p:pRg st="0" end="0"/>
                                            </p:txEl>
                                          </p:spTgt>
                                        </p:tgtEl>
                                        <p:attrNameLst>
                                          <p:attrName>r</p:attrName>
                                        </p:attrNameLst>
                                      </p:cBhvr>
                                    </p:animRot>
                                    <p:animRot by="-1500000">
                                      <p:cBhvr>
                                        <p:cTn id="9" dur="125" fill="hold">
                                          <p:stCondLst>
                                            <p:cond delay="250"/>
                                          </p:stCondLst>
                                        </p:cTn>
                                        <p:tgtEl>
                                          <p:spTgt spid="3">
                                            <p:txEl>
                                              <p:pRg st="0" end="0"/>
                                            </p:txEl>
                                          </p:spTgt>
                                        </p:tgtEl>
                                        <p:attrNameLst>
                                          <p:attrName>r</p:attrName>
                                        </p:attrNameLst>
                                      </p:cBhvr>
                                    </p:animRot>
                                    <p:animRot by="1500000">
                                      <p:cBhvr>
                                        <p:cTn id="10" dur="125" fill="hold">
                                          <p:stCondLst>
                                            <p:cond delay="375"/>
                                          </p:stCondLst>
                                        </p:cTn>
                                        <p:tgtEl>
                                          <p:spTgt spid="3">
                                            <p:txEl>
                                              <p:pRg st="0" end="0"/>
                                            </p:txEl>
                                          </p:spTgt>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34" presetClass="emph" presetSubtype="0" fill="hold" grpId="0" nodeType="clickEffect">
                                  <p:stCondLst>
                                    <p:cond delay="0"/>
                                  </p:stCondLst>
                                  <p:iterate type="lt">
                                    <p:tmPct val="10000"/>
                                  </p:iterate>
                                  <p:childTnLst>
                                    <p:animMotion origin="layout" path="M 0.0 0.0 L 0.0 -0.07213" pathEditMode="relative" ptsTypes="">
                                      <p:cBhvr>
                                        <p:cTn id="14" dur="250" accel="50000" decel="50000" autoRev="1" fill="hold">
                                          <p:stCondLst>
                                            <p:cond delay="0"/>
                                          </p:stCondLst>
                                        </p:cTn>
                                        <p:tgtEl>
                                          <p:spTgt spid="3">
                                            <p:txEl>
                                              <p:pRg st="1" end="1"/>
                                            </p:txEl>
                                          </p:spTgt>
                                        </p:tgtEl>
                                        <p:attrNameLst>
                                          <p:attrName>ppt_x</p:attrName>
                                          <p:attrName>ppt_y</p:attrName>
                                        </p:attrNameLst>
                                      </p:cBhvr>
                                    </p:animMotion>
                                    <p:animRot by="1500000">
                                      <p:cBhvr>
                                        <p:cTn id="15" dur="125" fill="hold">
                                          <p:stCondLst>
                                            <p:cond delay="0"/>
                                          </p:stCondLst>
                                        </p:cTn>
                                        <p:tgtEl>
                                          <p:spTgt spid="3">
                                            <p:txEl>
                                              <p:pRg st="1" end="1"/>
                                            </p:txEl>
                                          </p:spTgt>
                                        </p:tgtEl>
                                        <p:attrNameLst>
                                          <p:attrName>r</p:attrName>
                                        </p:attrNameLst>
                                      </p:cBhvr>
                                    </p:animRot>
                                    <p:animRot by="-1500000">
                                      <p:cBhvr>
                                        <p:cTn id="16" dur="125" fill="hold">
                                          <p:stCondLst>
                                            <p:cond delay="125"/>
                                          </p:stCondLst>
                                        </p:cTn>
                                        <p:tgtEl>
                                          <p:spTgt spid="3">
                                            <p:txEl>
                                              <p:pRg st="1" end="1"/>
                                            </p:txEl>
                                          </p:spTgt>
                                        </p:tgtEl>
                                        <p:attrNameLst>
                                          <p:attrName>r</p:attrName>
                                        </p:attrNameLst>
                                      </p:cBhvr>
                                    </p:animRot>
                                    <p:animRot by="-1500000">
                                      <p:cBhvr>
                                        <p:cTn id="17" dur="125" fill="hold">
                                          <p:stCondLst>
                                            <p:cond delay="250"/>
                                          </p:stCondLst>
                                        </p:cTn>
                                        <p:tgtEl>
                                          <p:spTgt spid="3">
                                            <p:txEl>
                                              <p:pRg st="1" end="1"/>
                                            </p:txEl>
                                          </p:spTgt>
                                        </p:tgtEl>
                                        <p:attrNameLst>
                                          <p:attrName>r</p:attrName>
                                        </p:attrNameLst>
                                      </p:cBhvr>
                                    </p:animRot>
                                    <p:animRot by="1500000">
                                      <p:cBhvr>
                                        <p:cTn id="18" dur="125" fill="hold">
                                          <p:stCondLst>
                                            <p:cond delay="375"/>
                                          </p:stCondLst>
                                        </p:cTn>
                                        <p:tgtEl>
                                          <p:spTgt spid="3">
                                            <p:txEl>
                                              <p:pRg st="1" end="1"/>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xmlns="" id="{F668BB15-8A08-4545-9559-D8978BA12A9B}"/>
              </a:ext>
            </a:extLst>
          </p:cNvPr>
          <p:cNvSpPr>
            <a:spLocks noGrp="1"/>
          </p:cNvSpPr>
          <p:nvPr>
            <p:ph type="title"/>
          </p:nvPr>
        </p:nvSpPr>
        <p:spPr/>
        <p:txBody>
          <a:bodyPr/>
          <a:lstStyle/>
          <a:p>
            <a:r>
              <a:rPr lang="tr-TR" dirty="0"/>
              <a:t>                  Cahit </a:t>
            </a:r>
            <a:r>
              <a:rPr lang="tr-TR" dirty="0" err="1"/>
              <a:t>arf’ın</a:t>
            </a:r>
            <a:r>
              <a:rPr lang="tr-TR" dirty="0"/>
              <a:t> sözleri</a:t>
            </a:r>
          </a:p>
        </p:txBody>
      </p:sp>
      <p:sp>
        <p:nvSpPr>
          <p:cNvPr id="3" name="İçerik Yer Tutucusu 2">
            <a:extLst>
              <a:ext uri="{FF2B5EF4-FFF2-40B4-BE49-F238E27FC236}">
                <a16:creationId xmlns:a16="http://schemas.microsoft.com/office/drawing/2014/main" xmlns="" id="{32B068FA-3048-4F85-A861-E5AE8FE924AB}"/>
              </a:ext>
            </a:extLst>
          </p:cNvPr>
          <p:cNvSpPr>
            <a:spLocks noGrp="1"/>
          </p:cNvSpPr>
          <p:nvPr>
            <p:ph idx="1"/>
          </p:nvPr>
        </p:nvSpPr>
        <p:spPr/>
        <p:txBody>
          <a:bodyPr/>
          <a:lstStyle/>
          <a:p>
            <a:pPr marL="0" indent="0">
              <a:buNone/>
            </a:pPr>
            <a:r>
              <a:rPr lang="tr-TR" dirty="0"/>
              <a:t>Ben matematiğe hayatımı adadım, karşılığında bana hayatımı geri verdi.</a:t>
            </a:r>
          </a:p>
        </p:txBody>
      </p:sp>
      <p:pic>
        <p:nvPicPr>
          <p:cNvPr id="5" name="Resim 4">
            <a:extLst>
              <a:ext uri="{FF2B5EF4-FFF2-40B4-BE49-F238E27FC236}">
                <a16:creationId xmlns:a16="http://schemas.microsoft.com/office/drawing/2014/main" xmlns="" id="{24B7FCEA-0625-4C9D-82B7-9F001FD60471}"/>
              </a:ext>
            </a:extLst>
          </p:cNvPr>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9455467" y="2521838"/>
            <a:ext cx="1876425" cy="2438400"/>
          </a:xfrm>
          <a:prstGeom prst="rect">
            <a:avLst/>
          </a:prstGeom>
        </p:spPr>
      </p:pic>
    </p:spTree>
    <p:extLst>
      <p:ext uri="{BB962C8B-B14F-4D97-AF65-F5344CB8AC3E}">
        <p14:creationId xmlns:p14="http://schemas.microsoft.com/office/powerpoint/2010/main" xmlns="" val="455455361"/>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4" presetClass="emph" presetSubtype="0" fill="hold" nodeType="clickEffect">
                                  <p:stCondLst>
                                    <p:cond delay="0"/>
                                  </p:stCondLst>
                                  <p:iterate type="lt">
                                    <p:tmPct val="10000"/>
                                  </p:iterate>
                                  <p:childTnLst>
                                    <p:animMotion origin="layout" path="M 0.0 0.0 L 0.0 -0.07213" pathEditMode="relative" ptsTypes="">
                                      <p:cBhvr>
                                        <p:cTn id="6" dur="250" accel="50000" decel="50000" autoRev="1" fill="hold">
                                          <p:stCondLst>
                                            <p:cond delay="0"/>
                                          </p:stCondLst>
                                        </p:cTn>
                                        <p:tgtEl>
                                          <p:spTgt spid="3">
                                            <p:txEl>
                                              <p:pRg st="0" end="0"/>
                                            </p:txEl>
                                          </p:spTgt>
                                        </p:tgtEl>
                                        <p:attrNameLst>
                                          <p:attrName>ppt_x</p:attrName>
                                          <p:attrName>ppt_y</p:attrName>
                                        </p:attrNameLst>
                                      </p:cBhvr>
                                    </p:animMotion>
                                    <p:animRot by="1500000">
                                      <p:cBhvr>
                                        <p:cTn id="7" dur="125" fill="hold">
                                          <p:stCondLst>
                                            <p:cond delay="0"/>
                                          </p:stCondLst>
                                        </p:cTn>
                                        <p:tgtEl>
                                          <p:spTgt spid="3">
                                            <p:txEl>
                                              <p:pRg st="0" end="0"/>
                                            </p:txEl>
                                          </p:spTgt>
                                        </p:tgtEl>
                                        <p:attrNameLst>
                                          <p:attrName>r</p:attrName>
                                        </p:attrNameLst>
                                      </p:cBhvr>
                                    </p:animRot>
                                    <p:animRot by="-1500000">
                                      <p:cBhvr>
                                        <p:cTn id="8" dur="125" fill="hold">
                                          <p:stCondLst>
                                            <p:cond delay="125"/>
                                          </p:stCondLst>
                                        </p:cTn>
                                        <p:tgtEl>
                                          <p:spTgt spid="3">
                                            <p:txEl>
                                              <p:pRg st="0" end="0"/>
                                            </p:txEl>
                                          </p:spTgt>
                                        </p:tgtEl>
                                        <p:attrNameLst>
                                          <p:attrName>r</p:attrName>
                                        </p:attrNameLst>
                                      </p:cBhvr>
                                    </p:animRot>
                                    <p:animRot by="-1500000">
                                      <p:cBhvr>
                                        <p:cTn id="9" dur="125" fill="hold">
                                          <p:stCondLst>
                                            <p:cond delay="250"/>
                                          </p:stCondLst>
                                        </p:cTn>
                                        <p:tgtEl>
                                          <p:spTgt spid="3">
                                            <p:txEl>
                                              <p:pRg st="0" end="0"/>
                                            </p:txEl>
                                          </p:spTgt>
                                        </p:tgtEl>
                                        <p:attrNameLst>
                                          <p:attrName>r</p:attrName>
                                        </p:attrNameLst>
                                      </p:cBhvr>
                                    </p:animRot>
                                    <p:animRot by="1500000">
                                      <p:cBhvr>
                                        <p:cTn id="10" dur="125" fill="hold">
                                          <p:stCondLst>
                                            <p:cond delay="375"/>
                                          </p:stCondLst>
                                        </p:cTn>
                                        <p:tgtEl>
                                          <p:spTgt spid="3">
                                            <p:txEl>
                                              <p:pRg st="0" end="0"/>
                                            </p:txEl>
                                          </p:spTgt>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45" presetClass="entr" presetSubtype="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2000"/>
                                        <p:tgtEl>
                                          <p:spTgt spid="5"/>
                                        </p:tgtEl>
                                      </p:cBhvr>
                                    </p:animEffect>
                                    <p:anim calcmode="lin" valueType="num">
                                      <p:cBhvr>
                                        <p:cTn id="16" dur="2000" fill="hold"/>
                                        <p:tgtEl>
                                          <p:spTgt spid="5"/>
                                        </p:tgtEl>
                                        <p:attrNameLst>
                                          <p:attrName>ppt_w</p:attrName>
                                        </p:attrNameLst>
                                      </p:cBhvr>
                                      <p:tavLst>
                                        <p:tav tm="0" fmla="#ppt_w*sin(2.5*pi*$)">
                                          <p:val>
                                            <p:fltVal val="0"/>
                                          </p:val>
                                        </p:tav>
                                        <p:tav tm="100000">
                                          <p:val>
                                            <p:fltVal val="1"/>
                                          </p:val>
                                        </p:tav>
                                      </p:tavLst>
                                    </p:anim>
                                    <p:anim calcmode="lin" valueType="num">
                                      <p:cBhvr>
                                        <p:cTn id="17" dur="2000" fill="hold"/>
                                        <p:tgtEl>
                                          <p:spTgt spid="5"/>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xmlns="" id="{9633C1D3-3D62-401A-BF1B-ADCCC03C02FC}"/>
              </a:ext>
            </a:extLst>
          </p:cNvPr>
          <p:cNvSpPr>
            <a:spLocks noGrp="1"/>
          </p:cNvSpPr>
          <p:nvPr>
            <p:ph type="title"/>
          </p:nvPr>
        </p:nvSpPr>
        <p:spPr/>
        <p:txBody>
          <a:bodyPr/>
          <a:lstStyle/>
          <a:p>
            <a:endParaRPr lang="tr-TR" dirty="0"/>
          </a:p>
        </p:txBody>
      </p:sp>
      <p:sp>
        <p:nvSpPr>
          <p:cNvPr id="3" name="İçerik Yer Tutucusu 2">
            <a:extLst>
              <a:ext uri="{FF2B5EF4-FFF2-40B4-BE49-F238E27FC236}">
                <a16:creationId xmlns:a16="http://schemas.microsoft.com/office/drawing/2014/main" xmlns="" id="{463F41F8-E7E5-4F6E-B706-C5D8490DB8C9}"/>
              </a:ext>
            </a:extLst>
          </p:cNvPr>
          <p:cNvSpPr>
            <a:spLocks noGrp="1"/>
          </p:cNvSpPr>
          <p:nvPr>
            <p:ph idx="1"/>
          </p:nvPr>
        </p:nvSpPr>
        <p:spPr/>
        <p:txBody>
          <a:bodyPr>
            <a:normAutofit lnSpcReduction="10000"/>
          </a:bodyPr>
          <a:lstStyle/>
          <a:p>
            <a:r>
              <a:rPr lang="tr-TR" b="1" dirty="0" err="1"/>
              <a:t>İşIerinizi</a:t>
            </a:r>
            <a:r>
              <a:rPr lang="tr-TR" b="1" dirty="0"/>
              <a:t> </a:t>
            </a:r>
            <a:r>
              <a:rPr lang="tr-TR" b="1" dirty="0" err="1"/>
              <a:t>başkaIarına</a:t>
            </a:r>
            <a:r>
              <a:rPr lang="tr-TR" b="1" dirty="0"/>
              <a:t> yaptırmayın. Çünkü kendi </a:t>
            </a:r>
            <a:r>
              <a:rPr lang="tr-TR" b="1" dirty="0" err="1"/>
              <a:t>istedikIeri</a:t>
            </a:r>
            <a:r>
              <a:rPr lang="tr-TR" b="1" dirty="0"/>
              <a:t> gibi </a:t>
            </a:r>
            <a:r>
              <a:rPr lang="tr-TR" b="1" dirty="0" err="1"/>
              <a:t>yaparIar</a:t>
            </a:r>
            <a:r>
              <a:rPr lang="tr-TR" b="1" dirty="0"/>
              <a:t>.</a:t>
            </a:r>
            <a:r>
              <a:rPr lang="tr-TR" dirty="0"/>
              <a:t/>
            </a:r>
            <a:br>
              <a:rPr lang="tr-TR" dirty="0"/>
            </a:br>
            <a:r>
              <a:rPr lang="tr-TR" dirty="0"/>
              <a:t>Matematik zaten her zaman vardı. </a:t>
            </a:r>
            <a:r>
              <a:rPr lang="tr-TR" dirty="0" err="1"/>
              <a:t>İnsanoğIu</a:t>
            </a:r>
            <a:r>
              <a:rPr lang="tr-TR" dirty="0"/>
              <a:t> onu </a:t>
            </a:r>
            <a:r>
              <a:rPr lang="tr-TR" dirty="0" err="1"/>
              <a:t>buIdu</a:t>
            </a:r>
            <a:r>
              <a:rPr lang="tr-TR" dirty="0"/>
              <a:t>. </a:t>
            </a:r>
            <a:br>
              <a:rPr lang="tr-TR" dirty="0"/>
            </a:br>
            <a:r>
              <a:rPr lang="tr-TR" b="1" dirty="0"/>
              <a:t>İki kere iki </a:t>
            </a:r>
            <a:r>
              <a:rPr lang="tr-TR" b="1" dirty="0" err="1"/>
              <a:t>nasıI</a:t>
            </a:r>
            <a:r>
              <a:rPr lang="tr-TR" b="1" dirty="0"/>
              <a:t> dörtse, bende o kadar </a:t>
            </a:r>
            <a:r>
              <a:rPr lang="tr-TR" b="1" dirty="0" err="1"/>
              <a:t>akıIcıyımdır</a:t>
            </a:r>
            <a:r>
              <a:rPr lang="tr-TR" b="1" dirty="0"/>
              <a:t>.</a:t>
            </a:r>
            <a:r>
              <a:rPr lang="tr-TR" dirty="0"/>
              <a:t/>
            </a:r>
            <a:br>
              <a:rPr lang="tr-TR" dirty="0"/>
            </a:br>
            <a:r>
              <a:rPr lang="tr-TR" b="1" dirty="0" err="1"/>
              <a:t>OsmanIı</a:t>
            </a:r>
            <a:r>
              <a:rPr lang="tr-TR" b="1" dirty="0"/>
              <a:t> </a:t>
            </a:r>
            <a:r>
              <a:rPr lang="tr-TR" b="1" dirty="0" err="1"/>
              <a:t>devIeti</a:t>
            </a:r>
            <a:r>
              <a:rPr lang="tr-TR" b="1" dirty="0"/>
              <a:t> </a:t>
            </a:r>
            <a:r>
              <a:rPr lang="tr-TR" b="1" dirty="0" err="1"/>
              <a:t>fazIa</a:t>
            </a:r>
            <a:r>
              <a:rPr lang="tr-TR" b="1" dirty="0"/>
              <a:t> büyüktü ve gerideydi, </a:t>
            </a:r>
            <a:r>
              <a:rPr lang="tr-TR" b="1" dirty="0" err="1"/>
              <a:t>türkiye</a:t>
            </a:r>
            <a:r>
              <a:rPr lang="tr-TR" b="1" dirty="0"/>
              <a:t> daha küçük ve </a:t>
            </a:r>
            <a:r>
              <a:rPr lang="tr-TR" b="1" dirty="0" err="1"/>
              <a:t>iIeride</a:t>
            </a:r>
            <a:r>
              <a:rPr lang="tr-TR" b="1" dirty="0"/>
              <a:t> </a:t>
            </a:r>
            <a:r>
              <a:rPr lang="tr-TR" b="1" dirty="0" err="1"/>
              <a:t>oIacak</a:t>
            </a:r>
            <a:r>
              <a:rPr lang="tr-TR" b="1" dirty="0"/>
              <a:t>.</a:t>
            </a:r>
            <a:r>
              <a:rPr lang="tr-TR" dirty="0"/>
              <a:t/>
            </a:r>
            <a:br>
              <a:rPr lang="tr-TR" dirty="0"/>
            </a:br>
            <a:r>
              <a:rPr lang="tr-TR" dirty="0" err="1"/>
              <a:t>ÇocukIuğumda</a:t>
            </a:r>
            <a:r>
              <a:rPr lang="tr-TR" dirty="0"/>
              <a:t> benim için üç şey vardı. Matematik, tarih ve </a:t>
            </a:r>
            <a:r>
              <a:rPr lang="tr-TR" dirty="0" err="1"/>
              <a:t>poIitika</a:t>
            </a:r>
            <a:r>
              <a:rPr lang="tr-TR" dirty="0"/>
              <a:t>. Ama matematik zaten hepsini </a:t>
            </a:r>
            <a:r>
              <a:rPr lang="tr-TR" dirty="0" err="1"/>
              <a:t>anIatan</a:t>
            </a:r>
            <a:r>
              <a:rPr lang="tr-TR" dirty="0"/>
              <a:t> </a:t>
            </a:r>
            <a:r>
              <a:rPr lang="tr-TR" dirty="0" err="1"/>
              <a:t>seydi</a:t>
            </a:r>
            <a:r>
              <a:rPr lang="tr-TR" dirty="0"/>
              <a:t>. </a:t>
            </a:r>
          </a:p>
          <a:p>
            <a:r>
              <a:rPr lang="tr-TR" b="1" dirty="0"/>
              <a:t>Matematik esas </a:t>
            </a:r>
            <a:r>
              <a:rPr lang="tr-TR" b="1" dirty="0" err="1"/>
              <a:t>oIarak</a:t>
            </a:r>
            <a:r>
              <a:rPr lang="tr-TR" b="1" dirty="0"/>
              <a:t> sabır </a:t>
            </a:r>
            <a:r>
              <a:rPr lang="tr-TR" b="1" dirty="0" err="1"/>
              <a:t>oIayıdır</a:t>
            </a:r>
            <a:r>
              <a:rPr lang="tr-TR" b="1" dirty="0"/>
              <a:t>. </a:t>
            </a:r>
            <a:r>
              <a:rPr lang="tr-TR" b="1" dirty="0" err="1"/>
              <a:t>BeIIeyerek</a:t>
            </a:r>
            <a:r>
              <a:rPr lang="tr-TR" b="1" dirty="0"/>
              <a:t> </a:t>
            </a:r>
            <a:r>
              <a:rPr lang="tr-TR" b="1" dirty="0" err="1"/>
              <a:t>değiI</a:t>
            </a:r>
            <a:r>
              <a:rPr lang="tr-TR" b="1" dirty="0"/>
              <a:t> keşfederek </a:t>
            </a:r>
            <a:r>
              <a:rPr lang="tr-TR" b="1" dirty="0" err="1"/>
              <a:t>anIamak</a:t>
            </a:r>
            <a:r>
              <a:rPr lang="tr-TR" b="1" dirty="0"/>
              <a:t> gerekir.</a:t>
            </a:r>
            <a:endParaRPr lang="tr-TR" dirty="0"/>
          </a:p>
        </p:txBody>
      </p:sp>
      <p:pic>
        <p:nvPicPr>
          <p:cNvPr id="5" name="Resim 4">
            <a:extLst>
              <a:ext uri="{FF2B5EF4-FFF2-40B4-BE49-F238E27FC236}">
                <a16:creationId xmlns:a16="http://schemas.microsoft.com/office/drawing/2014/main" xmlns="" id="{6145300A-31CA-411F-A2BC-B056DF096E55}"/>
              </a:ext>
            </a:extLst>
          </p:cNvPr>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7955280" y="-171051"/>
            <a:ext cx="4236720" cy="2224278"/>
          </a:xfrm>
          <a:prstGeom prst="rect">
            <a:avLst/>
          </a:prstGeom>
        </p:spPr>
      </p:pic>
    </p:spTree>
    <p:extLst>
      <p:ext uri="{BB962C8B-B14F-4D97-AF65-F5344CB8AC3E}">
        <p14:creationId xmlns:p14="http://schemas.microsoft.com/office/powerpoint/2010/main" xmlns="" val="9764312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mph" presetSubtype="0" fill="remove" grpId="0" nodeType="clickEffect" nodePh="1">
                                  <p:stCondLst>
                                    <p:cond delay="0"/>
                                  </p:stCondLst>
                                  <p:endCondLst>
                                    <p:cond evt="begin" delay="0">
                                      <p:tn val="5"/>
                                    </p:cond>
                                  </p:endCondLst>
                                  <p:iterate type="lt">
                                    <p:tmPct val="0"/>
                                  </p:iterate>
                                  <p:childTnLst>
                                    <p:animClr clrSpc="rgb" dir="cw">
                                      <p:cBhvr override="childStyle">
                                        <p:cTn id="6" dur="250" autoRev="1" fill="remove"/>
                                        <p:tgtEl>
                                          <p:spTgt spid="2"/>
                                        </p:tgtEl>
                                        <p:attrNameLst>
                                          <p:attrName>style.color</p:attrName>
                                        </p:attrNameLst>
                                      </p:cBhvr>
                                      <p:to>
                                        <a:schemeClr val="bg1"/>
                                      </p:to>
                                    </p:animClr>
                                    <p:animClr clrSpc="rgb" dir="cw">
                                      <p:cBhvr>
                                        <p:cTn id="7" dur="250" autoRev="1" fill="remove"/>
                                        <p:tgtEl>
                                          <p:spTgt spid="2"/>
                                        </p:tgtEl>
                                        <p:attrNameLst>
                                          <p:attrName>fillcolor</p:attrName>
                                        </p:attrNameLst>
                                      </p:cBhvr>
                                      <p:to>
                                        <a:schemeClr val="bg1"/>
                                      </p:to>
                                    </p:animClr>
                                    <p:set>
                                      <p:cBhvr>
                                        <p:cTn id="8" dur="250" autoRev="1" fill="remove"/>
                                        <p:tgtEl>
                                          <p:spTgt spid="2"/>
                                        </p:tgtEl>
                                        <p:attrNameLst>
                                          <p:attrName>fill.type</p:attrName>
                                        </p:attrNameLst>
                                      </p:cBhvr>
                                      <p:to>
                                        <p:strVal val="solid"/>
                                      </p:to>
                                    </p:set>
                                    <p:set>
                                      <p:cBhvr>
                                        <p:cTn id="9" dur="250" autoRev="1" fill="remove"/>
                                        <p:tgtEl>
                                          <p:spTgt spid="2"/>
                                        </p:tgtEl>
                                        <p:attrNameLst>
                                          <p:attrName>fill.on</p:attrName>
                                        </p:attrNameLst>
                                      </p:cBhvr>
                                      <p:to>
                                        <p:strVal val="true"/>
                                      </p:to>
                                    </p:set>
                                  </p:childTnLst>
                                </p:cTn>
                              </p:par>
                            </p:childTnLst>
                          </p:cTn>
                        </p:par>
                      </p:childTnLst>
                    </p:cTn>
                  </p:par>
                  <p:par>
                    <p:cTn id="10" fill="hold">
                      <p:stCondLst>
                        <p:cond delay="indefinite"/>
                      </p:stCondLst>
                      <p:childTnLst>
                        <p:par>
                          <p:cTn id="11" fill="hold">
                            <p:stCondLst>
                              <p:cond delay="0"/>
                            </p:stCondLst>
                            <p:childTnLst>
                              <p:par>
                                <p:cTn id="12" presetID="25" presetClass="emph" presetSubtype="0" fill="hold" grpId="1" nodeType="clickEffect" nodePh="1">
                                  <p:stCondLst>
                                    <p:cond delay="0"/>
                                  </p:stCondLst>
                                  <p:endCondLst>
                                    <p:cond evt="begin" delay="0">
                                      <p:tn val="12"/>
                                    </p:cond>
                                  </p:endCondLst>
                                  <p:iterate type="lt">
                                    <p:tmPct val="0"/>
                                  </p:iterate>
                                  <p:childTnLst>
                                    <p:animClr clrSpc="hsl" dir="cw">
                                      <p:cBhvr override="childStyle">
                                        <p:cTn id="13" dur="500" fill="hold"/>
                                        <p:tgtEl>
                                          <p:spTgt spid="2"/>
                                        </p:tgtEl>
                                        <p:attrNameLst>
                                          <p:attrName>style.color</p:attrName>
                                        </p:attrNameLst>
                                      </p:cBhvr>
                                      <p:by>
                                        <p:hsl h="0" s="-70588" l="0"/>
                                      </p:by>
                                    </p:animClr>
                                    <p:animClr clrSpc="hsl" dir="cw">
                                      <p:cBhvr>
                                        <p:cTn id="14" dur="500" fill="hold"/>
                                        <p:tgtEl>
                                          <p:spTgt spid="2"/>
                                        </p:tgtEl>
                                        <p:attrNameLst>
                                          <p:attrName>fillcolor</p:attrName>
                                        </p:attrNameLst>
                                      </p:cBhvr>
                                      <p:by>
                                        <p:hsl h="0" s="-70588" l="0"/>
                                      </p:by>
                                    </p:animClr>
                                    <p:animClr clrSpc="hsl" dir="cw">
                                      <p:cBhvr>
                                        <p:cTn id="15" dur="500" fill="hold"/>
                                        <p:tgtEl>
                                          <p:spTgt spid="2"/>
                                        </p:tgtEl>
                                        <p:attrNameLst>
                                          <p:attrName>stroke.color</p:attrName>
                                        </p:attrNameLst>
                                      </p:cBhvr>
                                      <p:by>
                                        <p:hsl h="0" s="-70588" l="0"/>
                                      </p:by>
                                    </p:animClr>
                                    <p:set>
                                      <p:cBhvr>
                                        <p:cTn id="16" dur="500" fill="hold"/>
                                        <p:tgtEl>
                                          <p:spTgt spid="2"/>
                                        </p:tgtEl>
                                        <p:attrNameLst>
                                          <p:attrName>fill.type</p:attrName>
                                        </p:attrNameLst>
                                      </p:cBhvr>
                                      <p:to>
                                        <p:strVal val="solid"/>
                                      </p:to>
                                    </p:set>
                                  </p:childTnLst>
                                </p:cTn>
                              </p:par>
                            </p:childTnLst>
                          </p:cTn>
                        </p:par>
                      </p:childTnLst>
                    </p:cTn>
                  </p:par>
                  <p:par>
                    <p:cTn id="17" fill="hold">
                      <p:stCondLst>
                        <p:cond delay="indefinite"/>
                      </p:stCondLst>
                      <p:childTnLst>
                        <p:par>
                          <p:cTn id="18" fill="hold">
                            <p:stCondLst>
                              <p:cond delay="0"/>
                            </p:stCondLst>
                            <p:childTnLst>
                              <p:par>
                                <p:cTn id="19" presetID="34" presetClass="emph" presetSubtype="0" fill="hold" grpId="2" nodeType="clickEffect" nodePh="1">
                                  <p:stCondLst>
                                    <p:cond delay="0"/>
                                  </p:stCondLst>
                                  <p:endCondLst>
                                    <p:cond evt="begin" delay="0">
                                      <p:tn val="19"/>
                                    </p:cond>
                                  </p:endCondLst>
                                  <p:iterate type="lt">
                                    <p:tmPct val="10000"/>
                                  </p:iterate>
                                  <p:childTnLst>
                                    <p:animMotion origin="layout" path="M 0.0 0.0 L 0.0 -0.07213" pathEditMode="relative" ptsTypes="">
                                      <p:cBhvr>
                                        <p:cTn id="20" dur="250" accel="50000" decel="50000" autoRev="1" fill="hold">
                                          <p:stCondLst>
                                            <p:cond delay="0"/>
                                          </p:stCondLst>
                                        </p:cTn>
                                        <p:tgtEl>
                                          <p:spTgt spid="2"/>
                                        </p:tgtEl>
                                        <p:attrNameLst>
                                          <p:attrName>ppt_x</p:attrName>
                                          <p:attrName>ppt_y</p:attrName>
                                        </p:attrNameLst>
                                      </p:cBhvr>
                                    </p:animMotion>
                                    <p:animRot by="1500000">
                                      <p:cBhvr>
                                        <p:cTn id="21" dur="125" fill="hold">
                                          <p:stCondLst>
                                            <p:cond delay="0"/>
                                          </p:stCondLst>
                                        </p:cTn>
                                        <p:tgtEl>
                                          <p:spTgt spid="2"/>
                                        </p:tgtEl>
                                        <p:attrNameLst>
                                          <p:attrName>r</p:attrName>
                                        </p:attrNameLst>
                                      </p:cBhvr>
                                    </p:animRot>
                                    <p:animRot by="-1500000">
                                      <p:cBhvr>
                                        <p:cTn id="22" dur="125" fill="hold">
                                          <p:stCondLst>
                                            <p:cond delay="125"/>
                                          </p:stCondLst>
                                        </p:cTn>
                                        <p:tgtEl>
                                          <p:spTgt spid="2"/>
                                        </p:tgtEl>
                                        <p:attrNameLst>
                                          <p:attrName>r</p:attrName>
                                        </p:attrNameLst>
                                      </p:cBhvr>
                                    </p:animRot>
                                    <p:animRot by="-1500000">
                                      <p:cBhvr>
                                        <p:cTn id="23" dur="125" fill="hold">
                                          <p:stCondLst>
                                            <p:cond delay="250"/>
                                          </p:stCondLst>
                                        </p:cTn>
                                        <p:tgtEl>
                                          <p:spTgt spid="2"/>
                                        </p:tgtEl>
                                        <p:attrNameLst>
                                          <p:attrName>r</p:attrName>
                                        </p:attrNameLst>
                                      </p:cBhvr>
                                    </p:animRot>
                                    <p:animRot by="1500000">
                                      <p:cBhvr>
                                        <p:cTn id="24" dur="125" fill="hold">
                                          <p:stCondLst>
                                            <p:cond delay="375"/>
                                          </p:stCondLst>
                                        </p:cTn>
                                        <p:tgtEl>
                                          <p:spTgt spid="2"/>
                                        </p:tgtEl>
                                        <p:attrNameLst>
                                          <p:attrName>r</p:attrName>
                                        </p:attrNameLst>
                                      </p:cBhvr>
                                    </p:animRot>
                                  </p:childTnLst>
                                </p:cTn>
                              </p:par>
                            </p:childTnLst>
                          </p:cTn>
                        </p:par>
                      </p:childTnLst>
                    </p:cTn>
                  </p:par>
                  <p:par>
                    <p:cTn id="25" fill="hold">
                      <p:stCondLst>
                        <p:cond delay="indefinite"/>
                      </p:stCondLst>
                      <p:childTnLst>
                        <p:par>
                          <p:cTn id="26" fill="hold">
                            <p:stCondLst>
                              <p:cond delay="0"/>
                            </p:stCondLst>
                            <p:childTnLst>
                              <p:par>
                                <p:cTn id="27" presetID="22" presetClass="entr" presetSubtype="4" fill="hold" grpId="3" nodeType="clickEffect" nodePh="1">
                                  <p:stCondLst>
                                    <p:cond delay="0"/>
                                  </p:stCondLst>
                                  <p:endCondLst>
                                    <p:cond evt="begin" delay="0">
                                      <p:tn val="27"/>
                                    </p:cond>
                                  </p:endCondLst>
                                  <p:iterate type="lt">
                                    <p:tmPct val="0"/>
                                  </p:iterate>
                                  <p:childTnLst>
                                    <p:set>
                                      <p:cBhvr>
                                        <p:cTn id="28" dur="1" fill="hold">
                                          <p:stCondLst>
                                            <p:cond delay="0"/>
                                          </p:stCondLst>
                                        </p:cTn>
                                        <p:tgtEl>
                                          <p:spTgt spid="2"/>
                                        </p:tgtEl>
                                        <p:attrNameLst>
                                          <p:attrName>style.visibility</p:attrName>
                                        </p:attrNameLst>
                                      </p:cBhvr>
                                      <p:to>
                                        <p:strVal val="visible"/>
                                      </p:to>
                                    </p:set>
                                    <p:animEffect transition="in" filter="wipe(down)">
                                      <p:cBhvr>
                                        <p:cTn id="29" dur="500"/>
                                        <p:tgtEl>
                                          <p:spTgt spid="2"/>
                                        </p:tgtEl>
                                      </p:cBhvr>
                                    </p:animEffect>
                                  </p:childTnLst>
                                </p:cTn>
                              </p:par>
                            </p:childTnLst>
                          </p:cTn>
                        </p:par>
                      </p:childTnLst>
                    </p:cTn>
                  </p:par>
                  <p:par>
                    <p:cTn id="30" fill="hold">
                      <p:stCondLst>
                        <p:cond delay="indefinite"/>
                      </p:stCondLst>
                      <p:childTnLst>
                        <p:par>
                          <p:cTn id="31" fill="hold">
                            <p:stCondLst>
                              <p:cond delay="0"/>
                            </p:stCondLst>
                            <p:childTnLst>
                              <p:par>
                                <p:cTn id="32" presetID="34" presetClass="emph" presetSubtype="0" fill="hold" grpId="0" nodeType="clickEffect">
                                  <p:stCondLst>
                                    <p:cond delay="0"/>
                                  </p:stCondLst>
                                  <p:iterate type="lt">
                                    <p:tmPct val="10000"/>
                                  </p:iterate>
                                  <p:childTnLst>
                                    <p:animMotion origin="layout" path="M 0.0 0.0 L 0.0 -0.07213" pathEditMode="relative" ptsTypes="">
                                      <p:cBhvr>
                                        <p:cTn id="33" dur="250" accel="50000" decel="50000" autoRev="1" fill="hold">
                                          <p:stCondLst>
                                            <p:cond delay="0"/>
                                          </p:stCondLst>
                                        </p:cTn>
                                        <p:tgtEl>
                                          <p:spTgt spid="3">
                                            <p:txEl>
                                              <p:pRg st="0" end="0"/>
                                            </p:txEl>
                                          </p:spTgt>
                                        </p:tgtEl>
                                        <p:attrNameLst>
                                          <p:attrName>ppt_x</p:attrName>
                                          <p:attrName>ppt_y</p:attrName>
                                        </p:attrNameLst>
                                      </p:cBhvr>
                                    </p:animMotion>
                                    <p:animRot by="1500000">
                                      <p:cBhvr>
                                        <p:cTn id="34" dur="125" fill="hold">
                                          <p:stCondLst>
                                            <p:cond delay="0"/>
                                          </p:stCondLst>
                                        </p:cTn>
                                        <p:tgtEl>
                                          <p:spTgt spid="3">
                                            <p:txEl>
                                              <p:pRg st="0" end="0"/>
                                            </p:txEl>
                                          </p:spTgt>
                                        </p:tgtEl>
                                        <p:attrNameLst>
                                          <p:attrName>r</p:attrName>
                                        </p:attrNameLst>
                                      </p:cBhvr>
                                    </p:animRot>
                                    <p:animRot by="-1500000">
                                      <p:cBhvr>
                                        <p:cTn id="35" dur="125" fill="hold">
                                          <p:stCondLst>
                                            <p:cond delay="125"/>
                                          </p:stCondLst>
                                        </p:cTn>
                                        <p:tgtEl>
                                          <p:spTgt spid="3">
                                            <p:txEl>
                                              <p:pRg st="0" end="0"/>
                                            </p:txEl>
                                          </p:spTgt>
                                        </p:tgtEl>
                                        <p:attrNameLst>
                                          <p:attrName>r</p:attrName>
                                        </p:attrNameLst>
                                      </p:cBhvr>
                                    </p:animRot>
                                    <p:animRot by="-1500000">
                                      <p:cBhvr>
                                        <p:cTn id="36" dur="125" fill="hold">
                                          <p:stCondLst>
                                            <p:cond delay="250"/>
                                          </p:stCondLst>
                                        </p:cTn>
                                        <p:tgtEl>
                                          <p:spTgt spid="3">
                                            <p:txEl>
                                              <p:pRg st="0" end="0"/>
                                            </p:txEl>
                                          </p:spTgt>
                                        </p:tgtEl>
                                        <p:attrNameLst>
                                          <p:attrName>r</p:attrName>
                                        </p:attrNameLst>
                                      </p:cBhvr>
                                    </p:animRot>
                                    <p:animRot by="1500000">
                                      <p:cBhvr>
                                        <p:cTn id="37" dur="125" fill="hold">
                                          <p:stCondLst>
                                            <p:cond delay="375"/>
                                          </p:stCondLst>
                                        </p:cTn>
                                        <p:tgtEl>
                                          <p:spTgt spid="3">
                                            <p:txEl>
                                              <p:pRg st="0" end="0"/>
                                            </p:txEl>
                                          </p:spTgt>
                                        </p:tgtEl>
                                        <p:attrNameLst>
                                          <p:attrName>r</p:attrName>
                                        </p:attrNameLst>
                                      </p:cBhvr>
                                    </p:animRot>
                                  </p:childTnLst>
                                </p:cTn>
                              </p:par>
                            </p:childTnLst>
                          </p:cTn>
                        </p:par>
                      </p:childTnLst>
                    </p:cTn>
                  </p:par>
                  <p:par>
                    <p:cTn id="38" fill="hold">
                      <p:stCondLst>
                        <p:cond delay="indefinite"/>
                      </p:stCondLst>
                      <p:childTnLst>
                        <p:par>
                          <p:cTn id="39" fill="hold">
                            <p:stCondLst>
                              <p:cond delay="0"/>
                            </p:stCondLst>
                            <p:childTnLst>
                              <p:par>
                                <p:cTn id="40" presetID="34" presetClass="emph" presetSubtype="0" fill="hold" grpId="0" nodeType="clickEffect">
                                  <p:stCondLst>
                                    <p:cond delay="0"/>
                                  </p:stCondLst>
                                  <p:iterate type="lt">
                                    <p:tmPct val="10000"/>
                                  </p:iterate>
                                  <p:childTnLst>
                                    <p:animMotion origin="layout" path="M 0.0 0.0 L 0.0 -0.07213" pathEditMode="relative" ptsTypes="">
                                      <p:cBhvr>
                                        <p:cTn id="41" dur="250" accel="50000" decel="50000" autoRev="1" fill="hold">
                                          <p:stCondLst>
                                            <p:cond delay="0"/>
                                          </p:stCondLst>
                                        </p:cTn>
                                        <p:tgtEl>
                                          <p:spTgt spid="3">
                                            <p:txEl>
                                              <p:pRg st="1" end="1"/>
                                            </p:txEl>
                                          </p:spTgt>
                                        </p:tgtEl>
                                        <p:attrNameLst>
                                          <p:attrName>ppt_x</p:attrName>
                                          <p:attrName>ppt_y</p:attrName>
                                        </p:attrNameLst>
                                      </p:cBhvr>
                                    </p:animMotion>
                                    <p:animRot by="1500000">
                                      <p:cBhvr>
                                        <p:cTn id="42" dur="125" fill="hold">
                                          <p:stCondLst>
                                            <p:cond delay="0"/>
                                          </p:stCondLst>
                                        </p:cTn>
                                        <p:tgtEl>
                                          <p:spTgt spid="3">
                                            <p:txEl>
                                              <p:pRg st="1" end="1"/>
                                            </p:txEl>
                                          </p:spTgt>
                                        </p:tgtEl>
                                        <p:attrNameLst>
                                          <p:attrName>r</p:attrName>
                                        </p:attrNameLst>
                                      </p:cBhvr>
                                    </p:animRot>
                                    <p:animRot by="-1500000">
                                      <p:cBhvr>
                                        <p:cTn id="43" dur="125" fill="hold">
                                          <p:stCondLst>
                                            <p:cond delay="125"/>
                                          </p:stCondLst>
                                        </p:cTn>
                                        <p:tgtEl>
                                          <p:spTgt spid="3">
                                            <p:txEl>
                                              <p:pRg st="1" end="1"/>
                                            </p:txEl>
                                          </p:spTgt>
                                        </p:tgtEl>
                                        <p:attrNameLst>
                                          <p:attrName>r</p:attrName>
                                        </p:attrNameLst>
                                      </p:cBhvr>
                                    </p:animRot>
                                    <p:animRot by="-1500000">
                                      <p:cBhvr>
                                        <p:cTn id="44" dur="125" fill="hold">
                                          <p:stCondLst>
                                            <p:cond delay="250"/>
                                          </p:stCondLst>
                                        </p:cTn>
                                        <p:tgtEl>
                                          <p:spTgt spid="3">
                                            <p:txEl>
                                              <p:pRg st="1" end="1"/>
                                            </p:txEl>
                                          </p:spTgt>
                                        </p:tgtEl>
                                        <p:attrNameLst>
                                          <p:attrName>r</p:attrName>
                                        </p:attrNameLst>
                                      </p:cBhvr>
                                    </p:animRot>
                                    <p:animRot by="1500000">
                                      <p:cBhvr>
                                        <p:cTn id="45" dur="125" fill="hold">
                                          <p:stCondLst>
                                            <p:cond delay="375"/>
                                          </p:stCondLst>
                                        </p:cTn>
                                        <p:tgtEl>
                                          <p:spTgt spid="3">
                                            <p:txEl>
                                              <p:pRg st="1" end="1"/>
                                            </p:txEl>
                                          </p:spTgt>
                                        </p:tgtEl>
                                        <p:attrNameLst>
                                          <p:attrName>r</p:attrName>
                                        </p:attrNameLst>
                                      </p:cBhvr>
                                    </p:animRot>
                                  </p:childTnLst>
                                </p:cTn>
                              </p:par>
                            </p:childTnLst>
                          </p:cTn>
                        </p:par>
                      </p:childTnLst>
                    </p:cTn>
                  </p:par>
                  <p:par>
                    <p:cTn id="46" fill="hold">
                      <p:stCondLst>
                        <p:cond delay="indefinite"/>
                      </p:stCondLst>
                      <p:childTnLst>
                        <p:par>
                          <p:cTn id="47" fill="hold">
                            <p:stCondLst>
                              <p:cond delay="0"/>
                            </p:stCondLst>
                            <p:childTnLst>
                              <p:par>
                                <p:cTn id="48" presetID="2" presetClass="entr" presetSubtype="4" fill="hold" nodeType="clickEffect">
                                  <p:stCondLst>
                                    <p:cond delay="0"/>
                                  </p:stCondLst>
                                  <p:childTnLst>
                                    <p:set>
                                      <p:cBhvr>
                                        <p:cTn id="49" dur="1" fill="hold">
                                          <p:stCondLst>
                                            <p:cond delay="0"/>
                                          </p:stCondLst>
                                        </p:cTn>
                                        <p:tgtEl>
                                          <p:spTgt spid="5"/>
                                        </p:tgtEl>
                                        <p:attrNameLst>
                                          <p:attrName>style.visibility</p:attrName>
                                        </p:attrNameLst>
                                      </p:cBhvr>
                                      <p:to>
                                        <p:strVal val="visible"/>
                                      </p:to>
                                    </p:set>
                                    <p:anim calcmode="lin" valueType="num">
                                      <p:cBhvr additive="base">
                                        <p:cTn id="50" dur="500" fill="hold"/>
                                        <p:tgtEl>
                                          <p:spTgt spid="5"/>
                                        </p:tgtEl>
                                        <p:attrNameLst>
                                          <p:attrName>ppt_x</p:attrName>
                                        </p:attrNameLst>
                                      </p:cBhvr>
                                      <p:tavLst>
                                        <p:tav tm="0">
                                          <p:val>
                                            <p:strVal val="#ppt_x"/>
                                          </p:val>
                                        </p:tav>
                                        <p:tav tm="100000">
                                          <p:val>
                                            <p:strVal val="#ppt_x"/>
                                          </p:val>
                                        </p:tav>
                                      </p:tavLst>
                                    </p:anim>
                                    <p:anim calcmode="lin" valueType="num">
                                      <p:cBhvr additive="base">
                                        <p:cTn id="51"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2" grpId="2"/>
      <p:bldP spid="2" grpId="3"/>
      <p:bldP spid="3"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xmlns="" id="{959B319D-000E-43F3-870D-4E402C3F4429}"/>
              </a:ext>
            </a:extLst>
          </p:cNvPr>
          <p:cNvSpPr>
            <a:spLocks noGrp="1"/>
          </p:cNvSpPr>
          <p:nvPr>
            <p:ph type="title"/>
          </p:nvPr>
        </p:nvSpPr>
        <p:spPr>
          <a:xfrm>
            <a:off x="1638191" y="0"/>
            <a:ext cx="9603275" cy="1049235"/>
          </a:xfrm>
        </p:spPr>
        <p:txBody>
          <a:bodyPr/>
          <a:lstStyle/>
          <a:p>
            <a:r>
              <a:rPr lang="tr-TR" dirty="0"/>
              <a:t>                    Aziz </a:t>
            </a:r>
            <a:r>
              <a:rPr lang="tr-TR" dirty="0" err="1"/>
              <a:t>sancarın</a:t>
            </a:r>
            <a:r>
              <a:rPr lang="tr-TR" dirty="0"/>
              <a:t> hayatı</a:t>
            </a:r>
          </a:p>
        </p:txBody>
      </p:sp>
      <p:sp>
        <p:nvSpPr>
          <p:cNvPr id="3" name="İçerik Yer Tutucusu 2">
            <a:extLst>
              <a:ext uri="{FF2B5EF4-FFF2-40B4-BE49-F238E27FC236}">
                <a16:creationId xmlns:a16="http://schemas.microsoft.com/office/drawing/2014/main" xmlns="" id="{86DF8A27-9EF9-409B-A661-EC20F47AA549}"/>
              </a:ext>
            </a:extLst>
          </p:cNvPr>
          <p:cNvSpPr>
            <a:spLocks noGrp="1"/>
          </p:cNvSpPr>
          <p:nvPr>
            <p:ph idx="1"/>
          </p:nvPr>
        </p:nvSpPr>
        <p:spPr/>
        <p:txBody>
          <a:bodyPr/>
          <a:lstStyle/>
          <a:p>
            <a:r>
              <a:rPr lang="tr-TR" dirty="0"/>
              <a:t>Meryem Sancar’dır. Çiftçilikle geçinen sekiz çocuklu orta gelirli bir ailenin yedinci çocuğudur. İki tane de üvey kardeşi vardır. Aile çok kalabalık olmasına rağmen çocuklarının okutmak için elinden geleni yapmıştır. Hatta 7 yaşına kadar tek ayakkabı ile sadece okula giderek yaşamıştır. Abisi Kenan (TSK da generalliğe kadar çıkmıştır.) Aziz’e 5 yaşında okuma yazma öğretmiş ve yaşıtlarında önce okula başlamıştır. Çocukluğunun büyük bir kısmını meyve bahçelerinde ve keçilere çobanlık yaparak geçirmiştir. İlk, orta ve lise öğrenimini Savur ve Mardin’de tamamlamıştır.</a:t>
            </a:r>
          </a:p>
        </p:txBody>
      </p:sp>
      <p:pic>
        <p:nvPicPr>
          <p:cNvPr id="5" name="Resim 4">
            <a:extLst>
              <a:ext uri="{FF2B5EF4-FFF2-40B4-BE49-F238E27FC236}">
                <a16:creationId xmlns:a16="http://schemas.microsoft.com/office/drawing/2014/main" xmlns="" id="{1C8EA4EF-C0E5-4D3C-A557-F58408704B96}"/>
              </a:ext>
            </a:extLst>
          </p:cNvPr>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1" y="-135712"/>
            <a:ext cx="2043872" cy="2151444"/>
          </a:xfrm>
          <a:prstGeom prst="rect">
            <a:avLst/>
          </a:prstGeom>
        </p:spPr>
      </p:pic>
    </p:spTree>
    <p:extLst>
      <p:ext uri="{BB962C8B-B14F-4D97-AF65-F5344CB8AC3E}">
        <p14:creationId xmlns:p14="http://schemas.microsoft.com/office/powerpoint/2010/main" xmlns="" val="28378269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3">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additive="base">
                                        <p:cTn id="14" dur="500" fill="hold"/>
                                        <p:tgtEl>
                                          <p:spTgt spid="5"/>
                                        </p:tgtEl>
                                        <p:attrNameLst>
                                          <p:attrName>ppt_x</p:attrName>
                                        </p:attrNameLst>
                                      </p:cBhvr>
                                      <p:tavLst>
                                        <p:tav tm="0">
                                          <p:val>
                                            <p:strVal val="#ppt_x"/>
                                          </p:val>
                                        </p:tav>
                                        <p:tav tm="100000">
                                          <p:val>
                                            <p:strVal val="#ppt_x"/>
                                          </p:val>
                                        </p:tav>
                                      </p:tavLst>
                                    </p:anim>
                                    <p:anim calcmode="lin" valueType="num">
                                      <p:cBhvr additive="base">
                                        <p:cTn id="15"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xmlns="" id="{F4A2802B-EA90-445E-B886-C8691B0C4DDF}"/>
              </a:ext>
            </a:extLst>
          </p:cNvPr>
          <p:cNvSpPr>
            <a:spLocks noGrp="1"/>
          </p:cNvSpPr>
          <p:nvPr>
            <p:ph type="title"/>
          </p:nvPr>
        </p:nvSpPr>
        <p:spPr/>
        <p:txBody>
          <a:bodyPr/>
          <a:lstStyle/>
          <a:p>
            <a:endParaRPr lang="tr-TR"/>
          </a:p>
        </p:txBody>
      </p:sp>
      <p:sp>
        <p:nvSpPr>
          <p:cNvPr id="3" name="İçerik Yer Tutucusu 2">
            <a:extLst>
              <a:ext uri="{FF2B5EF4-FFF2-40B4-BE49-F238E27FC236}">
                <a16:creationId xmlns:a16="http://schemas.microsoft.com/office/drawing/2014/main" xmlns="" id="{D7063B79-87FB-42CC-BA12-9E78F5E863CE}"/>
              </a:ext>
            </a:extLst>
          </p:cNvPr>
          <p:cNvSpPr>
            <a:spLocks noGrp="1"/>
          </p:cNvSpPr>
          <p:nvPr>
            <p:ph idx="1"/>
          </p:nvPr>
        </p:nvSpPr>
        <p:spPr/>
        <p:txBody>
          <a:bodyPr/>
          <a:lstStyle/>
          <a:p>
            <a:pPr fontAlgn="base"/>
            <a:r>
              <a:rPr lang="tr-TR" b="1" dirty="0"/>
              <a:t>Üniversiteye Gitmeye Karar Verir</a:t>
            </a:r>
          </a:p>
          <a:p>
            <a:pPr fontAlgn="base"/>
            <a:r>
              <a:rPr lang="tr-TR" dirty="0"/>
              <a:t>Aziz Sancar bu yıllarda futbol oynamaya da başlamış lise takımının kaleciliğini yapmıştır. Hatta Genç Milli Takım seçmelerine çağrılmıştır. Ama lise son sınıfta iken futbolcu olma isteğinden vazgeçip üniversite okumaya karar veren Sancar, 1963 yılında İstanbul Üniversitesi Tıp Fakültesine başlamıştır. 1969 yılında birincilikle doktor olmuştur. İki yıl memleketi Savur’da bir sağlık ocağında çalışmıştır.</a:t>
            </a:r>
          </a:p>
          <a:p>
            <a:endParaRPr lang="tr-TR" dirty="0"/>
          </a:p>
        </p:txBody>
      </p:sp>
    </p:spTree>
    <p:extLst>
      <p:ext uri="{BB962C8B-B14F-4D97-AF65-F5344CB8AC3E}">
        <p14:creationId xmlns:p14="http://schemas.microsoft.com/office/powerpoint/2010/main" xmlns="" val="14952434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arn(inVertic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theme/theme1.xml><?xml version="1.0" encoding="utf-8"?>
<a:theme xmlns:a="http://schemas.openxmlformats.org/drawingml/2006/main" name="Galeri">
  <a:themeElements>
    <a:clrScheme name="Galeri">
      <a:dk1>
        <a:sysClr val="windowText" lastClr="000000"/>
      </a:dk1>
      <a:lt1>
        <a:sysClr val="window" lastClr="FFFFFF"/>
      </a:lt1>
      <a:dk2>
        <a:srgbClr val="454545"/>
      </a:dk2>
      <a:lt2>
        <a:srgbClr val="DFDBD5"/>
      </a:lt2>
      <a:accent1>
        <a:srgbClr val="B71E42"/>
      </a:accent1>
      <a:accent2>
        <a:srgbClr val="DE478E"/>
      </a:accent2>
      <a:accent3>
        <a:srgbClr val="BC72F0"/>
      </a:accent3>
      <a:accent4>
        <a:srgbClr val="795FAF"/>
      </a:accent4>
      <a:accent5>
        <a:srgbClr val="586EA6"/>
      </a:accent5>
      <a:accent6>
        <a:srgbClr val="6892A0"/>
      </a:accent6>
      <a:hlink>
        <a:srgbClr val="FA2B5C"/>
      </a:hlink>
      <a:folHlink>
        <a:srgbClr val="BC658E"/>
      </a:folHlink>
    </a:clrScheme>
    <a:fontScheme name="Galeri">
      <a:majorFont>
        <a:latin typeface="Gill Sans M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Gill Sans MT"/>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Galeri">
      <a:fillStyleLst>
        <a:solidFill>
          <a:schemeClr val="phClr"/>
        </a:solidFill>
        <a:gradFill rotWithShape="1">
          <a:gsLst>
            <a:gs pos="0">
              <a:schemeClr val="phClr">
                <a:tint val="54000"/>
                <a:alpha val="100000"/>
                <a:satMod val="105000"/>
                <a:lumMod val="110000"/>
              </a:schemeClr>
            </a:gs>
            <a:gs pos="100000">
              <a:schemeClr val="phClr">
                <a:tint val="78000"/>
                <a:alpha val="92000"/>
                <a:satMod val="109000"/>
                <a:lumMod val="100000"/>
              </a:schemeClr>
            </a:gs>
          </a:gsLst>
          <a:lin ang="5400000" scaled="0"/>
        </a:gradFill>
        <a:gradFill rotWithShape="1">
          <a:gsLst>
            <a:gs pos="0">
              <a:schemeClr val="phClr">
                <a:tint val="98000"/>
                <a:satMod val="110000"/>
                <a:lumMod val="104000"/>
              </a:schemeClr>
            </a:gs>
            <a:gs pos="69000">
              <a:schemeClr val="phClr">
                <a:shade val="88000"/>
                <a:satMod val="130000"/>
                <a:lumMod val="92000"/>
              </a:schemeClr>
            </a:gs>
            <a:gs pos="100000">
              <a:schemeClr val="phClr">
                <a:shade val="78000"/>
                <a:satMod val="130000"/>
                <a:lumMod val="92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effectStyle>
        <a:effectStyle>
          <a:effectLst>
            <a:outerShdw blurRad="50800" dist="50800" dir="5400000" sx="96000" sy="96000" rotWithShape="0">
              <a:srgbClr val="000000">
                <a:alpha val="48000"/>
              </a:srgbClr>
            </a:outerShdw>
          </a:effectLst>
          <a:scene3d>
            <a:camera prst="orthographicFront">
              <a:rot lat="0" lon="0" rev="0"/>
            </a:camera>
            <a:lightRig rig="balanced" dir="t">
              <a:rot lat="0" lon="0" rev="1080000"/>
            </a:lightRig>
          </a:scene3d>
          <a:sp3d>
            <a:bevelT w="38100" h="12700" prst="softRound"/>
          </a:sp3d>
        </a:effectStyle>
      </a:effectStyleLst>
      <a:bgFillStyleLst>
        <a:solidFill>
          <a:schemeClr val="phClr"/>
        </a:solidFill>
        <a:solidFill>
          <a:schemeClr val="phClr"/>
        </a:solidFill>
        <a:gradFill rotWithShape="1">
          <a:gsLst>
            <a:gs pos="0">
              <a:schemeClr val="phClr">
                <a:tint val="94000"/>
                <a:satMod val="80000"/>
                <a:lumMod val="106000"/>
              </a:schemeClr>
            </a:gs>
            <a:gs pos="100000">
              <a:schemeClr val="phClr">
                <a:shade val="80000"/>
              </a:schemeClr>
            </a:gs>
          </a:gsLst>
          <a:path path="circle">
            <a:fillToRect l="43000" r="43000" b="100000"/>
          </a:path>
        </a:gradFill>
      </a:bgFillStyleLst>
    </a:fmtScheme>
  </a:themeElements>
  <a:objectDefaults/>
  <a:extraClrSchemeLst/>
  <a:extLst>
    <a:ext uri="{05A4C25C-085E-4340-85A3-A5531E510DB2}">
      <thm15:themeFamily xmlns:thm15="http://schemas.microsoft.com/office/thememl/2012/main" xmlns="" name="Gallery" id="{BBFCD31E-59A1-489D-B089-A3EAD7CAE12E}" vid="{F5E91637-A7B6-4E27-B710-77DA7014EE1E}"/>
    </a:ext>
  </a:extLst>
</a:theme>
</file>

<file path=docProps/app.xml><?xml version="1.0" encoding="utf-8"?>
<Properties xmlns="http://schemas.openxmlformats.org/officeDocument/2006/extended-properties" xmlns:vt="http://schemas.openxmlformats.org/officeDocument/2006/docPropsVTypes">
  <Template>Gallery</Template>
  <TotalTime>42</TotalTime>
  <Words>537</Words>
  <PresentationFormat>Özel</PresentationFormat>
  <Paragraphs>35</Paragraphs>
  <Slides>14</Slides>
  <Notes>0</Notes>
  <HiddenSlides>0</HiddenSlides>
  <MMClips>0</MMClips>
  <ScaleCrop>false</ScaleCrop>
  <HeadingPairs>
    <vt:vector size="4" baseType="variant">
      <vt:variant>
        <vt:lpstr>Tema</vt:lpstr>
      </vt:variant>
      <vt:variant>
        <vt:i4>1</vt:i4>
      </vt:variant>
      <vt:variant>
        <vt:lpstr>Slayt Başlıkları</vt:lpstr>
      </vt:variant>
      <vt:variant>
        <vt:i4>14</vt:i4>
      </vt:variant>
    </vt:vector>
  </HeadingPairs>
  <TitlesOfParts>
    <vt:vector size="15" baseType="lpstr">
      <vt:lpstr>Galeri</vt:lpstr>
      <vt:lpstr>Cahit Arf’ın Hayatı</vt:lpstr>
      <vt:lpstr>Slayt 2</vt:lpstr>
      <vt:lpstr>Slayt 3</vt:lpstr>
      <vt:lpstr>Slayt 4</vt:lpstr>
      <vt:lpstr>Slayt 5</vt:lpstr>
      <vt:lpstr>                  Cahit arf’ın sözleri</vt:lpstr>
      <vt:lpstr>Slayt 7</vt:lpstr>
      <vt:lpstr>                    Aziz sancarın hayatı</vt:lpstr>
      <vt:lpstr>Slayt 9</vt:lpstr>
      <vt:lpstr>Slayt 10</vt:lpstr>
      <vt:lpstr>Slayt 11</vt:lpstr>
      <vt:lpstr>Beni Ödüle Götüren Atatürk  </vt:lpstr>
      <vt:lpstr>                                      SON</vt:lpstr>
      <vt:lpstr>            YARARLANDIGIM KAYNAKLAR</vt:lpstr>
    </vt:vector>
  </TitlesOfParts>
  <Manager>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www.sorubak.com</dc:creator>
  <cp:keywords>www.sorubak.com</cp:keywords>
  <dc:description>www.sorubak.com</dc:description>
  <dcterms:created xsi:type="dcterms:W3CDTF">2018-03-06T19:30:39Z</dcterms:created>
  <dcterms:modified xsi:type="dcterms:W3CDTF">2018-03-08T14:01:10Z</dcterms:modified>
  <cp:category>www.sorubak.com</cp:category>
</cp:coreProperties>
</file>