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8" r:id="rId3"/>
    <p:sldId id="259" r:id="rId4"/>
    <p:sldId id="257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6" r:id="rId26"/>
    <p:sldId id="281" r:id="rId27"/>
    <p:sldId id="282" r:id="rId28"/>
    <p:sldId id="283" r:id="rId29"/>
    <p:sldId id="278" r:id="rId30"/>
    <p:sldId id="284" r:id="rId31"/>
    <p:sldId id="285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00" r:id="rId44"/>
    <p:sldId id="301" r:id="rId45"/>
    <p:sldId id="302" r:id="rId46"/>
    <p:sldId id="303" r:id="rId47"/>
    <p:sldId id="304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750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8EBD8-4330-4030-8CE0-8F2DB4E0084E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4EA01-EA1C-4478-82D2-0FB5A2B170F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181D-99C9-4148-AFE2-F751ADBACB9C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9315F-2261-441C-A9B5-88C67E15773B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565A0-4F9B-4683-9AE9-4B54B7A57E82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C8807-1C72-4F40-AC41-072554F925F9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D89C7-CE7A-4E72-BDB1-A4C1CB61922F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33D83-AD2C-409E-BAC7-E48E26BC5495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A0393-58E3-485B-9035-B93B5764E0D3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AF17-95E1-468C-9A9B-C2CCB5542DF8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DB8E-6373-4209-BFE1-A31D3F6FB538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F8670-E609-4C9F-80BA-F5A7937067BF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D1939-EF0E-433B-BE1A-C1CB6DBC47F3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9000" contrast="-1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D76B3-86E0-4D6A-862A-8109B25551AE}" type="datetime1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857232"/>
            <a:ext cx="6786610" cy="4929222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</a:rPr>
              <a:t>HZ.MUHAMMED’İN HAYATINDAN ÖRNEK DAVRANIŞLAR</a:t>
            </a:r>
          </a:p>
          <a:p>
            <a:endParaRPr lang="tr-TR" sz="4400" b="1" dirty="0" smtClean="0">
              <a:solidFill>
                <a:srgbClr val="FF0000"/>
              </a:solidFill>
            </a:endParaRPr>
          </a:p>
          <a:p>
            <a:endParaRPr lang="tr-TR" sz="4400" b="1" dirty="0" smtClean="0">
              <a:solidFill>
                <a:srgbClr val="FF0000"/>
              </a:solidFill>
            </a:endParaRPr>
          </a:p>
          <a:p>
            <a:r>
              <a:rPr lang="tr-TR" sz="4400" b="1" dirty="0" smtClean="0">
                <a:solidFill>
                  <a:srgbClr val="FF0000"/>
                </a:solidFill>
              </a:rPr>
              <a:t>ÇIKMIŞ SORULAR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428736"/>
            <a:ext cx="4886351" cy="38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285860"/>
            <a:ext cx="5073676" cy="3886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142984"/>
            <a:ext cx="4527147" cy="421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00174"/>
            <a:ext cx="5443745" cy="291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857232"/>
            <a:ext cx="537886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0395" y="1071546"/>
            <a:ext cx="504385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785794"/>
            <a:ext cx="4077601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071546"/>
            <a:ext cx="5986347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714356"/>
            <a:ext cx="600304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000108"/>
            <a:ext cx="4913530" cy="402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285860"/>
            <a:ext cx="538580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642918"/>
            <a:ext cx="3986231" cy="535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2942" y="857232"/>
            <a:ext cx="515318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214422"/>
            <a:ext cx="5014588" cy="361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948" y="642918"/>
            <a:ext cx="547198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214422"/>
            <a:ext cx="637065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24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88433"/>
            <a:ext cx="4257693" cy="470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z="2000" b="1" smtClean="0">
                <a:solidFill>
                  <a:schemeClr val="bg1"/>
                </a:solidFill>
              </a:rPr>
              <a:pPr/>
              <a:t>26</a:t>
            </a:fld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32640"/>
            <a:ext cx="4548844" cy="442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1112" y="357166"/>
            <a:ext cx="44315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642918"/>
            <a:ext cx="4654013" cy="398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000108"/>
            <a:ext cx="5242107" cy="471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14290"/>
            <a:ext cx="4214842" cy="579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57166"/>
            <a:ext cx="5319738" cy="420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500042"/>
            <a:ext cx="5386246" cy="3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57166"/>
            <a:ext cx="5000428" cy="468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0"/>
            <a:ext cx="3333494" cy="490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500042"/>
            <a:ext cx="5767359" cy="410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00042"/>
            <a:ext cx="538162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5223" y="214290"/>
            <a:ext cx="43936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-34622"/>
            <a:ext cx="3269723" cy="689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071546"/>
            <a:ext cx="487901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071546"/>
            <a:ext cx="5254363" cy="410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7166"/>
            <a:ext cx="4786346" cy="501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7166"/>
            <a:ext cx="4010041" cy="611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642918"/>
            <a:ext cx="4996931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500042"/>
            <a:ext cx="4343418" cy="589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857232"/>
            <a:ext cx="515502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357298"/>
            <a:ext cx="4824795" cy="346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8386" y="0"/>
            <a:ext cx="4056391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000108"/>
            <a:ext cx="472365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47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000108"/>
            <a:ext cx="4643460" cy="4643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857232"/>
            <a:ext cx="502312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571612"/>
            <a:ext cx="4883968" cy="320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85926"/>
            <a:ext cx="5696847" cy="291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142984"/>
            <a:ext cx="4859701" cy="49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53</Words>
  <PresentationFormat>Ekran Gösterisi (4:3)</PresentationFormat>
  <Paragraphs>51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2016-03-06T20:54:16Z</dcterms:created>
  <dcterms:modified xsi:type="dcterms:W3CDTF">2018-03-12T15:27:16Z</dcterms:modified>
  <cp:category>www.sorubak.com</cp:category>
</cp:coreProperties>
</file>