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9" r:id="rId4"/>
    <p:sldId id="257" r:id="rId5"/>
    <p:sldId id="260" r:id="rId6"/>
    <p:sldId id="261" r:id="rId7"/>
    <p:sldId id="262" r:id="rId8"/>
    <p:sldId id="263" r:id="rId9"/>
    <p:sldId id="266" r:id="rId10"/>
    <p:sldId id="264" r:id="rId11"/>
    <p:sldId id="265" r:id="rId12"/>
    <p:sldId id="270" r:id="rId13"/>
    <p:sldId id="267" r:id="rId14"/>
    <p:sldId id="268" r:id="rId15"/>
    <p:sldId id="269" r:id="rId16"/>
    <p:sldId id="273" r:id="rId17"/>
    <p:sldId id="271" r:id="rId18"/>
    <p:sldId id="274" r:id="rId19"/>
    <p:sldId id="275" r:id="rId20"/>
    <p:sldId id="276" r:id="rId21"/>
    <p:sldId id="277" r:id="rId22"/>
    <p:sldId id="278" r:id="rId23"/>
    <p:sldId id="279" r:id="rId24"/>
    <p:sldId id="280" r:id="rId2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Times New Roman" panose="02020603050405020304" pitchFamily="18" charset="0"/>
        <a:ea typeface="SimSun" panose="02010600030101010101" pitchFamily="2" charset="-122"/>
        <a:cs typeface="+mn-cs"/>
      </a:defRPr>
    </a:lvl1pPr>
    <a:lvl2pPr marL="457200" algn="l" rtl="0" fontAlgn="base">
      <a:spcBef>
        <a:spcPct val="0"/>
      </a:spcBef>
      <a:spcAft>
        <a:spcPct val="0"/>
      </a:spcAft>
      <a:defRPr kern="1200">
        <a:solidFill>
          <a:schemeClr val="tx1"/>
        </a:solidFill>
        <a:latin typeface="Times New Roman" panose="02020603050405020304" pitchFamily="18" charset="0"/>
        <a:ea typeface="SimSun" panose="02010600030101010101" pitchFamily="2" charset="-122"/>
        <a:cs typeface="+mn-cs"/>
      </a:defRPr>
    </a:lvl2pPr>
    <a:lvl3pPr marL="914400" algn="l" rtl="0" fontAlgn="base">
      <a:spcBef>
        <a:spcPct val="0"/>
      </a:spcBef>
      <a:spcAft>
        <a:spcPct val="0"/>
      </a:spcAft>
      <a:defRPr kern="1200">
        <a:solidFill>
          <a:schemeClr val="tx1"/>
        </a:solidFill>
        <a:latin typeface="Times New Roman" panose="02020603050405020304" pitchFamily="18" charset="0"/>
        <a:ea typeface="SimSun" panose="02010600030101010101" pitchFamily="2" charset="-122"/>
        <a:cs typeface="+mn-cs"/>
      </a:defRPr>
    </a:lvl3pPr>
    <a:lvl4pPr marL="1371600" algn="l" rtl="0" fontAlgn="base">
      <a:spcBef>
        <a:spcPct val="0"/>
      </a:spcBef>
      <a:spcAft>
        <a:spcPct val="0"/>
      </a:spcAft>
      <a:defRPr kern="1200">
        <a:solidFill>
          <a:schemeClr val="tx1"/>
        </a:solidFill>
        <a:latin typeface="Times New Roman" panose="02020603050405020304" pitchFamily="18" charset="0"/>
        <a:ea typeface="SimSun" panose="02010600030101010101" pitchFamily="2" charset="-122"/>
        <a:cs typeface="+mn-cs"/>
      </a:defRPr>
    </a:lvl4pPr>
    <a:lvl5pPr marL="1828800" algn="l" rtl="0" fontAlgn="base">
      <a:spcBef>
        <a:spcPct val="0"/>
      </a:spcBef>
      <a:spcAft>
        <a:spcPct val="0"/>
      </a:spcAft>
      <a:defRPr kern="1200">
        <a:solidFill>
          <a:schemeClr val="tx1"/>
        </a:solidFill>
        <a:latin typeface="Times New Roman" panose="02020603050405020304" pitchFamily="18" charset="0"/>
        <a:ea typeface="SimSun" panose="02010600030101010101" pitchFamily="2" charset="-122"/>
        <a:cs typeface="+mn-cs"/>
      </a:defRPr>
    </a:lvl5pPr>
    <a:lvl6pPr marL="2286000" algn="l" defTabSz="914400" rtl="0" eaLnBrk="1" latinLnBrk="0" hangingPunct="1">
      <a:defRPr kern="1200">
        <a:solidFill>
          <a:schemeClr val="tx1"/>
        </a:solidFill>
        <a:latin typeface="Times New Roman" panose="02020603050405020304" pitchFamily="18" charset="0"/>
        <a:ea typeface="SimSun" panose="02010600030101010101" pitchFamily="2" charset="-122"/>
        <a:cs typeface="+mn-cs"/>
      </a:defRPr>
    </a:lvl6pPr>
    <a:lvl7pPr marL="2743200" algn="l" defTabSz="914400" rtl="0" eaLnBrk="1" latinLnBrk="0" hangingPunct="1">
      <a:defRPr kern="1200">
        <a:solidFill>
          <a:schemeClr val="tx1"/>
        </a:solidFill>
        <a:latin typeface="Times New Roman" panose="02020603050405020304" pitchFamily="18" charset="0"/>
        <a:ea typeface="SimSun" panose="02010600030101010101" pitchFamily="2" charset="-122"/>
        <a:cs typeface="+mn-cs"/>
      </a:defRPr>
    </a:lvl7pPr>
    <a:lvl8pPr marL="3200400" algn="l" defTabSz="914400" rtl="0" eaLnBrk="1" latinLnBrk="0" hangingPunct="1">
      <a:defRPr kern="1200">
        <a:solidFill>
          <a:schemeClr val="tx1"/>
        </a:solidFill>
        <a:latin typeface="Times New Roman" panose="02020603050405020304" pitchFamily="18" charset="0"/>
        <a:ea typeface="SimSun" panose="02010600030101010101" pitchFamily="2" charset="-122"/>
        <a:cs typeface="+mn-cs"/>
      </a:defRPr>
    </a:lvl8pPr>
    <a:lvl9pPr marL="3657600" algn="l" defTabSz="914400" rtl="0" eaLnBrk="1" latinLnBrk="0" hangingPunct="1">
      <a:defRPr kern="1200">
        <a:solidFill>
          <a:schemeClr val="tx1"/>
        </a:solidFill>
        <a:latin typeface="Times New Roman" panose="02020603050405020304" pitchFamily="18" charset="0"/>
        <a:ea typeface="SimSun"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5529ED-4DF4-4B59-9B42-04E0C2371BF8}"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tr-TR"/>
        </a:p>
      </dgm:t>
    </dgm:pt>
    <dgm:pt modelId="{D5430A3B-3779-4D4D-8F26-09915E100E72}">
      <dgm:prSet phldrT="[Metin]"/>
      <dgm:spPr/>
      <dgm:t>
        <a:bodyPr/>
        <a:lstStyle/>
        <a:p>
          <a:r>
            <a:rPr lang="tr-TR" b="1" dirty="0" smtClean="0">
              <a:solidFill>
                <a:srgbClr val="000000"/>
              </a:solidFill>
            </a:rPr>
            <a:t>FEODALİTE REJİMİ</a:t>
          </a:r>
          <a:endParaRPr lang="tr-TR" b="1" dirty="0">
            <a:solidFill>
              <a:srgbClr val="000000"/>
            </a:solidFill>
          </a:endParaRPr>
        </a:p>
      </dgm:t>
    </dgm:pt>
    <dgm:pt modelId="{B5EE8FD3-C07F-452D-A15F-1B8040F0679C}" type="parTrans" cxnId="{0B63909C-67AE-4926-BE77-750E36B2E2A6}">
      <dgm:prSet/>
      <dgm:spPr/>
      <dgm:t>
        <a:bodyPr/>
        <a:lstStyle/>
        <a:p>
          <a:endParaRPr lang="tr-TR"/>
        </a:p>
      </dgm:t>
    </dgm:pt>
    <dgm:pt modelId="{EE92AFDE-A269-4EF0-83D2-B55D390539CC}" type="sibTrans" cxnId="{0B63909C-67AE-4926-BE77-750E36B2E2A6}">
      <dgm:prSet/>
      <dgm:spPr/>
      <dgm:t>
        <a:bodyPr/>
        <a:lstStyle/>
        <a:p>
          <a:endParaRPr lang="tr-TR"/>
        </a:p>
      </dgm:t>
    </dgm:pt>
    <dgm:pt modelId="{D119268D-5E3E-4C55-9931-4FE81206C2C2}">
      <dgm:prSet phldrT="[Metin]"/>
      <dgm:spPr>
        <a:solidFill>
          <a:srgbClr val="FF9999">
            <a:alpha val="90000"/>
          </a:srgbClr>
        </a:solidFill>
      </dgm:spPr>
      <dgm:t>
        <a:bodyPr/>
        <a:lstStyle/>
        <a:p>
          <a:r>
            <a:rPr lang="tr-TR" b="1" dirty="0" smtClean="0">
              <a:solidFill>
                <a:srgbClr val="000000"/>
              </a:solidFill>
            </a:rPr>
            <a:t>Din Adamları (Rahipler)</a:t>
          </a:r>
          <a:endParaRPr lang="tr-TR" b="1" dirty="0">
            <a:solidFill>
              <a:srgbClr val="000000"/>
            </a:solidFill>
          </a:endParaRPr>
        </a:p>
      </dgm:t>
    </dgm:pt>
    <dgm:pt modelId="{E27CE4F2-977C-4FF5-A357-B5CED19292DD}" type="parTrans" cxnId="{E15C8081-B6B7-4B70-85A9-67FA6397F9C1}">
      <dgm:prSet/>
      <dgm:spPr/>
      <dgm:t>
        <a:bodyPr/>
        <a:lstStyle/>
        <a:p>
          <a:endParaRPr lang="tr-TR"/>
        </a:p>
      </dgm:t>
    </dgm:pt>
    <dgm:pt modelId="{AEF0ED07-05F6-4F02-8F7A-55E0937B31B2}" type="sibTrans" cxnId="{E15C8081-B6B7-4B70-85A9-67FA6397F9C1}">
      <dgm:prSet/>
      <dgm:spPr/>
      <dgm:t>
        <a:bodyPr/>
        <a:lstStyle/>
        <a:p>
          <a:endParaRPr lang="tr-TR"/>
        </a:p>
      </dgm:t>
    </dgm:pt>
    <dgm:pt modelId="{76785932-E79D-4755-85E4-1364ADE3E23F}">
      <dgm:prSet phldrT="[Metin]"/>
      <dgm:spPr>
        <a:solidFill>
          <a:srgbClr val="FF9999">
            <a:alpha val="90000"/>
          </a:srgbClr>
        </a:solidFill>
        <a:ln>
          <a:solidFill>
            <a:srgbClr val="FF99CC"/>
          </a:solidFill>
        </a:ln>
      </dgm:spPr>
      <dgm:t>
        <a:bodyPr/>
        <a:lstStyle/>
        <a:p>
          <a:r>
            <a:rPr lang="tr-TR" b="1" dirty="0" smtClean="0">
              <a:solidFill>
                <a:srgbClr val="000000"/>
              </a:solidFill>
            </a:rPr>
            <a:t>Soylular </a:t>
          </a:r>
          <a:endParaRPr lang="tr-TR" b="1" dirty="0">
            <a:solidFill>
              <a:srgbClr val="000000"/>
            </a:solidFill>
          </a:endParaRPr>
        </a:p>
      </dgm:t>
    </dgm:pt>
    <dgm:pt modelId="{76236125-142B-4A85-81D4-0105EE4A8682}" type="sibTrans" cxnId="{80719AF6-B578-4692-9167-16E8E569834D}">
      <dgm:prSet/>
      <dgm:spPr/>
      <dgm:t>
        <a:bodyPr/>
        <a:lstStyle/>
        <a:p>
          <a:endParaRPr lang="tr-TR"/>
        </a:p>
      </dgm:t>
    </dgm:pt>
    <dgm:pt modelId="{2045D2FA-0346-4B90-9A6E-2F3177322602}" type="parTrans" cxnId="{80719AF6-B578-4692-9167-16E8E569834D}">
      <dgm:prSet/>
      <dgm:spPr/>
      <dgm:t>
        <a:bodyPr/>
        <a:lstStyle/>
        <a:p>
          <a:endParaRPr lang="tr-TR"/>
        </a:p>
      </dgm:t>
    </dgm:pt>
    <dgm:pt modelId="{AB7FEF6D-4990-4582-BE2E-6CC63804657E}">
      <dgm:prSet/>
      <dgm:spPr>
        <a:solidFill>
          <a:srgbClr val="FF9999">
            <a:alpha val="90000"/>
          </a:srgbClr>
        </a:solidFill>
      </dgm:spPr>
      <dgm:t>
        <a:bodyPr/>
        <a:lstStyle/>
        <a:p>
          <a:r>
            <a:rPr lang="tr-TR" b="1" dirty="0" smtClean="0">
              <a:solidFill>
                <a:srgbClr val="000000"/>
              </a:solidFill>
            </a:rPr>
            <a:t>Burjuvaziler (Esnaf ve Tüccarlar)</a:t>
          </a:r>
          <a:endParaRPr lang="tr-TR" b="1" dirty="0">
            <a:solidFill>
              <a:srgbClr val="000000"/>
            </a:solidFill>
          </a:endParaRPr>
        </a:p>
      </dgm:t>
    </dgm:pt>
    <dgm:pt modelId="{352BCF86-0278-4692-9DBF-E8547C257A93}" type="parTrans" cxnId="{BE91B3BF-7E22-4AC7-8278-B091854786F0}">
      <dgm:prSet/>
      <dgm:spPr/>
      <dgm:t>
        <a:bodyPr/>
        <a:lstStyle/>
        <a:p>
          <a:endParaRPr lang="tr-TR"/>
        </a:p>
      </dgm:t>
    </dgm:pt>
    <dgm:pt modelId="{EEDC0A3F-6F95-45CA-9EC2-173CEBC3C217}" type="sibTrans" cxnId="{BE91B3BF-7E22-4AC7-8278-B091854786F0}">
      <dgm:prSet/>
      <dgm:spPr/>
      <dgm:t>
        <a:bodyPr/>
        <a:lstStyle/>
        <a:p>
          <a:endParaRPr lang="tr-TR"/>
        </a:p>
      </dgm:t>
    </dgm:pt>
    <dgm:pt modelId="{4C78F543-4B65-4059-95A9-3BA57CE37FBE}">
      <dgm:prSet/>
      <dgm:spPr>
        <a:solidFill>
          <a:srgbClr val="FF9999">
            <a:alpha val="90000"/>
          </a:srgbClr>
        </a:solidFill>
      </dgm:spPr>
      <dgm:t>
        <a:bodyPr/>
        <a:lstStyle/>
        <a:p>
          <a:r>
            <a:rPr lang="tr-TR" b="1" dirty="0" smtClean="0">
              <a:solidFill>
                <a:srgbClr val="000000"/>
              </a:solidFill>
            </a:rPr>
            <a:t>Köylüler</a:t>
          </a:r>
          <a:endParaRPr lang="tr-TR" b="1" dirty="0">
            <a:solidFill>
              <a:srgbClr val="000000"/>
            </a:solidFill>
          </a:endParaRPr>
        </a:p>
      </dgm:t>
    </dgm:pt>
    <dgm:pt modelId="{2BB4D1CB-9260-41F3-B4C8-3736ED614D73}" type="parTrans" cxnId="{A0600C06-FDF7-49CB-893B-8ADD1070040E}">
      <dgm:prSet/>
      <dgm:spPr/>
      <dgm:t>
        <a:bodyPr/>
        <a:lstStyle/>
        <a:p>
          <a:endParaRPr lang="tr-TR"/>
        </a:p>
      </dgm:t>
    </dgm:pt>
    <dgm:pt modelId="{44B1E9E9-B9F5-47EC-AE37-A075CC6AB0D8}" type="sibTrans" cxnId="{A0600C06-FDF7-49CB-893B-8ADD1070040E}">
      <dgm:prSet/>
      <dgm:spPr/>
      <dgm:t>
        <a:bodyPr/>
        <a:lstStyle/>
        <a:p>
          <a:endParaRPr lang="tr-TR"/>
        </a:p>
      </dgm:t>
    </dgm:pt>
    <dgm:pt modelId="{45844CE2-075C-4C58-AA88-A6CB7101BBC0}">
      <dgm:prSet/>
      <dgm:spPr>
        <a:solidFill>
          <a:srgbClr val="FF9999">
            <a:alpha val="90000"/>
          </a:srgbClr>
        </a:solidFill>
      </dgm:spPr>
      <dgm:t>
        <a:bodyPr/>
        <a:lstStyle/>
        <a:p>
          <a:r>
            <a:rPr lang="tr-TR" b="1" dirty="0" smtClean="0">
              <a:solidFill>
                <a:srgbClr val="000000"/>
              </a:solidFill>
            </a:rPr>
            <a:t>Köleler</a:t>
          </a:r>
          <a:endParaRPr lang="tr-TR" b="1" dirty="0">
            <a:solidFill>
              <a:srgbClr val="000000"/>
            </a:solidFill>
          </a:endParaRPr>
        </a:p>
      </dgm:t>
    </dgm:pt>
    <dgm:pt modelId="{A10178BD-8B75-4728-A95A-4481F52ACA95}" type="parTrans" cxnId="{7A377D5C-2B86-4E14-98C9-F49265D59054}">
      <dgm:prSet/>
      <dgm:spPr/>
      <dgm:t>
        <a:bodyPr/>
        <a:lstStyle/>
        <a:p>
          <a:endParaRPr lang="tr-TR"/>
        </a:p>
      </dgm:t>
    </dgm:pt>
    <dgm:pt modelId="{F86CA2B0-1EA8-49E9-A52C-1643FD92DC48}" type="sibTrans" cxnId="{7A377D5C-2B86-4E14-98C9-F49265D59054}">
      <dgm:prSet/>
      <dgm:spPr/>
      <dgm:t>
        <a:bodyPr/>
        <a:lstStyle/>
        <a:p>
          <a:endParaRPr lang="tr-TR"/>
        </a:p>
      </dgm:t>
    </dgm:pt>
    <dgm:pt modelId="{020CBF07-D643-4A82-8528-5BCEFB6F8F75}">
      <dgm:prSet/>
      <dgm:spPr>
        <a:solidFill>
          <a:schemeClr val="accent2">
            <a:lumMod val="20000"/>
            <a:lumOff val="80000"/>
            <a:alpha val="90000"/>
          </a:schemeClr>
        </a:solidFill>
      </dgm:spPr>
      <dgm:t>
        <a:bodyPr/>
        <a:lstStyle/>
        <a:p>
          <a:r>
            <a:rPr lang="tr-TR" b="1" dirty="0" smtClean="0">
              <a:solidFill>
                <a:srgbClr val="000000"/>
              </a:solidFill>
            </a:rPr>
            <a:t>Serbest Köylüler</a:t>
          </a:r>
          <a:endParaRPr lang="tr-TR" b="1" dirty="0">
            <a:solidFill>
              <a:srgbClr val="000000"/>
            </a:solidFill>
          </a:endParaRPr>
        </a:p>
      </dgm:t>
    </dgm:pt>
    <dgm:pt modelId="{756EE2B6-8960-44B1-9C90-B84E50B047EA}" type="parTrans" cxnId="{D0C30ABE-BC99-4361-BF9C-A60982AC05FB}">
      <dgm:prSet/>
      <dgm:spPr/>
      <dgm:t>
        <a:bodyPr/>
        <a:lstStyle/>
        <a:p>
          <a:endParaRPr lang="tr-TR"/>
        </a:p>
      </dgm:t>
    </dgm:pt>
    <dgm:pt modelId="{BCCDDCD4-2E85-4EC1-AC20-03CFA3D69A6F}" type="sibTrans" cxnId="{D0C30ABE-BC99-4361-BF9C-A60982AC05FB}">
      <dgm:prSet/>
      <dgm:spPr/>
      <dgm:t>
        <a:bodyPr/>
        <a:lstStyle/>
        <a:p>
          <a:endParaRPr lang="tr-TR"/>
        </a:p>
      </dgm:t>
    </dgm:pt>
    <dgm:pt modelId="{CCE84A93-3AC5-4A11-A7D2-ABF780B3A8C9}">
      <dgm:prSet/>
      <dgm:spPr>
        <a:solidFill>
          <a:schemeClr val="accent2">
            <a:lumMod val="20000"/>
            <a:lumOff val="80000"/>
            <a:alpha val="90000"/>
          </a:schemeClr>
        </a:solidFill>
      </dgm:spPr>
      <dgm:t>
        <a:bodyPr/>
        <a:lstStyle/>
        <a:p>
          <a:r>
            <a:rPr lang="tr-TR" b="1" dirty="0" smtClean="0">
              <a:solidFill>
                <a:srgbClr val="000000"/>
              </a:solidFill>
            </a:rPr>
            <a:t>Serfler</a:t>
          </a:r>
          <a:endParaRPr lang="tr-TR" b="1" dirty="0">
            <a:solidFill>
              <a:srgbClr val="000000"/>
            </a:solidFill>
          </a:endParaRPr>
        </a:p>
      </dgm:t>
    </dgm:pt>
    <dgm:pt modelId="{540C67C5-14D7-44C7-A466-3A4C54524BC7}" type="parTrans" cxnId="{1B6CF2C7-AA21-41A9-882C-1D2AEE94AA84}">
      <dgm:prSet/>
      <dgm:spPr/>
      <dgm:t>
        <a:bodyPr/>
        <a:lstStyle/>
        <a:p>
          <a:endParaRPr lang="tr-TR"/>
        </a:p>
      </dgm:t>
    </dgm:pt>
    <dgm:pt modelId="{68533CED-D750-4F68-B7CF-748300268E29}" type="sibTrans" cxnId="{1B6CF2C7-AA21-41A9-882C-1D2AEE94AA84}">
      <dgm:prSet/>
      <dgm:spPr/>
      <dgm:t>
        <a:bodyPr/>
        <a:lstStyle/>
        <a:p>
          <a:endParaRPr lang="tr-TR"/>
        </a:p>
      </dgm:t>
    </dgm:pt>
    <dgm:pt modelId="{BE7335F3-CCA6-49CC-87A7-F50FC460278B}" type="pres">
      <dgm:prSet presAssocID="{415529ED-4DF4-4B59-9B42-04E0C2371BF8}" presName="hierChild1" presStyleCnt="0">
        <dgm:presLayoutVars>
          <dgm:chPref val="1"/>
          <dgm:dir/>
          <dgm:animOne val="branch"/>
          <dgm:animLvl val="lvl"/>
          <dgm:resizeHandles/>
        </dgm:presLayoutVars>
      </dgm:prSet>
      <dgm:spPr/>
      <dgm:t>
        <a:bodyPr/>
        <a:lstStyle/>
        <a:p>
          <a:endParaRPr lang="tr-TR"/>
        </a:p>
      </dgm:t>
    </dgm:pt>
    <dgm:pt modelId="{79A517C0-8005-4D4A-A265-F18139DF96B4}" type="pres">
      <dgm:prSet presAssocID="{D5430A3B-3779-4D4D-8F26-09915E100E72}" presName="hierRoot1" presStyleCnt="0"/>
      <dgm:spPr/>
    </dgm:pt>
    <dgm:pt modelId="{B68419BC-4F3E-4E8D-822C-3B216CC980D4}" type="pres">
      <dgm:prSet presAssocID="{D5430A3B-3779-4D4D-8F26-09915E100E72}" presName="composite" presStyleCnt="0"/>
      <dgm:spPr/>
    </dgm:pt>
    <dgm:pt modelId="{D8670C96-54C0-4D64-A70A-03CD616AE41E}" type="pres">
      <dgm:prSet presAssocID="{D5430A3B-3779-4D4D-8F26-09915E100E72}" presName="background" presStyleLbl="node0" presStyleIdx="0" presStyleCnt="1"/>
      <dgm:spPr/>
    </dgm:pt>
    <dgm:pt modelId="{CCD23E3B-FDBE-4F0B-BC05-1BEE9515E205}" type="pres">
      <dgm:prSet presAssocID="{D5430A3B-3779-4D4D-8F26-09915E100E72}" presName="text" presStyleLbl="fgAcc0" presStyleIdx="0" presStyleCnt="1">
        <dgm:presLayoutVars>
          <dgm:chPref val="3"/>
        </dgm:presLayoutVars>
      </dgm:prSet>
      <dgm:spPr/>
      <dgm:t>
        <a:bodyPr/>
        <a:lstStyle/>
        <a:p>
          <a:endParaRPr lang="tr-TR"/>
        </a:p>
      </dgm:t>
    </dgm:pt>
    <dgm:pt modelId="{7F3BBA8E-D0DF-4651-8C55-03BE0E18B840}" type="pres">
      <dgm:prSet presAssocID="{D5430A3B-3779-4D4D-8F26-09915E100E72}" presName="hierChild2" presStyleCnt="0"/>
      <dgm:spPr/>
    </dgm:pt>
    <dgm:pt modelId="{372AFEC3-472D-4B82-9001-2D0E91885CE5}" type="pres">
      <dgm:prSet presAssocID="{2045D2FA-0346-4B90-9A6E-2F3177322602}" presName="Name10" presStyleLbl="parChTrans1D2" presStyleIdx="0" presStyleCnt="5"/>
      <dgm:spPr/>
      <dgm:t>
        <a:bodyPr/>
        <a:lstStyle/>
        <a:p>
          <a:endParaRPr lang="tr-TR"/>
        </a:p>
      </dgm:t>
    </dgm:pt>
    <dgm:pt modelId="{B91B58D6-8AF1-4997-9503-C2145BDB5623}" type="pres">
      <dgm:prSet presAssocID="{76785932-E79D-4755-85E4-1364ADE3E23F}" presName="hierRoot2" presStyleCnt="0"/>
      <dgm:spPr/>
    </dgm:pt>
    <dgm:pt modelId="{94D20630-3F7A-45CE-A7D7-376C6843DA4A}" type="pres">
      <dgm:prSet presAssocID="{76785932-E79D-4755-85E4-1364ADE3E23F}" presName="composite2" presStyleCnt="0"/>
      <dgm:spPr/>
    </dgm:pt>
    <dgm:pt modelId="{B3CAC00A-3EB0-4854-9E0D-BF5813CF0EF1}" type="pres">
      <dgm:prSet presAssocID="{76785932-E79D-4755-85E4-1364ADE3E23F}" presName="background2" presStyleLbl="node2" presStyleIdx="0" presStyleCnt="5"/>
      <dgm:spPr/>
    </dgm:pt>
    <dgm:pt modelId="{86651E5D-2437-420E-911A-D3C8F0212C90}" type="pres">
      <dgm:prSet presAssocID="{76785932-E79D-4755-85E4-1364ADE3E23F}" presName="text2" presStyleLbl="fgAcc2" presStyleIdx="0" presStyleCnt="5">
        <dgm:presLayoutVars>
          <dgm:chPref val="3"/>
        </dgm:presLayoutVars>
      </dgm:prSet>
      <dgm:spPr/>
      <dgm:t>
        <a:bodyPr/>
        <a:lstStyle/>
        <a:p>
          <a:endParaRPr lang="tr-TR"/>
        </a:p>
      </dgm:t>
    </dgm:pt>
    <dgm:pt modelId="{0AAE7FED-4A76-4BF2-A143-EFADF2252B35}" type="pres">
      <dgm:prSet presAssocID="{76785932-E79D-4755-85E4-1364ADE3E23F}" presName="hierChild3" presStyleCnt="0"/>
      <dgm:spPr/>
    </dgm:pt>
    <dgm:pt modelId="{CD19B2D0-5B77-4052-8F91-BBE4D2615CF4}" type="pres">
      <dgm:prSet presAssocID="{E27CE4F2-977C-4FF5-A357-B5CED19292DD}" presName="Name10" presStyleLbl="parChTrans1D2" presStyleIdx="1" presStyleCnt="5"/>
      <dgm:spPr/>
      <dgm:t>
        <a:bodyPr/>
        <a:lstStyle/>
        <a:p>
          <a:endParaRPr lang="tr-TR"/>
        </a:p>
      </dgm:t>
    </dgm:pt>
    <dgm:pt modelId="{3AFB9CBE-3D15-4E55-A0C4-A73E7768AA66}" type="pres">
      <dgm:prSet presAssocID="{D119268D-5E3E-4C55-9931-4FE81206C2C2}" presName="hierRoot2" presStyleCnt="0"/>
      <dgm:spPr/>
    </dgm:pt>
    <dgm:pt modelId="{00BA76BA-26EE-430A-9E2C-E1AB3F88CB63}" type="pres">
      <dgm:prSet presAssocID="{D119268D-5E3E-4C55-9931-4FE81206C2C2}" presName="composite2" presStyleCnt="0"/>
      <dgm:spPr/>
    </dgm:pt>
    <dgm:pt modelId="{8A3E392B-5937-4FE9-BB2D-12358E539780}" type="pres">
      <dgm:prSet presAssocID="{D119268D-5E3E-4C55-9931-4FE81206C2C2}" presName="background2" presStyleLbl="node2" presStyleIdx="1" presStyleCnt="5"/>
      <dgm:spPr/>
    </dgm:pt>
    <dgm:pt modelId="{08516F95-5714-4502-A2A6-65BBD2E7C33C}" type="pres">
      <dgm:prSet presAssocID="{D119268D-5E3E-4C55-9931-4FE81206C2C2}" presName="text2" presStyleLbl="fgAcc2" presStyleIdx="1" presStyleCnt="5">
        <dgm:presLayoutVars>
          <dgm:chPref val="3"/>
        </dgm:presLayoutVars>
      </dgm:prSet>
      <dgm:spPr/>
      <dgm:t>
        <a:bodyPr/>
        <a:lstStyle/>
        <a:p>
          <a:endParaRPr lang="tr-TR"/>
        </a:p>
      </dgm:t>
    </dgm:pt>
    <dgm:pt modelId="{7F047FE4-BEE0-48A5-B25A-A7B3C622FE5E}" type="pres">
      <dgm:prSet presAssocID="{D119268D-5E3E-4C55-9931-4FE81206C2C2}" presName="hierChild3" presStyleCnt="0"/>
      <dgm:spPr/>
    </dgm:pt>
    <dgm:pt modelId="{F52342EA-EC8F-429C-B4DA-51D6F02224D3}" type="pres">
      <dgm:prSet presAssocID="{352BCF86-0278-4692-9DBF-E8547C257A93}" presName="Name10" presStyleLbl="parChTrans1D2" presStyleIdx="2" presStyleCnt="5"/>
      <dgm:spPr/>
      <dgm:t>
        <a:bodyPr/>
        <a:lstStyle/>
        <a:p>
          <a:endParaRPr lang="tr-TR"/>
        </a:p>
      </dgm:t>
    </dgm:pt>
    <dgm:pt modelId="{BE318D78-D9F2-44A1-89BD-0B0295F586C3}" type="pres">
      <dgm:prSet presAssocID="{AB7FEF6D-4990-4582-BE2E-6CC63804657E}" presName="hierRoot2" presStyleCnt="0"/>
      <dgm:spPr/>
    </dgm:pt>
    <dgm:pt modelId="{AA89B011-6DA6-47CC-B33B-5F35166640C5}" type="pres">
      <dgm:prSet presAssocID="{AB7FEF6D-4990-4582-BE2E-6CC63804657E}" presName="composite2" presStyleCnt="0"/>
      <dgm:spPr/>
    </dgm:pt>
    <dgm:pt modelId="{063F1312-C7BE-4797-A7D8-E72A1F9A9C39}" type="pres">
      <dgm:prSet presAssocID="{AB7FEF6D-4990-4582-BE2E-6CC63804657E}" presName="background2" presStyleLbl="node2" presStyleIdx="2" presStyleCnt="5"/>
      <dgm:spPr/>
    </dgm:pt>
    <dgm:pt modelId="{692B6414-047C-45EC-9B89-7D8BD7D87AC1}" type="pres">
      <dgm:prSet presAssocID="{AB7FEF6D-4990-4582-BE2E-6CC63804657E}" presName="text2" presStyleLbl="fgAcc2" presStyleIdx="2" presStyleCnt="5">
        <dgm:presLayoutVars>
          <dgm:chPref val="3"/>
        </dgm:presLayoutVars>
      </dgm:prSet>
      <dgm:spPr/>
      <dgm:t>
        <a:bodyPr/>
        <a:lstStyle/>
        <a:p>
          <a:endParaRPr lang="tr-TR"/>
        </a:p>
      </dgm:t>
    </dgm:pt>
    <dgm:pt modelId="{5CC1952A-746D-4FF0-9A82-FE50B0E2A4EF}" type="pres">
      <dgm:prSet presAssocID="{AB7FEF6D-4990-4582-BE2E-6CC63804657E}" presName="hierChild3" presStyleCnt="0"/>
      <dgm:spPr/>
    </dgm:pt>
    <dgm:pt modelId="{AA860412-0A63-4F5C-B155-B31FE4CE8656}" type="pres">
      <dgm:prSet presAssocID="{2BB4D1CB-9260-41F3-B4C8-3736ED614D73}" presName="Name10" presStyleLbl="parChTrans1D2" presStyleIdx="3" presStyleCnt="5"/>
      <dgm:spPr/>
      <dgm:t>
        <a:bodyPr/>
        <a:lstStyle/>
        <a:p>
          <a:endParaRPr lang="tr-TR"/>
        </a:p>
      </dgm:t>
    </dgm:pt>
    <dgm:pt modelId="{147333DC-B7A7-4B0F-A825-82395917FA39}" type="pres">
      <dgm:prSet presAssocID="{4C78F543-4B65-4059-95A9-3BA57CE37FBE}" presName="hierRoot2" presStyleCnt="0"/>
      <dgm:spPr/>
    </dgm:pt>
    <dgm:pt modelId="{E339BB6D-94E3-4D6A-B947-B956AB751F8C}" type="pres">
      <dgm:prSet presAssocID="{4C78F543-4B65-4059-95A9-3BA57CE37FBE}" presName="composite2" presStyleCnt="0"/>
      <dgm:spPr/>
    </dgm:pt>
    <dgm:pt modelId="{E5932296-299E-485E-AC6F-936B20DD3F5F}" type="pres">
      <dgm:prSet presAssocID="{4C78F543-4B65-4059-95A9-3BA57CE37FBE}" presName="background2" presStyleLbl="node2" presStyleIdx="3" presStyleCnt="5"/>
      <dgm:spPr/>
    </dgm:pt>
    <dgm:pt modelId="{F2134926-6298-4223-B701-70F462489FC7}" type="pres">
      <dgm:prSet presAssocID="{4C78F543-4B65-4059-95A9-3BA57CE37FBE}" presName="text2" presStyleLbl="fgAcc2" presStyleIdx="3" presStyleCnt="5">
        <dgm:presLayoutVars>
          <dgm:chPref val="3"/>
        </dgm:presLayoutVars>
      </dgm:prSet>
      <dgm:spPr/>
      <dgm:t>
        <a:bodyPr/>
        <a:lstStyle/>
        <a:p>
          <a:endParaRPr lang="tr-TR"/>
        </a:p>
      </dgm:t>
    </dgm:pt>
    <dgm:pt modelId="{0E641D93-C8DE-4105-9D06-864ACA6F0582}" type="pres">
      <dgm:prSet presAssocID="{4C78F543-4B65-4059-95A9-3BA57CE37FBE}" presName="hierChild3" presStyleCnt="0"/>
      <dgm:spPr/>
    </dgm:pt>
    <dgm:pt modelId="{CBAFC421-2174-414C-B89C-A8AA5B424066}" type="pres">
      <dgm:prSet presAssocID="{756EE2B6-8960-44B1-9C90-B84E50B047EA}" presName="Name17" presStyleLbl="parChTrans1D3" presStyleIdx="0" presStyleCnt="2"/>
      <dgm:spPr/>
      <dgm:t>
        <a:bodyPr/>
        <a:lstStyle/>
        <a:p>
          <a:endParaRPr lang="tr-TR"/>
        </a:p>
      </dgm:t>
    </dgm:pt>
    <dgm:pt modelId="{DAB0CB3B-79DD-4110-B084-B273267E42E1}" type="pres">
      <dgm:prSet presAssocID="{020CBF07-D643-4A82-8528-5BCEFB6F8F75}" presName="hierRoot3" presStyleCnt="0"/>
      <dgm:spPr/>
    </dgm:pt>
    <dgm:pt modelId="{C39F5560-11CF-4745-9F5D-6C334B53A20D}" type="pres">
      <dgm:prSet presAssocID="{020CBF07-D643-4A82-8528-5BCEFB6F8F75}" presName="composite3" presStyleCnt="0"/>
      <dgm:spPr/>
    </dgm:pt>
    <dgm:pt modelId="{4147BDB2-7779-4E90-9869-8EEACD576146}" type="pres">
      <dgm:prSet presAssocID="{020CBF07-D643-4A82-8528-5BCEFB6F8F75}" presName="background3" presStyleLbl="node3" presStyleIdx="0" presStyleCnt="2"/>
      <dgm:spPr/>
    </dgm:pt>
    <dgm:pt modelId="{D27CBDA4-4C6D-4D34-9558-EDA727674BFA}" type="pres">
      <dgm:prSet presAssocID="{020CBF07-D643-4A82-8528-5BCEFB6F8F75}" presName="text3" presStyleLbl="fgAcc3" presStyleIdx="0" presStyleCnt="2">
        <dgm:presLayoutVars>
          <dgm:chPref val="3"/>
        </dgm:presLayoutVars>
      </dgm:prSet>
      <dgm:spPr/>
      <dgm:t>
        <a:bodyPr/>
        <a:lstStyle/>
        <a:p>
          <a:endParaRPr lang="tr-TR"/>
        </a:p>
      </dgm:t>
    </dgm:pt>
    <dgm:pt modelId="{A2A3D181-A0ED-41CB-82BE-46A00286141C}" type="pres">
      <dgm:prSet presAssocID="{020CBF07-D643-4A82-8528-5BCEFB6F8F75}" presName="hierChild4" presStyleCnt="0"/>
      <dgm:spPr/>
    </dgm:pt>
    <dgm:pt modelId="{8CBCC0EB-CC6B-426F-B204-A20C5924D395}" type="pres">
      <dgm:prSet presAssocID="{540C67C5-14D7-44C7-A466-3A4C54524BC7}" presName="Name17" presStyleLbl="parChTrans1D3" presStyleIdx="1" presStyleCnt="2"/>
      <dgm:spPr/>
      <dgm:t>
        <a:bodyPr/>
        <a:lstStyle/>
        <a:p>
          <a:endParaRPr lang="tr-TR"/>
        </a:p>
      </dgm:t>
    </dgm:pt>
    <dgm:pt modelId="{4713A676-A011-42DF-A450-F2ECFC717643}" type="pres">
      <dgm:prSet presAssocID="{CCE84A93-3AC5-4A11-A7D2-ABF780B3A8C9}" presName="hierRoot3" presStyleCnt="0"/>
      <dgm:spPr/>
    </dgm:pt>
    <dgm:pt modelId="{675318C2-3F0B-4C7D-A131-29E60E905106}" type="pres">
      <dgm:prSet presAssocID="{CCE84A93-3AC5-4A11-A7D2-ABF780B3A8C9}" presName="composite3" presStyleCnt="0"/>
      <dgm:spPr/>
    </dgm:pt>
    <dgm:pt modelId="{86C43650-1C5C-4131-83EE-ACD69AB98C20}" type="pres">
      <dgm:prSet presAssocID="{CCE84A93-3AC5-4A11-A7D2-ABF780B3A8C9}" presName="background3" presStyleLbl="node3" presStyleIdx="1" presStyleCnt="2"/>
      <dgm:spPr/>
    </dgm:pt>
    <dgm:pt modelId="{ABFCE6AB-750F-47A9-BF08-1A43082A0053}" type="pres">
      <dgm:prSet presAssocID="{CCE84A93-3AC5-4A11-A7D2-ABF780B3A8C9}" presName="text3" presStyleLbl="fgAcc3" presStyleIdx="1" presStyleCnt="2">
        <dgm:presLayoutVars>
          <dgm:chPref val="3"/>
        </dgm:presLayoutVars>
      </dgm:prSet>
      <dgm:spPr/>
      <dgm:t>
        <a:bodyPr/>
        <a:lstStyle/>
        <a:p>
          <a:endParaRPr lang="tr-TR"/>
        </a:p>
      </dgm:t>
    </dgm:pt>
    <dgm:pt modelId="{CC9EB075-3301-420C-8AF6-D6C4D5116AE9}" type="pres">
      <dgm:prSet presAssocID="{CCE84A93-3AC5-4A11-A7D2-ABF780B3A8C9}" presName="hierChild4" presStyleCnt="0"/>
      <dgm:spPr/>
    </dgm:pt>
    <dgm:pt modelId="{5E73B4BB-58AF-4554-B154-38D75C6CE097}" type="pres">
      <dgm:prSet presAssocID="{A10178BD-8B75-4728-A95A-4481F52ACA95}" presName="Name10" presStyleLbl="parChTrans1D2" presStyleIdx="4" presStyleCnt="5"/>
      <dgm:spPr/>
      <dgm:t>
        <a:bodyPr/>
        <a:lstStyle/>
        <a:p>
          <a:endParaRPr lang="tr-TR"/>
        </a:p>
      </dgm:t>
    </dgm:pt>
    <dgm:pt modelId="{D793CD52-83CB-4FEE-8ACF-8DCCCEC17881}" type="pres">
      <dgm:prSet presAssocID="{45844CE2-075C-4C58-AA88-A6CB7101BBC0}" presName="hierRoot2" presStyleCnt="0"/>
      <dgm:spPr/>
    </dgm:pt>
    <dgm:pt modelId="{6823A6F1-0F86-44E7-8DB8-75E65E7E0E7B}" type="pres">
      <dgm:prSet presAssocID="{45844CE2-075C-4C58-AA88-A6CB7101BBC0}" presName="composite2" presStyleCnt="0"/>
      <dgm:spPr/>
    </dgm:pt>
    <dgm:pt modelId="{599C9E63-F2C0-495C-815C-E15CA4C569F6}" type="pres">
      <dgm:prSet presAssocID="{45844CE2-075C-4C58-AA88-A6CB7101BBC0}" presName="background2" presStyleLbl="node2" presStyleIdx="4" presStyleCnt="5"/>
      <dgm:spPr/>
    </dgm:pt>
    <dgm:pt modelId="{5F33AAD3-0FB3-4E4B-8E8A-B346E774B725}" type="pres">
      <dgm:prSet presAssocID="{45844CE2-075C-4C58-AA88-A6CB7101BBC0}" presName="text2" presStyleLbl="fgAcc2" presStyleIdx="4" presStyleCnt="5">
        <dgm:presLayoutVars>
          <dgm:chPref val="3"/>
        </dgm:presLayoutVars>
      </dgm:prSet>
      <dgm:spPr/>
      <dgm:t>
        <a:bodyPr/>
        <a:lstStyle/>
        <a:p>
          <a:endParaRPr lang="tr-TR"/>
        </a:p>
      </dgm:t>
    </dgm:pt>
    <dgm:pt modelId="{61562B08-792D-47EC-A968-9DFB25BF51AB}" type="pres">
      <dgm:prSet presAssocID="{45844CE2-075C-4C58-AA88-A6CB7101BBC0}" presName="hierChild3" presStyleCnt="0"/>
      <dgm:spPr/>
    </dgm:pt>
  </dgm:ptLst>
  <dgm:cxnLst>
    <dgm:cxn modelId="{D0C30ABE-BC99-4361-BF9C-A60982AC05FB}" srcId="{4C78F543-4B65-4059-95A9-3BA57CE37FBE}" destId="{020CBF07-D643-4A82-8528-5BCEFB6F8F75}" srcOrd="0" destOrd="0" parTransId="{756EE2B6-8960-44B1-9C90-B84E50B047EA}" sibTransId="{BCCDDCD4-2E85-4EC1-AC20-03CFA3D69A6F}"/>
    <dgm:cxn modelId="{A04F6731-AB50-4B6A-A2E9-E014E744A163}" type="presOf" srcId="{415529ED-4DF4-4B59-9B42-04E0C2371BF8}" destId="{BE7335F3-CCA6-49CC-87A7-F50FC460278B}" srcOrd="0" destOrd="0" presId="urn:microsoft.com/office/officeart/2005/8/layout/hierarchy1"/>
    <dgm:cxn modelId="{0B63909C-67AE-4926-BE77-750E36B2E2A6}" srcId="{415529ED-4DF4-4B59-9B42-04E0C2371BF8}" destId="{D5430A3B-3779-4D4D-8F26-09915E100E72}" srcOrd="0" destOrd="0" parTransId="{B5EE8FD3-C07F-452D-A15F-1B8040F0679C}" sibTransId="{EE92AFDE-A269-4EF0-83D2-B55D390539CC}"/>
    <dgm:cxn modelId="{09400A44-6CB6-436C-B11E-F79949D8375B}" type="presOf" srcId="{45844CE2-075C-4C58-AA88-A6CB7101BBC0}" destId="{5F33AAD3-0FB3-4E4B-8E8A-B346E774B725}" srcOrd="0" destOrd="0" presId="urn:microsoft.com/office/officeart/2005/8/layout/hierarchy1"/>
    <dgm:cxn modelId="{3B9C7B5E-FCE2-48A7-A259-E9D31E7DC55A}" type="presOf" srcId="{E27CE4F2-977C-4FF5-A357-B5CED19292DD}" destId="{CD19B2D0-5B77-4052-8F91-BBE4D2615CF4}" srcOrd="0" destOrd="0" presId="urn:microsoft.com/office/officeart/2005/8/layout/hierarchy1"/>
    <dgm:cxn modelId="{45E03693-4735-4495-94A2-711CBCE1589C}" type="presOf" srcId="{2BB4D1CB-9260-41F3-B4C8-3736ED614D73}" destId="{AA860412-0A63-4F5C-B155-B31FE4CE8656}" srcOrd="0" destOrd="0" presId="urn:microsoft.com/office/officeart/2005/8/layout/hierarchy1"/>
    <dgm:cxn modelId="{A0600C06-FDF7-49CB-893B-8ADD1070040E}" srcId="{D5430A3B-3779-4D4D-8F26-09915E100E72}" destId="{4C78F543-4B65-4059-95A9-3BA57CE37FBE}" srcOrd="3" destOrd="0" parTransId="{2BB4D1CB-9260-41F3-B4C8-3736ED614D73}" sibTransId="{44B1E9E9-B9F5-47EC-AE37-A075CC6AB0D8}"/>
    <dgm:cxn modelId="{E97E06BF-874F-44FD-A31B-0254C1888C7E}" type="presOf" srcId="{AB7FEF6D-4990-4582-BE2E-6CC63804657E}" destId="{692B6414-047C-45EC-9B89-7D8BD7D87AC1}" srcOrd="0" destOrd="0" presId="urn:microsoft.com/office/officeart/2005/8/layout/hierarchy1"/>
    <dgm:cxn modelId="{BE91B3BF-7E22-4AC7-8278-B091854786F0}" srcId="{D5430A3B-3779-4D4D-8F26-09915E100E72}" destId="{AB7FEF6D-4990-4582-BE2E-6CC63804657E}" srcOrd="2" destOrd="0" parTransId="{352BCF86-0278-4692-9DBF-E8547C257A93}" sibTransId="{EEDC0A3F-6F95-45CA-9EC2-173CEBC3C217}"/>
    <dgm:cxn modelId="{35C334FF-A43D-49E5-9CF3-FD8FEEF51AF5}" type="presOf" srcId="{76785932-E79D-4755-85E4-1364ADE3E23F}" destId="{86651E5D-2437-420E-911A-D3C8F0212C90}" srcOrd="0" destOrd="0" presId="urn:microsoft.com/office/officeart/2005/8/layout/hierarchy1"/>
    <dgm:cxn modelId="{1B6CF2C7-AA21-41A9-882C-1D2AEE94AA84}" srcId="{4C78F543-4B65-4059-95A9-3BA57CE37FBE}" destId="{CCE84A93-3AC5-4A11-A7D2-ABF780B3A8C9}" srcOrd="1" destOrd="0" parTransId="{540C67C5-14D7-44C7-A466-3A4C54524BC7}" sibTransId="{68533CED-D750-4F68-B7CF-748300268E29}"/>
    <dgm:cxn modelId="{53C80417-4107-4C5D-9768-7D32A9DC20DC}" type="presOf" srcId="{4C78F543-4B65-4059-95A9-3BA57CE37FBE}" destId="{F2134926-6298-4223-B701-70F462489FC7}" srcOrd="0" destOrd="0" presId="urn:microsoft.com/office/officeart/2005/8/layout/hierarchy1"/>
    <dgm:cxn modelId="{3B81BC66-55BA-4C9D-BA04-D5F7FE3852BA}" type="presOf" srcId="{020CBF07-D643-4A82-8528-5BCEFB6F8F75}" destId="{D27CBDA4-4C6D-4D34-9558-EDA727674BFA}" srcOrd="0" destOrd="0" presId="urn:microsoft.com/office/officeart/2005/8/layout/hierarchy1"/>
    <dgm:cxn modelId="{84274B37-30EB-4464-82DC-E6D579D595B6}" type="presOf" srcId="{540C67C5-14D7-44C7-A466-3A4C54524BC7}" destId="{8CBCC0EB-CC6B-426F-B204-A20C5924D395}" srcOrd="0" destOrd="0" presId="urn:microsoft.com/office/officeart/2005/8/layout/hierarchy1"/>
    <dgm:cxn modelId="{482E9608-0A95-434E-AFDF-315976077B54}" type="presOf" srcId="{756EE2B6-8960-44B1-9C90-B84E50B047EA}" destId="{CBAFC421-2174-414C-B89C-A8AA5B424066}" srcOrd="0" destOrd="0" presId="urn:microsoft.com/office/officeart/2005/8/layout/hierarchy1"/>
    <dgm:cxn modelId="{5F135B3C-743A-4743-B376-1C9F0E68D6CF}" type="presOf" srcId="{A10178BD-8B75-4728-A95A-4481F52ACA95}" destId="{5E73B4BB-58AF-4554-B154-38D75C6CE097}" srcOrd="0" destOrd="0" presId="urn:microsoft.com/office/officeart/2005/8/layout/hierarchy1"/>
    <dgm:cxn modelId="{CC7E3571-ED7F-454B-9287-B8DD5907006B}" type="presOf" srcId="{CCE84A93-3AC5-4A11-A7D2-ABF780B3A8C9}" destId="{ABFCE6AB-750F-47A9-BF08-1A43082A0053}" srcOrd="0" destOrd="0" presId="urn:microsoft.com/office/officeart/2005/8/layout/hierarchy1"/>
    <dgm:cxn modelId="{36774D56-D3D8-4172-8C4A-B0913379DFC6}" type="presOf" srcId="{D119268D-5E3E-4C55-9931-4FE81206C2C2}" destId="{08516F95-5714-4502-A2A6-65BBD2E7C33C}" srcOrd="0" destOrd="0" presId="urn:microsoft.com/office/officeart/2005/8/layout/hierarchy1"/>
    <dgm:cxn modelId="{E0FB00CA-BFE5-4E16-9E7A-DABCA8EA5A3F}" type="presOf" srcId="{2045D2FA-0346-4B90-9A6E-2F3177322602}" destId="{372AFEC3-472D-4B82-9001-2D0E91885CE5}" srcOrd="0" destOrd="0" presId="urn:microsoft.com/office/officeart/2005/8/layout/hierarchy1"/>
    <dgm:cxn modelId="{80719AF6-B578-4692-9167-16E8E569834D}" srcId="{D5430A3B-3779-4D4D-8F26-09915E100E72}" destId="{76785932-E79D-4755-85E4-1364ADE3E23F}" srcOrd="0" destOrd="0" parTransId="{2045D2FA-0346-4B90-9A6E-2F3177322602}" sibTransId="{76236125-142B-4A85-81D4-0105EE4A8682}"/>
    <dgm:cxn modelId="{6F87E97E-5B41-4026-938A-15CF7CBC9FD4}" type="presOf" srcId="{352BCF86-0278-4692-9DBF-E8547C257A93}" destId="{F52342EA-EC8F-429C-B4DA-51D6F02224D3}" srcOrd="0" destOrd="0" presId="urn:microsoft.com/office/officeart/2005/8/layout/hierarchy1"/>
    <dgm:cxn modelId="{7A377D5C-2B86-4E14-98C9-F49265D59054}" srcId="{D5430A3B-3779-4D4D-8F26-09915E100E72}" destId="{45844CE2-075C-4C58-AA88-A6CB7101BBC0}" srcOrd="4" destOrd="0" parTransId="{A10178BD-8B75-4728-A95A-4481F52ACA95}" sibTransId="{F86CA2B0-1EA8-49E9-A52C-1643FD92DC48}"/>
    <dgm:cxn modelId="{E15C8081-B6B7-4B70-85A9-67FA6397F9C1}" srcId="{D5430A3B-3779-4D4D-8F26-09915E100E72}" destId="{D119268D-5E3E-4C55-9931-4FE81206C2C2}" srcOrd="1" destOrd="0" parTransId="{E27CE4F2-977C-4FF5-A357-B5CED19292DD}" sibTransId="{AEF0ED07-05F6-4F02-8F7A-55E0937B31B2}"/>
    <dgm:cxn modelId="{C9865A81-D74B-4283-A480-11659832B54F}" type="presOf" srcId="{D5430A3B-3779-4D4D-8F26-09915E100E72}" destId="{CCD23E3B-FDBE-4F0B-BC05-1BEE9515E205}" srcOrd="0" destOrd="0" presId="urn:microsoft.com/office/officeart/2005/8/layout/hierarchy1"/>
    <dgm:cxn modelId="{2A042918-6CA5-4732-99C7-98B4A576438F}" type="presParOf" srcId="{BE7335F3-CCA6-49CC-87A7-F50FC460278B}" destId="{79A517C0-8005-4D4A-A265-F18139DF96B4}" srcOrd="0" destOrd="0" presId="urn:microsoft.com/office/officeart/2005/8/layout/hierarchy1"/>
    <dgm:cxn modelId="{C34A8B28-2FBA-456D-AA27-0C7CF6E58A3E}" type="presParOf" srcId="{79A517C0-8005-4D4A-A265-F18139DF96B4}" destId="{B68419BC-4F3E-4E8D-822C-3B216CC980D4}" srcOrd="0" destOrd="0" presId="urn:microsoft.com/office/officeart/2005/8/layout/hierarchy1"/>
    <dgm:cxn modelId="{7A78644D-DC64-4906-BE7A-993574EEDC88}" type="presParOf" srcId="{B68419BC-4F3E-4E8D-822C-3B216CC980D4}" destId="{D8670C96-54C0-4D64-A70A-03CD616AE41E}" srcOrd="0" destOrd="0" presId="urn:microsoft.com/office/officeart/2005/8/layout/hierarchy1"/>
    <dgm:cxn modelId="{0F861EB5-0477-4765-AE31-B2BFA06BE39B}" type="presParOf" srcId="{B68419BC-4F3E-4E8D-822C-3B216CC980D4}" destId="{CCD23E3B-FDBE-4F0B-BC05-1BEE9515E205}" srcOrd="1" destOrd="0" presId="urn:microsoft.com/office/officeart/2005/8/layout/hierarchy1"/>
    <dgm:cxn modelId="{1F388D45-2E9E-4A5B-8706-6ADA0E81F1CC}" type="presParOf" srcId="{79A517C0-8005-4D4A-A265-F18139DF96B4}" destId="{7F3BBA8E-D0DF-4651-8C55-03BE0E18B840}" srcOrd="1" destOrd="0" presId="urn:microsoft.com/office/officeart/2005/8/layout/hierarchy1"/>
    <dgm:cxn modelId="{2F624968-C25D-4C22-8ECA-C5AAADC95C4D}" type="presParOf" srcId="{7F3BBA8E-D0DF-4651-8C55-03BE0E18B840}" destId="{372AFEC3-472D-4B82-9001-2D0E91885CE5}" srcOrd="0" destOrd="0" presId="urn:microsoft.com/office/officeart/2005/8/layout/hierarchy1"/>
    <dgm:cxn modelId="{84528EDA-E6FE-42DB-9849-6FC1916CF7DC}" type="presParOf" srcId="{7F3BBA8E-D0DF-4651-8C55-03BE0E18B840}" destId="{B91B58D6-8AF1-4997-9503-C2145BDB5623}" srcOrd="1" destOrd="0" presId="urn:microsoft.com/office/officeart/2005/8/layout/hierarchy1"/>
    <dgm:cxn modelId="{2FB94814-684C-4F36-B919-92DF2235A532}" type="presParOf" srcId="{B91B58D6-8AF1-4997-9503-C2145BDB5623}" destId="{94D20630-3F7A-45CE-A7D7-376C6843DA4A}" srcOrd="0" destOrd="0" presId="urn:microsoft.com/office/officeart/2005/8/layout/hierarchy1"/>
    <dgm:cxn modelId="{EDB156FE-C369-47E5-A5A6-352DD1D43B39}" type="presParOf" srcId="{94D20630-3F7A-45CE-A7D7-376C6843DA4A}" destId="{B3CAC00A-3EB0-4854-9E0D-BF5813CF0EF1}" srcOrd="0" destOrd="0" presId="urn:microsoft.com/office/officeart/2005/8/layout/hierarchy1"/>
    <dgm:cxn modelId="{465FBA54-FD51-4853-A340-CC5E9D177C86}" type="presParOf" srcId="{94D20630-3F7A-45CE-A7D7-376C6843DA4A}" destId="{86651E5D-2437-420E-911A-D3C8F0212C90}" srcOrd="1" destOrd="0" presId="urn:microsoft.com/office/officeart/2005/8/layout/hierarchy1"/>
    <dgm:cxn modelId="{5ED28EB3-B3C6-4C16-A3A1-D6891BC8E5EF}" type="presParOf" srcId="{B91B58D6-8AF1-4997-9503-C2145BDB5623}" destId="{0AAE7FED-4A76-4BF2-A143-EFADF2252B35}" srcOrd="1" destOrd="0" presId="urn:microsoft.com/office/officeart/2005/8/layout/hierarchy1"/>
    <dgm:cxn modelId="{98469335-F8E6-4155-8FC6-9B29295833AE}" type="presParOf" srcId="{7F3BBA8E-D0DF-4651-8C55-03BE0E18B840}" destId="{CD19B2D0-5B77-4052-8F91-BBE4D2615CF4}" srcOrd="2" destOrd="0" presId="urn:microsoft.com/office/officeart/2005/8/layout/hierarchy1"/>
    <dgm:cxn modelId="{3ED5A478-B0E8-4267-BB50-0D1198BCF720}" type="presParOf" srcId="{7F3BBA8E-D0DF-4651-8C55-03BE0E18B840}" destId="{3AFB9CBE-3D15-4E55-A0C4-A73E7768AA66}" srcOrd="3" destOrd="0" presId="urn:microsoft.com/office/officeart/2005/8/layout/hierarchy1"/>
    <dgm:cxn modelId="{47CA5C96-BF97-4BD3-A53B-E1CA904AB3BB}" type="presParOf" srcId="{3AFB9CBE-3D15-4E55-A0C4-A73E7768AA66}" destId="{00BA76BA-26EE-430A-9E2C-E1AB3F88CB63}" srcOrd="0" destOrd="0" presId="urn:microsoft.com/office/officeart/2005/8/layout/hierarchy1"/>
    <dgm:cxn modelId="{E4EC1591-5360-40BF-A0BB-D25572BA1069}" type="presParOf" srcId="{00BA76BA-26EE-430A-9E2C-E1AB3F88CB63}" destId="{8A3E392B-5937-4FE9-BB2D-12358E539780}" srcOrd="0" destOrd="0" presId="urn:microsoft.com/office/officeart/2005/8/layout/hierarchy1"/>
    <dgm:cxn modelId="{CE653FE8-E7E8-4D39-9324-A20E56C40004}" type="presParOf" srcId="{00BA76BA-26EE-430A-9E2C-E1AB3F88CB63}" destId="{08516F95-5714-4502-A2A6-65BBD2E7C33C}" srcOrd="1" destOrd="0" presId="urn:microsoft.com/office/officeart/2005/8/layout/hierarchy1"/>
    <dgm:cxn modelId="{4EECCA48-A8AD-40CF-8054-4EE5D0E43F73}" type="presParOf" srcId="{3AFB9CBE-3D15-4E55-A0C4-A73E7768AA66}" destId="{7F047FE4-BEE0-48A5-B25A-A7B3C622FE5E}" srcOrd="1" destOrd="0" presId="urn:microsoft.com/office/officeart/2005/8/layout/hierarchy1"/>
    <dgm:cxn modelId="{563AF543-1314-4A8A-A706-8BD2D7F8B36F}" type="presParOf" srcId="{7F3BBA8E-D0DF-4651-8C55-03BE0E18B840}" destId="{F52342EA-EC8F-429C-B4DA-51D6F02224D3}" srcOrd="4" destOrd="0" presId="urn:microsoft.com/office/officeart/2005/8/layout/hierarchy1"/>
    <dgm:cxn modelId="{B497E49D-3710-4690-9F8F-783EA672BEF5}" type="presParOf" srcId="{7F3BBA8E-D0DF-4651-8C55-03BE0E18B840}" destId="{BE318D78-D9F2-44A1-89BD-0B0295F586C3}" srcOrd="5" destOrd="0" presId="urn:microsoft.com/office/officeart/2005/8/layout/hierarchy1"/>
    <dgm:cxn modelId="{74563E5F-EDA2-4CED-848E-6BF9F978C020}" type="presParOf" srcId="{BE318D78-D9F2-44A1-89BD-0B0295F586C3}" destId="{AA89B011-6DA6-47CC-B33B-5F35166640C5}" srcOrd="0" destOrd="0" presId="urn:microsoft.com/office/officeart/2005/8/layout/hierarchy1"/>
    <dgm:cxn modelId="{9BB78431-25CE-4E1F-AC95-C2487BCC7E2F}" type="presParOf" srcId="{AA89B011-6DA6-47CC-B33B-5F35166640C5}" destId="{063F1312-C7BE-4797-A7D8-E72A1F9A9C39}" srcOrd="0" destOrd="0" presId="urn:microsoft.com/office/officeart/2005/8/layout/hierarchy1"/>
    <dgm:cxn modelId="{0B34FF7D-5CC4-404A-A3C9-D9DF9103053E}" type="presParOf" srcId="{AA89B011-6DA6-47CC-B33B-5F35166640C5}" destId="{692B6414-047C-45EC-9B89-7D8BD7D87AC1}" srcOrd="1" destOrd="0" presId="urn:microsoft.com/office/officeart/2005/8/layout/hierarchy1"/>
    <dgm:cxn modelId="{883D4928-879D-4D06-8DF5-F9809D8534D8}" type="presParOf" srcId="{BE318D78-D9F2-44A1-89BD-0B0295F586C3}" destId="{5CC1952A-746D-4FF0-9A82-FE50B0E2A4EF}" srcOrd="1" destOrd="0" presId="urn:microsoft.com/office/officeart/2005/8/layout/hierarchy1"/>
    <dgm:cxn modelId="{1FACBF6B-15B3-450A-8015-78C606792B89}" type="presParOf" srcId="{7F3BBA8E-D0DF-4651-8C55-03BE0E18B840}" destId="{AA860412-0A63-4F5C-B155-B31FE4CE8656}" srcOrd="6" destOrd="0" presId="urn:microsoft.com/office/officeart/2005/8/layout/hierarchy1"/>
    <dgm:cxn modelId="{1D464D15-138E-48A9-8882-0E32EACEC5DD}" type="presParOf" srcId="{7F3BBA8E-D0DF-4651-8C55-03BE0E18B840}" destId="{147333DC-B7A7-4B0F-A825-82395917FA39}" srcOrd="7" destOrd="0" presId="urn:microsoft.com/office/officeart/2005/8/layout/hierarchy1"/>
    <dgm:cxn modelId="{C3E47289-C23E-445F-BD99-7C06DAF23EBD}" type="presParOf" srcId="{147333DC-B7A7-4B0F-A825-82395917FA39}" destId="{E339BB6D-94E3-4D6A-B947-B956AB751F8C}" srcOrd="0" destOrd="0" presId="urn:microsoft.com/office/officeart/2005/8/layout/hierarchy1"/>
    <dgm:cxn modelId="{026D67D0-DCA2-4AD3-AAA9-866774E6C08C}" type="presParOf" srcId="{E339BB6D-94E3-4D6A-B947-B956AB751F8C}" destId="{E5932296-299E-485E-AC6F-936B20DD3F5F}" srcOrd="0" destOrd="0" presId="urn:microsoft.com/office/officeart/2005/8/layout/hierarchy1"/>
    <dgm:cxn modelId="{D49AFBFC-6421-4DC9-8A5A-874EF854C6AC}" type="presParOf" srcId="{E339BB6D-94E3-4D6A-B947-B956AB751F8C}" destId="{F2134926-6298-4223-B701-70F462489FC7}" srcOrd="1" destOrd="0" presId="urn:microsoft.com/office/officeart/2005/8/layout/hierarchy1"/>
    <dgm:cxn modelId="{7D92A5DE-B4C2-4222-BABD-DD94D71B358C}" type="presParOf" srcId="{147333DC-B7A7-4B0F-A825-82395917FA39}" destId="{0E641D93-C8DE-4105-9D06-864ACA6F0582}" srcOrd="1" destOrd="0" presId="urn:microsoft.com/office/officeart/2005/8/layout/hierarchy1"/>
    <dgm:cxn modelId="{C2D03408-A9B4-474E-A84F-1AEA7AD38539}" type="presParOf" srcId="{0E641D93-C8DE-4105-9D06-864ACA6F0582}" destId="{CBAFC421-2174-414C-B89C-A8AA5B424066}" srcOrd="0" destOrd="0" presId="urn:microsoft.com/office/officeart/2005/8/layout/hierarchy1"/>
    <dgm:cxn modelId="{F966A1EE-1B85-405E-80B2-D71D1E49B3B2}" type="presParOf" srcId="{0E641D93-C8DE-4105-9D06-864ACA6F0582}" destId="{DAB0CB3B-79DD-4110-B084-B273267E42E1}" srcOrd="1" destOrd="0" presId="urn:microsoft.com/office/officeart/2005/8/layout/hierarchy1"/>
    <dgm:cxn modelId="{6FAD15A6-2172-4B59-BF6B-94D427A277F7}" type="presParOf" srcId="{DAB0CB3B-79DD-4110-B084-B273267E42E1}" destId="{C39F5560-11CF-4745-9F5D-6C334B53A20D}" srcOrd="0" destOrd="0" presId="urn:microsoft.com/office/officeart/2005/8/layout/hierarchy1"/>
    <dgm:cxn modelId="{939DBE73-F1BB-4FE6-8EA3-9BF2C4E0F20F}" type="presParOf" srcId="{C39F5560-11CF-4745-9F5D-6C334B53A20D}" destId="{4147BDB2-7779-4E90-9869-8EEACD576146}" srcOrd="0" destOrd="0" presId="urn:microsoft.com/office/officeart/2005/8/layout/hierarchy1"/>
    <dgm:cxn modelId="{7E9FC187-A097-4E0C-9743-8DF989F90A46}" type="presParOf" srcId="{C39F5560-11CF-4745-9F5D-6C334B53A20D}" destId="{D27CBDA4-4C6D-4D34-9558-EDA727674BFA}" srcOrd="1" destOrd="0" presId="urn:microsoft.com/office/officeart/2005/8/layout/hierarchy1"/>
    <dgm:cxn modelId="{3F2ED7BE-6A2D-4C79-B320-16A3B732838D}" type="presParOf" srcId="{DAB0CB3B-79DD-4110-B084-B273267E42E1}" destId="{A2A3D181-A0ED-41CB-82BE-46A00286141C}" srcOrd="1" destOrd="0" presId="urn:microsoft.com/office/officeart/2005/8/layout/hierarchy1"/>
    <dgm:cxn modelId="{058A5AB2-0780-45EB-B4E7-B26AD03BA4AA}" type="presParOf" srcId="{0E641D93-C8DE-4105-9D06-864ACA6F0582}" destId="{8CBCC0EB-CC6B-426F-B204-A20C5924D395}" srcOrd="2" destOrd="0" presId="urn:microsoft.com/office/officeart/2005/8/layout/hierarchy1"/>
    <dgm:cxn modelId="{414BA20D-85E2-4EA8-A4B9-94670FD7B5B3}" type="presParOf" srcId="{0E641D93-C8DE-4105-9D06-864ACA6F0582}" destId="{4713A676-A011-42DF-A450-F2ECFC717643}" srcOrd="3" destOrd="0" presId="urn:microsoft.com/office/officeart/2005/8/layout/hierarchy1"/>
    <dgm:cxn modelId="{2EDFB020-C22A-47D9-A136-FC6A0F490801}" type="presParOf" srcId="{4713A676-A011-42DF-A450-F2ECFC717643}" destId="{675318C2-3F0B-4C7D-A131-29E60E905106}" srcOrd="0" destOrd="0" presId="urn:microsoft.com/office/officeart/2005/8/layout/hierarchy1"/>
    <dgm:cxn modelId="{D5DFF41B-138E-49B5-9A15-946573CCA77C}" type="presParOf" srcId="{675318C2-3F0B-4C7D-A131-29E60E905106}" destId="{86C43650-1C5C-4131-83EE-ACD69AB98C20}" srcOrd="0" destOrd="0" presId="urn:microsoft.com/office/officeart/2005/8/layout/hierarchy1"/>
    <dgm:cxn modelId="{6A07F805-C491-47CF-B54B-90FBE8E4B887}" type="presParOf" srcId="{675318C2-3F0B-4C7D-A131-29E60E905106}" destId="{ABFCE6AB-750F-47A9-BF08-1A43082A0053}" srcOrd="1" destOrd="0" presId="urn:microsoft.com/office/officeart/2005/8/layout/hierarchy1"/>
    <dgm:cxn modelId="{AC8A0470-EDF1-4330-844C-DC7B467FAD77}" type="presParOf" srcId="{4713A676-A011-42DF-A450-F2ECFC717643}" destId="{CC9EB075-3301-420C-8AF6-D6C4D5116AE9}" srcOrd="1" destOrd="0" presId="urn:microsoft.com/office/officeart/2005/8/layout/hierarchy1"/>
    <dgm:cxn modelId="{4F4426D8-EE26-46CE-AD5D-6A7F756A7345}" type="presParOf" srcId="{7F3BBA8E-D0DF-4651-8C55-03BE0E18B840}" destId="{5E73B4BB-58AF-4554-B154-38D75C6CE097}" srcOrd="8" destOrd="0" presId="urn:microsoft.com/office/officeart/2005/8/layout/hierarchy1"/>
    <dgm:cxn modelId="{3E343A93-019D-48EE-A15B-91604C5638C8}" type="presParOf" srcId="{7F3BBA8E-D0DF-4651-8C55-03BE0E18B840}" destId="{D793CD52-83CB-4FEE-8ACF-8DCCCEC17881}" srcOrd="9" destOrd="0" presId="urn:microsoft.com/office/officeart/2005/8/layout/hierarchy1"/>
    <dgm:cxn modelId="{579D2CA0-6C14-4637-91B1-436878E398D8}" type="presParOf" srcId="{D793CD52-83CB-4FEE-8ACF-8DCCCEC17881}" destId="{6823A6F1-0F86-44E7-8DB8-75E65E7E0E7B}" srcOrd="0" destOrd="0" presId="urn:microsoft.com/office/officeart/2005/8/layout/hierarchy1"/>
    <dgm:cxn modelId="{5E2AE986-F136-4572-AD44-8A5CE1A8E02A}" type="presParOf" srcId="{6823A6F1-0F86-44E7-8DB8-75E65E7E0E7B}" destId="{599C9E63-F2C0-495C-815C-E15CA4C569F6}" srcOrd="0" destOrd="0" presId="urn:microsoft.com/office/officeart/2005/8/layout/hierarchy1"/>
    <dgm:cxn modelId="{EDD47400-2B8E-4188-BE97-E980529EC565}" type="presParOf" srcId="{6823A6F1-0F86-44E7-8DB8-75E65E7E0E7B}" destId="{5F33AAD3-0FB3-4E4B-8E8A-B346E774B725}" srcOrd="1" destOrd="0" presId="urn:microsoft.com/office/officeart/2005/8/layout/hierarchy1"/>
    <dgm:cxn modelId="{C50DE67F-42F8-4312-8E0A-19EC9C9B0658}" type="presParOf" srcId="{D793CD52-83CB-4FEE-8ACF-8DCCCEC17881}" destId="{61562B08-792D-47EC-A968-9DFB25BF51AB}"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9C0B0F-E54E-4AD1-A160-5F891C40F7A9}"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tr-TR"/>
        </a:p>
      </dgm:t>
    </dgm:pt>
    <dgm:pt modelId="{B8520CCE-2BD6-44B6-BC04-A73BCE8D2230}">
      <dgm:prSet phldrT="[Metin]" custT="1"/>
      <dgm:spPr>
        <a:solidFill>
          <a:srgbClr val="FFFF66"/>
        </a:solidFill>
      </dgm:spPr>
      <dgm:t>
        <a:bodyPr/>
        <a:lstStyle/>
        <a:p>
          <a:r>
            <a:rPr lang="tr-TR" sz="1300" b="1" dirty="0" smtClean="0">
              <a:solidFill>
                <a:schemeClr val="bg1">
                  <a:lumMod val="50000"/>
                </a:schemeClr>
              </a:solidFill>
            </a:rPr>
            <a:t>COĞRAFİ </a:t>
          </a:r>
          <a:r>
            <a:rPr lang="tr-TR" sz="1600" b="1" dirty="0" smtClean="0">
              <a:solidFill>
                <a:schemeClr val="bg1">
                  <a:lumMod val="50000"/>
                </a:schemeClr>
              </a:solidFill>
            </a:rPr>
            <a:t>KEŞİFLERİN</a:t>
          </a:r>
          <a:r>
            <a:rPr lang="tr-TR" sz="1300" b="1" dirty="0" smtClean="0">
              <a:solidFill>
                <a:schemeClr val="bg1">
                  <a:lumMod val="50000"/>
                </a:schemeClr>
              </a:solidFill>
            </a:rPr>
            <a:t> SEBEPLERİ</a:t>
          </a:r>
          <a:endParaRPr lang="tr-TR" sz="1300" b="1" dirty="0">
            <a:solidFill>
              <a:schemeClr val="bg1">
                <a:lumMod val="50000"/>
              </a:schemeClr>
            </a:solidFill>
          </a:endParaRPr>
        </a:p>
      </dgm:t>
    </dgm:pt>
    <dgm:pt modelId="{F37E89FA-EC2B-4880-9188-3F1E410889F2}" type="parTrans" cxnId="{BA5F1F0C-24AB-445B-88B7-C55A2BF88DB7}">
      <dgm:prSet/>
      <dgm:spPr/>
      <dgm:t>
        <a:bodyPr/>
        <a:lstStyle/>
        <a:p>
          <a:endParaRPr lang="tr-TR"/>
        </a:p>
      </dgm:t>
    </dgm:pt>
    <dgm:pt modelId="{40F01AF4-6CC2-4ACD-A722-419643361357}" type="sibTrans" cxnId="{BA5F1F0C-24AB-445B-88B7-C55A2BF88DB7}">
      <dgm:prSet/>
      <dgm:spPr/>
      <dgm:t>
        <a:bodyPr/>
        <a:lstStyle/>
        <a:p>
          <a:endParaRPr lang="tr-TR"/>
        </a:p>
      </dgm:t>
    </dgm:pt>
    <dgm:pt modelId="{62558981-B254-47F9-93A0-8298E1FEFE93}">
      <dgm:prSet custT="1"/>
      <dgm:spPr>
        <a:solidFill>
          <a:srgbClr val="7030A0"/>
        </a:solidFill>
      </dgm:spPr>
      <dgm:t>
        <a:bodyPr/>
        <a:lstStyle/>
        <a:p>
          <a:r>
            <a:rPr lang="tr-TR" sz="1600" b="1" dirty="0" smtClean="0">
              <a:cs typeface="Times New Roman" pitchFamily="18" charset="0"/>
            </a:rPr>
            <a:t>Doğu ülkelerinin zenginliği ve Avrupalıların buralara ulaşmak istemeleri</a:t>
          </a:r>
          <a:endParaRPr lang="tr-TR" sz="1600" b="1" dirty="0">
            <a:cs typeface="Times New Roman" pitchFamily="18" charset="0"/>
          </a:endParaRPr>
        </a:p>
      </dgm:t>
    </dgm:pt>
    <dgm:pt modelId="{4F74D78F-2992-4252-AA10-547B8D6833B1}" type="parTrans" cxnId="{1364C727-9FA2-439D-AD28-B5CC1AEB4654}">
      <dgm:prSet/>
      <dgm:spPr/>
      <dgm:t>
        <a:bodyPr/>
        <a:lstStyle/>
        <a:p>
          <a:endParaRPr lang="tr-TR"/>
        </a:p>
      </dgm:t>
    </dgm:pt>
    <dgm:pt modelId="{D9CD242A-7D9F-4262-8BCB-417EF2E2BE46}" type="sibTrans" cxnId="{1364C727-9FA2-439D-AD28-B5CC1AEB4654}">
      <dgm:prSet/>
      <dgm:spPr/>
      <dgm:t>
        <a:bodyPr/>
        <a:lstStyle/>
        <a:p>
          <a:endParaRPr lang="tr-TR"/>
        </a:p>
      </dgm:t>
    </dgm:pt>
    <dgm:pt modelId="{7E8806EB-525E-48DE-A4E1-0B65CDE891A2}">
      <dgm:prSet custT="1"/>
      <dgm:spPr>
        <a:solidFill>
          <a:srgbClr val="7030A0"/>
        </a:solidFill>
      </dgm:spPr>
      <dgm:t>
        <a:bodyPr/>
        <a:lstStyle/>
        <a:p>
          <a:r>
            <a:rPr lang="tr-TR" sz="1600" b="1" dirty="0" smtClean="0">
              <a:cs typeface="Times New Roman" pitchFamily="18" charset="0"/>
            </a:rPr>
            <a:t>Türklerin İpek Yoluna hakim olmaları Avrupalıları yeni yollar aramaya itmesi</a:t>
          </a:r>
          <a:endParaRPr lang="tr-TR" sz="1600" b="1" dirty="0">
            <a:cs typeface="Times New Roman" pitchFamily="18" charset="0"/>
          </a:endParaRPr>
        </a:p>
      </dgm:t>
    </dgm:pt>
    <dgm:pt modelId="{A533D18B-0D01-4589-8F89-C944F9E0AA90}" type="parTrans" cxnId="{1ACE348E-EAB9-49AC-A5B4-37E47CF20067}">
      <dgm:prSet/>
      <dgm:spPr/>
      <dgm:t>
        <a:bodyPr/>
        <a:lstStyle/>
        <a:p>
          <a:endParaRPr lang="tr-TR"/>
        </a:p>
      </dgm:t>
    </dgm:pt>
    <dgm:pt modelId="{328A4F14-047B-40BC-B928-8F87F22D8597}" type="sibTrans" cxnId="{1ACE348E-EAB9-49AC-A5B4-37E47CF20067}">
      <dgm:prSet/>
      <dgm:spPr/>
      <dgm:t>
        <a:bodyPr/>
        <a:lstStyle/>
        <a:p>
          <a:endParaRPr lang="tr-TR"/>
        </a:p>
      </dgm:t>
    </dgm:pt>
    <dgm:pt modelId="{DF46D04E-093F-4471-9FD1-794D4CF19E87}">
      <dgm:prSet custT="1"/>
      <dgm:spPr>
        <a:solidFill>
          <a:srgbClr val="7030A0"/>
        </a:solidFill>
      </dgm:spPr>
      <dgm:t>
        <a:bodyPr/>
        <a:lstStyle/>
        <a:p>
          <a:r>
            <a:rPr lang="tr-TR" sz="1600" b="1" dirty="0" smtClean="0">
              <a:cs typeface="Times New Roman" pitchFamily="18" charset="0"/>
            </a:rPr>
            <a:t>Hıristiyanlığı yayma düşüncesi</a:t>
          </a:r>
          <a:endParaRPr lang="tr-TR" sz="1600" b="1" dirty="0"/>
        </a:p>
      </dgm:t>
    </dgm:pt>
    <dgm:pt modelId="{1B0CA133-C605-4B9C-85B9-8C9354E5A2B2}" type="parTrans" cxnId="{D625A1BF-244A-4C5C-BC70-35D880E72F1D}">
      <dgm:prSet/>
      <dgm:spPr/>
      <dgm:t>
        <a:bodyPr/>
        <a:lstStyle/>
        <a:p>
          <a:endParaRPr lang="tr-TR"/>
        </a:p>
      </dgm:t>
    </dgm:pt>
    <dgm:pt modelId="{0101619B-C527-46AD-B052-3BC2AA839BFD}" type="sibTrans" cxnId="{D625A1BF-244A-4C5C-BC70-35D880E72F1D}">
      <dgm:prSet/>
      <dgm:spPr/>
      <dgm:t>
        <a:bodyPr/>
        <a:lstStyle/>
        <a:p>
          <a:endParaRPr lang="tr-TR"/>
        </a:p>
      </dgm:t>
    </dgm:pt>
    <dgm:pt modelId="{37BD52C4-2B76-4B7E-9BA5-BF7205E15733}">
      <dgm:prSet custT="1"/>
      <dgm:spPr>
        <a:solidFill>
          <a:srgbClr val="7030A0"/>
        </a:solidFill>
      </dgm:spPr>
      <dgm:t>
        <a:bodyPr/>
        <a:lstStyle/>
        <a:p>
          <a:r>
            <a:rPr lang="tr-TR" sz="1600" b="1" dirty="0" smtClean="0">
              <a:cs typeface="Times New Roman" pitchFamily="18" charset="0"/>
            </a:rPr>
            <a:t>Avrupa’da değerli madenler sıkıntısı çekilmesi</a:t>
          </a:r>
          <a:endParaRPr lang="tr-TR" sz="1600" b="1" dirty="0">
            <a:cs typeface="Times New Roman" pitchFamily="18" charset="0"/>
          </a:endParaRPr>
        </a:p>
      </dgm:t>
    </dgm:pt>
    <dgm:pt modelId="{9C1FEF8D-8475-44B5-8754-20DBCD64599F}" type="parTrans" cxnId="{AA4B7724-74E8-425C-9A99-20C715635305}">
      <dgm:prSet/>
      <dgm:spPr/>
      <dgm:t>
        <a:bodyPr/>
        <a:lstStyle/>
        <a:p>
          <a:endParaRPr lang="tr-TR"/>
        </a:p>
      </dgm:t>
    </dgm:pt>
    <dgm:pt modelId="{742369E3-EC4B-45E3-93E0-5A6BDB39E3BB}" type="sibTrans" cxnId="{AA4B7724-74E8-425C-9A99-20C715635305}">
      <dgm:prSet/>
      <dgm:spPr/>
      <dgm:t>
        <a:bodyPr/>
        <a:lstStyle/>
        <a:p>
          <a:endParaRPr lang="tr-TR"/>
        </a:p>
      </dgm:t>
    </dgm:pt>
    <dgm:pt modelId="{1DF649BE-EF13-40C3-BBA3-FF8FE9F86726}">
      <dgm:prSet custT="1"/>
      <dgm:spPr>
        <a:solidFill>
          <a:srgbClr val="7030A0"/>
        </a:solidFill>
      </dgm:spPr>
      <dgm:t>
        <a:bodyPr/>
        <a:lstStyle/>
        <a:p>
          <a:r>
            <a:rPr lang="tr-TR" sz="1600" b="1" dirty="0" smtClean="0">
              <a:cs typeface="Times New Roman" pitchFamily="18" charset="0"/>
            </a:rPr>
            <a:t>Avrupa’da bazı kralların gemicileri desteklemesi</a:t>
          </a:r>
          <a:endParaRPr lang="tr-TR" sz="1600" b="1" dirty="0">
            <a:cs typeface="Times New Roman" pitchFamily="18" charset="0"/>
          </a:endParaRPr>
        </a:p>
      </dgm:t>
    </dgm:pt>
    <dgm:pt modelId="{A343A7E1-8C87-4290-908E-547824C650B0}" type="parTrans" cxnId="{CB8BE863-D2CE-4BFD-B67B-C4099290D961}">
      <dgm:prSet/>
      <dgm:spPr/>
      <dgm:t>
        <a:bodyPr/>
        <a:lstStyle/>
        <a:p>
          <a:endParaRPr lang="tr-TR"/>
        </a:p>
      </dgm:t>
    </dgm:pt>
    <dgm:pt modelId="{515FB335-EE43-4264-A82D-722A931AD0A0}" type="sibTrans" cxnId="{CB8BE863-D2CE-4BFD-B67B-C4099290D961}">
      <dgm:prSet/>
      <dgm:spPr/>
      <dgm:t>
        <a:bodyPr/>
        <a:lstStyle/>
        <a:p>
          <a:endParaRPr lang="tr-TR"/>
        </a:p>
      </dgm:t>
    </dgm:pt>
    <dgm:pt modelId="{8315BEFD-D22B-4DA8-943B-A8023B892C80}">
      <dgm:prSet custT="1"/>
      <dgm:spPr>
        <a:solidFill>
          <a:srgbClr val="7030A0"/>
        </a:solidFill>
      </dgm:spPr>
      <dgm:t>
        <a:bodyPr/>
        <a:lstStyle/>
        <a:p>
          <a:r>
            <a:rPr lang="tr-TR" sz="1600" b="1" dirty="0" smtClean="0">
              <a:cs typeface="Times New Roman" pitchFamily="18" charset="0"/>
            </a:rPr>
            <a:t>Doğudan Avrupa’ya gelen malların pahalıya mal olması</a:t>
          </a:r>
          <a:endParaRPr lang="tr-TR" sz="1600" b="1" dirty="0">
            <a:cs typeface="Times New Roman" pitchFamily="18" charset="0"/>
          </a:endParaRPr>
        </a:p>
      </dgm:t>
    </dgm:pt>
    <dgm:pt modelId="{AA3861AC-FD63-4043-B2D2-D2A65DC20358}" type="parTrans" cxnId="{A6A06C6C-6EBE-4E07-873C-12FA3FB2C3DC}">
      <dgm:prSet/>
      <dgm:spPr/>
      <dgm:t>
        <a:bodyPr/>
        <a:lstStyle/>
        <a:p>
          <a:endParaRPr lang="tr-TR"/>
        </a:p>
      </dgm:t>
    </dgm:pt>
    <dgm:pt modelId="{7060282C-B82D-481B-90EF-39933B9D5924}" type="sibTrans" cxnId="{A6A06C6C-6EBE-4E07-873C-12FA3FB2C3DC}">
      <dgm:prSet/>
      <dgm:spPr/>
      <dgm:t>
        <a:bodyPr/>
        <a:lstStyle/>
        <a:p>
          <a:endParaRPr lang="tr-TR"/>
        </a:p>
      </dgm:t>
    </dgm:pt>
    <dgm:pt modelId="{BA638505-C3BF-402F-A90D-BBFB6584C0F3}" type="pres">
      <dgm:prSet presAssocID="{889C0B0F-E54E-4AD1-A160-5F891C40F7A9}" presName="Name0" presStyleCnt="0">
        <dgm:presLayoutVars>
          <dgm:chMax val="1"/>
          <dgm:dir/>
          <dgm:animLvl val="ctr"/>
          <dgm:resizeHandles val="exact"/>
        </dgm:presLayoutVars>
      </dgm:prSet>
      <dgm:spPr/>
      <dgm:t>
        <a:bodyPr/>
        <a:lstStyle/>
        <a:p>
          <a:endParaRPr lang="tr-TR"/>
        </a:p>
      </dgm:t>
    </dgm:pt>
    <dgm:pt modelId="{03AB4B42-794A-42BB-A80B-0E26538554B7}" type="pres">
      <dgm:prSet presAssocID="{B8520CCE-2BD6-44B6-BC04-A73BCE8D2230}" presName="centerShape" presStyleLbl="node0" presStyleIdx="0" presStyleCnt="1" custScaleX="130310"/>
      <dgm:spPr/>
      <dgm:t>
        <a:bodyPr/>
        <a:lstStyle/>
        <a:p>
          <a:endParaRPr lang="tr-TR"/>
        </a:p>
      </dgm:t>
    </dgm:pt>
    <dgm:pt modelId="{18BF413C-6CA7-423E-B00F-20B5CB66B858}" type="pres">
      <dgm:prSet presAssocID="{A533D18B-0D01-4589-8F89-C944F9E0AA90}" presName="parTrans" presStyleLbl="sibTrans2D1" presStyleIdx="0" presStyleCnt="6"/>
      <dgm:spPr/>
      <dgm:t>
        <a:bodyPr/>
        <a:lstStyle/>
        <a:p>
          <a:endParaRPr lang="tr-TR"/>
        </a:p>
      </dgm:t>
    </dgm:pt>
    <dgm:pt modelId="{406B6F46-F103-4BA5-AE2C-656A4B4B7F69}" type="pres">
      <dgm:prSet presAssocID="{A533D18B-0D01-4589-8F89-C944F9E0AA90}" presName="connectorText" presStyleLbl="sibTrans2D1" presStyleIdx="0" presStyleCnt="6"/>
      <dgm:spPr/>
      <dgm:t>
        <a:bodyPr/>
        <a:lstStyle/>
        <a:p>
          <a:endParaRPr lang="tr-TR"/>
        </a:p>
      </dgm:t>
    </dgm:pt>
    <dgm:pt modelId="{58338C3D-8E87-4064-8C0D-B273D4542E25}" type="pres">
      <dgm:prSet presAssocID="{7E8806EB-525E-48DE-A4E1-0B65CDE891A2}" presName="node" presStyleLbl="node1" presStyleIdx="0" presStyleCnt="6" custScaleX="173700">
        <dgm:presLayoutVars>
          <dgm:bulletEnabled val="1"/>
        </dgm:presLayoutVars>
      </dgm:prSet>
      <dgm:spPr/>
      <dgm:t>
        <a:bodyPr/>
        <a:lstStyle/>
        <a:p>
          <a:endParaRPr lang="tr-TR"/>
        </a:p>
      </dgm:t>
    </dgm:pt>
    <dgm:pt modelId="{6CAD9525-313B-4D0A-803F-E6370F20E16A}" type="pres">
      <dgm:prSet presAssocID="{4F74D78F-2992-4252-AA10-547B8D6833B1}" presName="parTrans" presStyleLbl="sibTrans2D1" presStyleIdx="1" presStyleCnt="6"/>
      <dgm:spPr/>
      <dgm:t>
        <a:bodyPr/>
        <a:lstStyle/>
        <a:p>
          <a:endParaRPr lang="tr-TR"/>
        </a:p>
      </dgm:t>
    </dgm:pt>
    <dgm:pt modelId="{4834B4C9-557A-4254-9436-EFD3AEE0D545}" type="pres">
      <dgm:prSet presAssocID="{4F74D78F-2992-4252-AA10-547B8D6833B1}" presName="connectorText" presStyleLbl="sibTrans2D1" presStyleIdx="1" presStyleCnt="6"/>
      <dgm:spPr/>
      <dgm:t>
        <a:bodyPr/>
        <a:lstStyle/>
        <a:p>
          <a:endParaRPr lang="tr-TR"/>
        </a:p>
      </dgm:t>
    </dgm:pt>
    <dgm:pt modelId="{35A5B797-53D8-446C-B3EA-7C487C776F5E}" type="pres">
      <dgm:prSet presAssocID="{62558981-B254-47F9-93A0-8298E1FEFE93}" presName="node" presStyleLbl="node1" presStyleIdx="1" presStyleCnt="6" custScaleX="162482">
        <dgm:presLayoutVars>
          <dgm:bulletEnabled val="1"/>
        </dgm:presLayoutVars>
      </dgm:prSet>
      <dgm:spPr/>
      <dgm:t>
        <a:bodyPr/>
        <a:lstStyle/>
        <a:p>
          <a:endParaRPr lang="tr-TR"/>
        </a:p>
      </dgm:t>
    </dgm:pt>
    <dgm:pt modelId="{F3FB5739-7D34-47C9-AB5D-A3EFA01F4F5F}" type="pres">
      <dgm:prSet presAssocID="{AA3861AC-FD63-4043-B2D2-D2A65DC20358}" presName="parTrans" presStyleLbl="sibTrans2D1" presStyleIdx="2" presStyleCnt="6"/>
      <dgm:spPr/>
      <dgm:t>
        <a:bodyPr/>
        <a:lstStyle/>
        <a:p>
          <a:endParaRPr lang="tr-TR"/>
        </a:p>
      </dgm:t>
    </dgm:pt>
    <dgm:pt modelId="{78A2AAFE-86A9-4913-9A9C-B9A7FA049680}" type="pres">
      <dgm:prSet presAssocID="{AA3861AC-FD63-4043-B2D2-D2A65DC20358}" presName="connectorText" presStyleLbl="sibTrans2D1" presStyleIdx="2" presStyleCnt="6"/>
      <dgm:spPr/>
      <dgm:t>
        <a:bodyPr/>
        <a:lstStyle/>
        <a:p>
          <a:endParaRPr lang="tr-TR"/>
        </a:p>
      </dgm:t>
    </dgm:pt>
    <dgm:pt modelId="{F3FD6B68-9CD2-4D79-B48F-274457B31F20}" type="pres">
      <dgm:prSet presAssocID="{8315BEFD-D22B-4DA8-943B-A8023B892C80}" presName="node" presStyleLbl="node1" presStyleIdx="2" presStyleCnt="6" custScaleX="153117">
        <dgm:presLayoutVars>
          <dgm:bulletEnabled val="1"/>
        </dgm:presLayoutVars>
      </dgm:prSet>
      <dgm:spPr/>
      <dgm:t>
        <a:bodyPr/>
        <a:lstStyle/>
        <a:p>
          <a:endParaRPr lang="tr-TR"/>
        </a:p>
      </dgm:t>
    </dgm:pt>
    <dgm:pt modelId="{692A400A-1655-461A-A3F3-B5541C888CEC}" type="pres">
      <dgm:prSet presAssocID="{A343A7E1-8C87-4290-908E-547824C650B0}" presName="parTrans" presStyleLbl="sibTrans2D1" presStyleIdx="3" presStyleCnt="6"/>
      <dgm:spPr/>
      <dgm:t>
        <a:bodyPr/>
        <a:lstStyle/>
        <a:p>
          <a:endParaRPr lang="tr-TR"/>
        </a:p>
      </dgm:t>
    </dgm:pt>
    <dgm:pt modelId="{484025B6-A129-4023-8343-72F2CE2F052D}" type="pres">
      <dgm:prSet presAssocID="{A343A7E1-8C87-4290-908E-547824C650B0}" presName="connectorText" presStyleLbl="sibTrans2D1" presStyleIdx="3" presStyleCnt="6"/>
      <dgm:spPr/>
      <dgm:t>
        <a:bodyPr/>
        <a:lstStyle/>
        <a:p>
          <a:endParaRPr lang="tr-TR"/>
        </a:p>
      </dgm:t>
    </dgm:pt>
    <dgm:pt modelId="{762E6521-1FE0-47D4-BEF4-5DE486962A74}" type="pres">
      <dgm:prSet presAssocID="{1DF649BE-EF13-40C3-BBA3-FF8FE9F86726}" presName="node" presStyleLbl="node1" presStyleIdx="3" presStyleCnt="6" custScaleX="175090" custScaleY="79422">
        <dgm:presLayoutVars>
          <dgm:bulletEnabled val="1"/>
        </dgm:presLayoutVars>
      </dgm:prSet>
      <dgm:spPr/>
      <dgm:t>
        <a:bodyPr/>
        <a:lstStyle/>
        <a:p>
          <a:endParaRPr lang="tr-TR"/>
        </a:p>
      </dgm:t>
    </dgm:pt>
    <dgm:pt modelId="{D92E9356-ABFC-4FE0-9617-7CF6EF90A673}" type="pres">
      <dgm:prSet presAssocID="{9C1FEF8D-8475-44B5-8754-20DBCD64599F}" presName="parTrans" presStyleLbl="sibTrans2D1" presStyleIdx="4" presStyleCnt="6"/>
      <dgm:spPr/>
      <dgm:t>
        <a:bodyPr/>
        <a:lstStyle/>
        <a:p>
          <a:endParaRPr lang="tr-TR"/>
        </a:p>
      </dgm:t>
    </dgm:pt>
    <dgm:pt modelId="{17E9AF79-38F5-4896-AD15-97170DB5BD34}" type="pres">
      <dgm:prSet presAssocID="{9C1FEF8D-8475-44B5-8754-20DBCD64599F}" presName="connectorText" presStyleLbl="sibTrans2D1" presStyleIdx="4" presStyleCnt="6"/>
      <dgm:spPr/>
      <dgm:t>
        <a:bodyPr/>
        <a:lstStyle/>
        <a:p>
          <a:endParaRPr lang="tr-TR"/>
        </a:p>
      </dgm:t>
    </dgm:pt>
    <dgm:pt modelId="{6D905045-2177-4DD9-BF50-43B34D36A53A}" type="pres">
      <dgm:prSet presAssocID="{37BD52C4-2B76-4B7E-9BA5-BF7205E15733}" presName="node" presStyleLbl="node1" presStyleIdx="4" presStyleCnt="6" custScaleX="163600">
        <dgm:presLayoutVars>
          <dgm:bulletEnabled val="1"/>
        </dgm:presLayoutVars>
      </dgm:prSet>
      <dgm:spPr/>
      <dgm:t>
        <a:bodyPr/>
        <a:lstStyle/>
        <a:p>
          <a:endParaRPr lang="tr-TR"/>
        </a:p>
      </dgm:t>
    </dgm:pt>
    <dgm:pt modelId="{EF744B3A-6AFB-432C-8CEF-0ED22BB84C7C}" type="pres">
      <dgm:prSet presAssocID="{1B0CA133-C605-4B9C-85B9-8C9354E5A2B2}" presName="parTrans" presStyleLbl="sibTrans2D1" presStyleIdx="5" presStyleCnt="6"/>
      <dgm:spPr/>
      <dgm:t>
        <a:bodyPr/>
        <a:lstStyle/>
        <a:p>
          <a:endParaRPr lang="tr-TR"/>
        </a:p>
      </dgm:t>
    </dgm:pt>
    <dgm:pt modelId="{D5016C20-2A14-4979-B50F-C747C6DEF254}" type="pres">
      <dgm:prSet presAssocID="{1B0CA133-C605-4B9C-85B9-8C9354E5A2B2}" presName="connectorText" presStyleLbl="sibTrans2D1" presStyleIdx="5" presStyleCnt="6"/>
      <dgm:spPr/>
      <dgm:t>
        <a:bodyPr/>
        <a:lstStyle/>
        <a:p>
          <a:endParaRPr lang="tr-TR"/>
        </a:p>
      </dgm:t>
    </dgm:pt>
    <dgm:pt modelId="{482524E2-7910-47DC-A636-343EBAA227F1}" type="pres">
      <dgm:prSet presAssocID="{DF46D04E-093F-4471-9FD1-794D4CF19E87}" presName="node" presStyleLbl="node1" presStyleIdx="5" presStyleCnt="6" custScaleX="161597">
        <dgm:presLayoutVars>
          <dgm:bulletEnabled val="1"/>
        </dgm:presLayoutVars>
      </dgm:prSet>
      <dgm:spPr/>
      <dgm:t>
        <a:bodyPr/>
        <a:lstStyle/>
        <a:p>
          <a:endParaRPr lang="tr-TR"/>
        </a:p>
      </dgm:t>
    </dgm:pt>
  </dgm:ptLst>
  <dgm:cxnLst>
    <dgm:cxn modelId="{547B2B9F-6AF9-4EB7-A5A1-7DA96FBA5BB2}" type="presOf" srcId="{8315BEFD-D22B-4DA8-943B-A8023B892C80}" destId="{F3FD6B68-9CD2-4D79-B48F-274457B31F20}" srcOrd="0" destOrd="0" presId="urn:microsoft.com/office/officeart/2005/8/layout/radial5"/>
    <dgm:cxn modelId="{4CC9F5BE-25E8-4481-BABA-F5B87819AA18}" type="presOf" srcId="{DF46D04E-093F-4471-9FD1-794D4CF19E87}" destId="{482524E2-7910-47DC-A636-343EBAA227F1}" srcOrd="0" destOrd="0" presId="urn:microsoft.com/office/officeart/2005/8/layout/radial5"/>
    <dgm:cxn modelId="{1ACE348E-EAB9-49AC-A5B4-37E47CF20067}" srcId="{B8520CCE-2BD6-44B6-BC04-A73BCE8D2230}" destId="{7E8806EB-525E-48DE-A4E1-0B65CDE891A2}" srcOrd="0" destOrd="0" parTransId="{A533D18B-0D01-4589-8F89-C944F9E0AA90}" sibTransId="{328A4F14-047B-40BC-B928-8F87F22D8597}"/>
    <dgm:cxn modelId="{706BEB21-89D6-40B4-870D-075B0EDB59B5}" type="presOf" srcId="{A533D18B-0D01-4589-8F89-C944F9E0AA90}" destId="{406B6F46-F103-4BA5-AE2C-656A4B4B7F69}" srcOrd="1" destOrd="0" presId="urn:microsoft.com/office/officeart/2005/8/layout/radial5"/>
    <dgm:cxn modelId="{BA5F1F0C-24AB-445B-88B7-C55A2BF88DB7}" srcId="{889C0B0F-E54E-4AD1-A160-5F891C40F7A9}" destId="{B8520CCE-2BD6-44B6-BC04-A73BCE8D2230}" srcOrd="0" destOrd="0" parTransId="{F37E89FA-EC2B-4880-9188-3F1E410889F2}" sibTransId="{40F01AF4-6CC2-4ACD-A722-419643361357}"/>
    <dgm:cxn modelId="{CB8BE863-D2CE-4BFD-B67B-C4099290D961}" srcId="{B8520CCE-2BD6-44B6-BC04-A73BCE8D2230}" destId="{1DF649BE-EF13-40C3-BBA3-FF8FE9F86726}" srcOrd="3" destOrd="0" parTransId="{A343A7E1-8C87-4290-908E-547824C650B0}" sibTransId="{515FB335-EE43-4264-A82D-722A931AD0A0}"/>
    <dgm:cxn modelId="{7E2E2B3F-F6EA-49EE-B972-F9DAB7421713}" type="presOf" srcId="{1B0CA133-C605-4B9C-85B9-8C9354E5A2B2}" destId="{D5016C20-2A14-4979-B50F-C747C6DEF254}" srcOrd="1" destOrd="0" presId="urn:microsoft.com/office/officeart/2005/8/layout/radial5"/>
    <dgm:cxn modelId="{AA4B7724-74E8-425C-9A99-20C715635305}" srcId="{B8520CCE-2BD6-44B6-BC04-A73BCE8D2230}" destId="{37BD52C4-2B76-4B7E-9BA5-BF7205E15733}" srcOrd="4" destOrd="0" parTransId="{9C1FEF8D-8475-44B5-8754-20DBCD64599F}" sibTransId="{742369E3-EC4B-45E3-93E0-5A6BDB39E3BB}"/>
    <dgm:cxn modelId="{1364C727-9FA2-439D-AD28-B5CC1AEB4654}" srcId="{B8520CCE-2BD6-44B6-BC04-A73BCE8D2230}" destId="{62558981-B254-47F9-93A0-8298E1FEFE93}" srcOrd="1" destOrd="0" parTransId="{4F74D78F-2992-4252-AA10-547B8D6833B1}" sibTransId="{D9CD242A-7D9F-4262-8BCB-417EF2E2BE46}"/>
    <dgm:cxn modelId="{6EC449D1-24CF-42C6-9DB3-CA786C1725BC}" type="presOf" srcId="{A533D18B-0D01-4589-8F89-C944F9E0AA90}" destId="{18BF413C-6CA7-423E-B00F-20B5CB66B858}" srcOrd="0" destOrd="0" presId="urn:microsoft.com/office/officeart/2005/8/layout/radial5"/>
    <dgm:cxn modelId="{28DA2631-169D-4D31-84BB-F4D780C47BD7}" type="presOf" srcId="{7E8806EB-525E-48DE-A4E1-0B65CDE891A2}" destId="{58338C3D-8E87-4064-8C0D-B273D4542E25}" srcOrd="0" destOrd="0" presId="urn:microsoft.com/office/officeart/2005/8/layout/radial5"/>
    <dgm:cxn modelId="{AD002288-C6D9-4D18-96D6-D161BCEAAD1C}" type="presOf" srcId="{1B0CA133-C605-4B9C-85B9-8C9354E5A2B2}" destId="{EF744B3A-6AFB-432C-8CEF-0ED22BB84C7C}" srcOrd="0" destOrd="0" presId="urn:microsoft.com/office/officeart/2005/8/layout/radial5"/>
    <dgm:cxn modelId="{F828E5D1-F6CB-4212-8D52-14B86904CEF6}" type="presOf" srcId="{A343A7E1-8C87-4290-908E-547824C650B0}" destId="{484025B6-A129-4023-8343-72F2CE2F052D}" srcOrd="1" destOrd="0" presId="urn:microsoft.com/office/officeart/2005/8/layout/radial5"/>
    <dgm:cxn modelId="{D1D2129D-A0C0-4BE3-98C0-31BC5BB10E71}" type="presOf" srcId="{37BD52C4-2B76-4B7E-9BA5-BF7205E15733}" destId="{6D905045-2177-4DD9-BF50-43B34D36A53A}" srcOrd="0" destOrd="0" presId="urn:microsoft.com/office/officeart/2005/8/layout/radial5"/>
    <dgm:cxn modelId="{0EB2DBBA-25A7-49DC-A145-30C15E4C7D1A}" type="presOf" srcId="{1DF649BE-EF13-40C3-BBA3-FF8FE9F86726}" destId="{762E6521-1FE0-47D4-BEF4-5DE486962A74}" srcOrd="0" destOrd="0" presId="urn:microsoft.com/office/officeart/2005/8/layout/radial5"/>
    <dgm:cxn modelId="{B0D0FC21-334D-4BA3-BA96-0CF6894F4C02}" type="presOf" srcId="{62558981-B254-47F9-93A0-8298E1FEFE93}" destId="{35A5B797-53D8-446C-B3EA-7C487C776F5E}" srcOrd="0" destOrd="0" presId="urn:microsoft.com/office/officeart/2005/8/layout/radial5"/>
    <dgm:cxn modelId="{8ED15D6F-7A8B-4C23-AFC4-4B682051C2AD}" type="presOf" srcId="{4F74D78F-2992-4252-AA10-547B8D6833B1}" destId="{4834B4C9-557A-4254-9436-EFD3AEE0D545}" srcOrd="1" destOrd="0" presId="urn:microsoft.com/office/officeart/2005/8/layout/radial5"/>
    <dgm:cxn modelId="{D625A1BF-244A-4C5C-BC70-35D880E72F1D}" srcId="{B8520CCE-2BD6-44B6-BC04-A73BCE8D2230}" destId="{DF46D04E-093F-4471-9FD1-794D4CF19E87}" srcOrd="5" destOrd="0" parTransId="{1B0CA133-C605-4B9C-85B9-8C9354E5A2B2}" sibTransId="{0101619B-C527-46AD-B052-3BC2AA839BFD}"/>
    <dgm:cxn modelId="{A6A06C6C-6EBE-4E07-873C-12FA3FB2C3DC}" srcId="{B8520CCE-2BD6-44B6-BC04-A73BCE8D2230}" destId="{8315BEFD-D22B-4DA8-943B-A8023B892C80}" srcOrd="2" destOrd="0" parTransId="{AA3861AC-FD63-4043-B2D2-D2A65DC20358}" sibTransId="{7060282C-B82D-481B-90EF-39933B9D5924}"/>
    <dgm:cxn modelId="{40C23A2E-B4A7-4A0F-A375-3F017A7B66C8}" type="presOf" srcId="{9C1FEF8D-8475-44B5-8754-20DBCD64599F}" destId="{D92E9356-ABFC-4FE0-9617-7CF6EF90A673}" srcOrd="0" destOrd="0" presId="urn:microsoft.com/office/officeart/2005/8/layout/radial5"/>
    <dgm:cxn modelId="{B2488F56-C3A8-49D7-98CE-37275D3FD52C}" type="presOf" srcId="{9C1FEF8D-8475-44B5-8754-20DBCD64599F}" destId="{17E9AF79-38F5-4896-AD15-97170DB5BD34}" srcOrd="1" destOrd="0" presId="urn:microsoft.com/office/officeart/2005/8/layout/radial5"/>
    <dgm:cxn modelId="{0659BE52-FCDB-4021-ACB7-AF7BDBD002B8}" type="presOf" srcId="{AA3861AC-FD63-4043-B2D2-D2A65DC20358}" destId="{F3FB5739-7D34-47C9-AB5D-A3EFA01F4F5F}" srcOrd="0" destOrd="0" presId="urn:microsoft.com/office/officeart/2005/8/layout/radial5"/>
    <dgm:cxn modelId="{90EE1E99-F79B-42EA-BC71-2C86E52EF4E8}" type="presOf" srcId="{A343A7E1-8C87-4290-908E-547824C650B0}" destId="{692A400A-1655-461A-A3F3-B5541C888CEC}" srcOrd="0" destOrd="0" presId="urn:microsoft.com/office/officeart/2005/8/layout/radial5"/>
    <dgm:cxn modelId="{979EEFB2-4A54-4ACC-9E9B-7A26C2EA7E69}" type="presOf" srcId="{4F74D78F-2992-4252-AA10-547B8D6833B1}" destId="{6CAD9525-313B-4D0A-803F-E6370F20E16A}" srcOrd="0" destOrd="0" presId="urn:microsoft.com/office/officeart/2005/8/layout/radial5"/>
    <dgm:cxn modelId="{8DBDD1B1-0FFE-4268-A6EB-7856978B3180}" type="presOf" srcId="{B8520CCE-2BD6-44B6-BC04-A73BCE8D2230}" destId="{03AB4B42-794A-42BB-A80B-0E26538554B7}" srcOrd="0" destOrd="0" presId="urn:microsoft.com/office/officeart/2005/8/layout/radial5"/>
    <dgm:cxn modelId="{A43D90BD-2F13-431B-841B-53DFEDA3D6D9}" type="presOf" srcId="{AA3861AC-FD63-4043-B2D2-D2A65DC20358}" destId="{78A2AAFE-86A9-4913-9A9C-B9A7FA049680}" srcOrd="1" destOrd="0" presId="urn:microsoft.com/office/officeart/2005/8/layout/radial5"/>
    <dgm:cxn modelId="{07C93455-C535-4B86-A037-B2AAC78E2297}" type="presOf" srcId="{889C0B0F-E54E-4AD1-A160-5F891C40F7A9}" destId="{BA638505-C3BF-402F-A90D-BBFB6584C0F3}" srcOrd="0" destOrd="0" presId="urn:microsoft.com/office/officeart/2005/8/layout/radial5"/>
    <dgm:cxn modelId="{72256201-A53E-4A9F-A9E5-6F8527202645}" type="presParOf" srcId="{BA638505-C3BF-402F-A90D-BBFB6584C0F3}" destId="{03AB4B42-794A-42BB-A80B-0E26538554B7}" srcOrd="0" destOrd="0" presId="urn:microsoft.com/office/officeart/2005/8/layout/radial5"/>
    <dgm:cxn modelId="{162E0DA5-FF42-40EB-B269-5FFC2C897FC5}" type="presParOf" srcId="{BA638505-C3BF-402F-A90D-BBFB6584C0F3}" destId="{18BF413C-6CA7-423E-B00F-20B5CB66B858}" srcOrd="1" destOrd="0" presId="urn:microsoft.com/office/officeart/2005/8/layout/radial5"/>
    <dgm:cxn modelId="{74B3315F-E5D9-4A3C-946C-F359C62360DB}" type="presParOf" srcId="{18BF413C-6CA7-423E-B00F-20B5CB66B858}" destId="{406B6F46-F103-4BA5-AE2C-656A4B4B7F69}" srcOrd="0" destOrd="0" presId="urn:microsoft.com/office/officeart/2005/8/layout/radial5"/>
    <dgm:cxn modelId="{7829DDB9-422B-4E34-A229-59DFD06AEBA3}" type="presParOf" srcId="{BA638505-C3BF-402F-A90D-BBFB6584C0F3}" destId="{58338C3D-8E87-4064-8C0D-B273D4542E25}" srcOrd="2" destOrd="0" presId="urn:microsoft.com/office/officeart/2005/8/layout/radial5"/>
    <dgm:cxn modelId="{1E4875DB-1853-4DA4-BEC8-C18C26E819AA}" type="presParOf" srcId="{BA638505-C3BF-402F-A90D-BBFB6584C0F3}" destId="{6CAD9525-313B-4D0A-803F-E6370F20E16A}" srcOrd="3" destOrd="0" presId="urn:microsoft.com/office/officeart/2005/8/layout/radial5"/>
    <dgm:cxn modelId="{AE1578E5-3161-4F14-9E1F-EBFA6CCFCC03}" type="presParOf" srcId="{6CAD9525-313B-4D0A-803F-E6370F20E16A}" destId="{4834B4C9-557A-4254-9436-EFD3AEE0D545}" srcOrd="0" destOrd="0" presId="urn:microsoft.com/office/officeart/2005/8/layout/radial5"/>
    <dgm:cxn modelId="{734EE34E-504C-4438-A42A-5F79BDC19E78}" type="presParOf" srcId="{BA638505-C3BF-402F-A90D-BBFB6584C0F3}" destId="{35A5B797-53D8-446C-B3EA-7C487C776F5E}" srcOrd="4" destOrd="0" presId="urn:microsoft.com/office/officeart/2005/8/layout/radial5"/>
    <dgm:cxn modelId="{6AEAB49B-2FD1-4D92-8380-9A737D77A440}" type="presParOf" srcId="{BA638505-C3BF-402F-A90D-BBFB6584C0F3}" destId="{F3FB5739-7D34-47C9-AB5D-A3EFA01F4F5F}" srcOrd="5" destOrd="0" presId="urn:microsoft.com/office/officeart/2005/8/layout/radial5"/>
    <dgm:cxn modelId="{9A254AB1-4475-4BDA-A248-E0C576B62BBC}" type="presParOf" srcId="{F3FB5739-7D34-47C9-AB5D-A3EFA01F4F5F}" destId="{78A2AAFE-86A9-4913-9A9C-B9A7FA049680}" srcOrd="0" destOrd="0" presId="urn:microsoft.com/office/officeart/2005/8/layout/radial5"/>
    <dgm:cxn modelId="{D7BC0ABF-D1DB-4E33-ABA2-F8194556E675}" type="presParOf" srcId="{BA638505-C3BF-402F-A90D-BBFB6584C0F3}" destId="{F3FD6B68-9CD2-4D79-B48F-274457B31F20}" srcOrd="6" destOrd="0" presId="urn:microsoft.com/office/officeart/2005/8/layout/radial5"/>
    <dgm:cxn modelId="{BE53619C-3B75-4C03-8702-23E2B02D406E}" type="presParOf" srcId="{BA638505-C3BF-402F-A90D-BBFB6584C0F3}" destId="{692A400A-1655-461A-A3F3-B5541C888CEC}" srcOrd="7" destOrd="0" presId="urn:microsoft.com/office/officeart/2005/8/layout/radial5"/>
    <dgm:cxn modelId="{D925F010-A7EC-4F70-8EF1-00BEFF039C8D}" type="presParOf" srcId="{692A400A-1655-461A-A3F3-B5541C888CEC}" destId="{484025B6-A129-4023-8343-72F2CE2F052D}" srcOrd="0" destOrd="0" presId="urn:microsoft.com/office/officeart/2005/8/layout/radial5"/>
    <dgm:cxn modelId="{A5CF4865-5E67-4A4F-8771-49D4E46125A9}" type="presParOf" srcId="{BA638505-C3BF-402F-A90D-BBFB6584C0F3}" destId="{762E6521-1FE0-47D4-BEF4-5DE486962A74}" srcOrd="8" destOrd="0" presId="urn:microsoft.com/office/officeart/2005/8/layout/radial5"/>
    <dgm:cxn modelId="{B439C765-EC30-47A1-82DB-BAA76C365CAF}" type="presParOf" srcId="{BA638505-C3BF-402F-A90D-BBFB6584C0F3}" destId="{D92E9356-ABFC-4FE0-9617-7CF6EF90A673}" srcOrd="9" destOrd="0" presId="urn:microsoft.com/office/officeart/2005/8/layout/radial5"/>
    <dgm:cxn modelId="{4B171D52-2656-4F01-8A6F-D98EFD82032F}" type="presParOf" srcId="{D92E9356-ABFC-4FE0-9617-7CF6EF90A673}" destId="{17E9AF79-38F5-4896-AD15-97170DB5BD34}" srcOrd="0" destOrd="0" presId="urn:microsoft.com/office/officeart/2005/8/layout/radial5"/>
    <dgm:cxn modelId="{A14CBB94-1E0A-4289-8A63-111C8CCDF0E5}" type="presParOf" srcId="{BA638505-C3BF-402F-A90D-BBFB6584C0F3}" destId="{6D905045-2177-4DD9-BF50-43B34D36A53A}" srcOrd="10" destOrd="0" presId="urn:microsoft.com/office/officeart/2005/8/layout/radial5"/>
    <dgm:cxn modelId="{C085E85E-132D-4D46-9C83-1CCD0E9AF0F7}" type="presParOf" srcId="{BA638505-C3BF-402F-A90D-BBFB6584C0F3}" destId="{EF744B3A-6AFB-432C-8CEF-0ED22BB84C7C}" srcOrd="11" destOrd="0" presId="urn:microsoft.com/office/officeart/2005/8/layout/radial5"/>
    <dgm:cxn modelId="{B8B2584B-0E5D-4161-96D8-2707303648CE}" type="presParOf" srcId="{EF744B3A-6AFB-432C-8CEF-0ED22BB84C7C}" destId="{D5016C20-2A14-4979-B50F-C747C6DEF254}" srcOrd="0" destOrd="0" presId="urn:microsoft.com/office/officeart/2005/8/layout/radial5"/>
    <dgm:cxn modelId="{B8176A40-85F9-4890-B1FB-B079F91E63B9}" type="presParOf" srcId="{BA638505-C3BF-402F-A90D-BBFB6584C0F3}" destId="{482524E2-7910-47DC-A636-343EBAA227F1}" srcOrd="12"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C17BDE3-1F78-4218-976E-0A6B60788BAC}"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tr-TR"/>
        </a:p>
      </dgm:t>
    </dgm:pt>
    <dgm:pt modelId="{53B49C64-4863-4612-A9BE-B67D9E936149}">
      <dgm:prSet phldrT="[Metin]" custT="1"/>
      <dgm:spPr>
        <a:solidFill>
          <a:srgbClr val="FFFF00">
            <a:alpha val="90000"/>
          </a:srgbClr>
        </a:solidFill>
      </dgm:spPr>
      <dgm:t>
        <a:bodyPr/>
        <a:lstStyle/>
        <a:p>
          <a:r>
            <a:rPr lang="tr-TR" sz="2400" b="1" dirty="0" smtClean="0">
              <a:solidFill>
                <a:schemeClr val="bg1">
                  <a:lumMod val="50000"/>
                </a:schemeClr>
              </a:solidFill>
            </a:rPr>
            <a:t>BÜYÜK KAŞİFLER</a:t>
          </a:r>
          <a:endParaRPr lang="tr-TR" sz="2400" b="1" dirty="0">
            <a:solidFill>
              <a:schemeClr val="bg1">
                <a:lumMod val="50000"/>
              </a:schemeClr>
            </a:solidFill>
          </a:endParaRPr>
        </a:p>
      </dgm:t>
    </dgm:pt>
    <dgm:pt modelId="{8B46BA5A-DAE7-497D-B413-31587BE97685}" type="parTrans" cxnId="{186406E7-879E-41AF-BBF0-24FA837BC30A}">
      <dgm:prSet/>
      <dgm:spPr/>
      <dgm:t>
        <a:bodyPr/>
        <a:lstStyle/>
        <a:p>
          <a:endParaRPr lang="tr-TR"/>
        </a:p>
      </dgm:t>
    </dgm:pt>
    <dgm:pt modelId="{0B82F0FA-C361-4757-9F01-BDCD8FF7E41F}" type="sibTrans" cxnId="{186406E7-879E-41AF-BBF0-24FA837BC30A}">
      <dgm:prSet/>
      <dgm:spPr/>
      <dgm:t>
        <a:bodyPr/>
        <a:lstStyle/>
        <a:p>
          <a:endParaRPr lang="tr-TR"/>
        </a:p>
      </dgm:t>
    </dgm:pt>
    <dgm:pt modelId="{40E0C7D8-E29C-4071-9220-9D0FF8F53914}">
      <dgm:prSet phldrT="[Metin]"/>
      <dgm:spPr>
        <a:solidFill>
          <a:srgbClr val="FFCCFF">
            <a:alpha val="90000"/>
          </a:srgbClr>
        </a:solidFill>
      </dgm:spPr>
      <dgm:t>
        <a:bodyPr/>
        <a:lstStyle/>
        <a:p>
          <a:r>
            <a:rPr lang="tr-TR" b="1" dirty="0" smtClean="0"/>
            <a:t>BARTELMİ DİAZ</a:t>
          </a:r>
          <a:endParaRPr lang="tr-TR" b="1" dirty="0"/>
        </a:p>
      </dgm:t>
    </dgm:pt>
    <dgm:pt modelId="{FF41C4E6-D49F-45CD-AB03-442F3CD12AF4}" type="parTrans" cxnId="{5B5B0BC7-9BD5-4C1F-B649-CA639AB3AA6F}">
      <dgm:prSet/>
      <dgm:spPr/>
      <dgm:t>
        <a:bodyPr/>
        <a:lstStyle/>
        <a:p>
          <a:endParaRPr lang="tr-TR"/>
        </a:p>
      </dgm:t>
    </dgm:pt>
    <dgm:pt modelId="{A4177B9C-A75A-4FD5-A675-3611498661DC}" type="sibTrans" cxnId="{5B5B0BC7-9BD5-4C1F-B649-CA639AB3AA6F}">
      <dgm:prSet/>
      <dgm:spPr/>
      <dgm:t>
        <a:bodyPr/>
        <a:lstStyle/>
        <a:p>
          <a:endParaRPr lang="tr-TR"/>
        </a:p>
      </dgm:t>
    </dgm:pt>
    <dgm:pt modelId="{6498E067-5C6D-4273-8122-E538D326138E}">
      <dgm:prSet phldrT="[Metin]"/>
      <dgm:spPr/>
      <dgm:t>
        <a:bodyPr/>
        <a:lstStyle/>
        <a:p>
          <a:r>
            <a:rPr lang="tr-TR" b="1" dirty="0" smtClean="0">
              <a:solidFill>
                <a:schemeClr val="bg1">
                  <a:lumMod val="50000"/>
                </a:schemeClr>
              </a:solidFill>
            </a:rPr>
            <a:t>Ümit Burnu Yolu</a:t>
          </a:r>
          <a:endParaRPr lang="tr-TR" b="1" dirty="0">
            <a:solidFill>
              <a:schemeClr val="bg1">
                <a:lumMod val="50000"/>
              </a:schemeClr>
            </a:solidFill>
          </a:endParaRPr>
        </a:p>
      </dgm:t>
    </dgm:pt>
    <dgm:pt modelId="{4CDA67CE-98B9-404F-B92F-723468CB2EDE}" type="parTrans" cxnId="{C67F7E8A-93B7-4791-AFF9-C518AEAA605B}">
      <dgm:prSet/>
      <dgm:spPr/>
      <dgm:t>
        <a:bodyPr/>
        <a:lstStyle/>
        <a:p>
          <a:endParaRPr lang="tr-TR"/>
        </a:p>
      </dgm:t>
    </dgm:pt>
    <dgm:pt modelId="{80381E3D-0B5A-430F-A2C2-5AF5695B90AD}" type="sibTrans" cxnId="{C67F7E8A-93B7-4791-AFF9-C518AEAA605B}">
      <dgm:prSet/>
      <dgm:spPr/>
      <dgm:t>
        <a:bodyPr/>
        <a:lstStyle/>
        <a:p>
          <a:endParaRPr lang="tr-TR"/>
        </a:p>
      </dgm:t>
    </dgm:pt>
    <dgm:pt modelId="{6B1622C6-A601-4FE4-BFBB-85436CC33EA7}">
      <dgm:prSet phldrT="[Metin]"/>
      <dgm:spPr>
        <a:solidFill>
          <a:srgbClr val="FFCCFF">
            <a:alpha val="90000"/>
          </a:srgbClr>
        </a:solidFill>
      </dgm:spPr>
      <dgm:t>
        <a:bodyPr/>
        <a:lstStyle/>
        <a:p>
          <a:r>
            <a:rPr lang="tr-TR" b="1" dirty="0" smtClean="0"/>
            <a:t>KRİSTOF KOLOMB</a:t>
          </a:r>
          <a:endParaRPr lang="tr-TR" b="1" dirty="0"/>
        </a:p>
      </dgm:t>
    </dgm:pt>
    <dgm:pt modelId="{E88C2547-5246-45B2-879F-2FB821EB3E9F}" type="parTrans" cxnId="{80908660-5EB7-4582-8F0D-A446AF8DF488}">
      <dgm:prSet/>
      <dgm:spPr/>
      <dgm:t>
        <a:bodyPr/>
        <a:lstStyle/>
        <a:p>
          <a:endParaRPr lang="tr-TR"/>
        </a:p>
      </dgm:t>
    </dgm:pt>
    <dgm:pt modelId="{03346EBD-5305-4B54-9CAD-19DF2A2E0234}" type="sibTrans" cxnId="{80908660-5EB7-4582-8F0D-A446AF8DF488}">
      <dgm:prSet/>
      <dgm:spPr/>
      <dgm:t>
        <a:bodyPr/>
        <a:lstStyle/>
        <a:p>
          <a:endParaRPr lang="tr-TR"/>
        </a:p>
      </dgm:t>
    </dgm:pt>
    <dgm:pt modelId="{3EDDF3D4-318A-4BEA-ACC2-C1805E7DB542}">
      <dgm:prSet phldrT="[Metin]"/>
      <dgm:spPr/>
      <dgm:t>
        <a:bodyPr/>
        <a:lstStyle/>
        <a:p>
          <a:r>
            <a:rPr lang="tr-TR" b="1" dirty="0" smtClean="0">
              <a:solidFill>
                <a:schemeClr val="bg1">
                  <a:lumMod val="50000"/>
                </a:schemeClr>
              </a:solidFill>
            </a:rPr>
            <a:t>Amerika’nın keşfi</a:t>
          </a:r>
          <a:endParaRPr lang="tr-TR" b="1" dirty="0">
            <a:solidFill>
              <a:schemeClr val="bg1">
                <a:lumMod val="50000"/>
              </a:schemeClr>
            </a:solidFill>
          </a:endParaRPr>
        </a:p>
      </dgm:t>
    </dgm:pt>
    <dgm:pt modelId="{22DCE8E0-E9D9-4E8A-A940-7632D84167A3}" type="parTrans" cxnId="{34D842CD-7BA7-4E22-AD10-E5311B4E5627}">
      <dgm:prSet/>
      <dgm:spPr/>
      <dgm:t>
        <a:bodyPr/>
        <a:lstStyle/>
        <a:p>
          <a:endParaRPr lang="tr-TR"/>
        </a:p>
      </dgm:t>
    </dgm:pt>
    <dgm:pt modelId="{BA56A8DA-6FD6-4738-AF8C-38E42BCB03B1}" type="sibTrans" cxnId="{34D842CD-7BA7-4E22-AD10-E5311B4E5627}">
      <dgm:prSet/>
      <dgm:spPr/>
      <dgm:t>
        <a:bodyPr/>
        <a:lstStyle/>
        <a:p>
          <a:endParaRPr lang="tr-TR"/>
        </a:p>
      </dgm:t>
    </dgm:pt>
    <dgm:pt modelId="{852D358E-F7BB-4DC1-939D-27A3934AE76A}">
      <dgm:prSet/>
      <dgm:spPr>
        <a:solidFill>
          <a:srgbClr val="FFCCFF">
            <a:alpha val="90000"/>
          </a:srgbClr>
        </a:solidFill>
      </dgm:spPr>
      <dgm:t>
        <a:bodyPr/>
        <a:lstStyle/>
        <a:p>
          <a:r>
            <a:rPr lang="tr-TR" b="1" dirty="0" smtClean="0"/>
            <a:t>MACELLAN VE DEL KANO</a:t>
          </a:r>
          <a:endParaRPr lang="tr-TR" b="1" dirty="0"/>
        </a:p>
      </dgm:t>
    </dgm:pt>
    <dgm:pt modelId="{13778DDB-E2B6-4347-A3E2-D37199D3FBDC}" type="parTrans" cxnId="{7AD553D0-3303-4DCA-A032-F1A841476BEF}">
      <dgm:prSet/>
      <dgm:spPr/>
      <dgm:t>
        <a:bodyPr/>
        <a:lstStyle/>
        <a:p>
          <a:endParaRPr lang="tr-TR"/>
        </a:p>
      </dgm:t>
    </dgm:pt>
    <dgm:pt modelId="{1833DAAF-988F-46F9-AA05-387C9A2A3F39}" type="sibTrans" cxnId="{7AD553D0-3303-4DCA-A032-F1A841476BEF}">
      <dgm:prSet/>
      <dgm:spPr/>
      <dgm:t>
        <a:bodyPr/>
        <a:lstStyle/>
        <a:p>
          <a:endParaRPr lang="tr-TR"/>
        </a:p>
      </dgm:t>
    </dgm:pt>
    <dgm:pt modelId="{5810336F-89A9-4402-8CDB-3503F5265719}">
      <dgm:prSet/>
      <dgm:spPr>
        <a:solidFill>
          <a:srgbClr val="FFCCFF">
            <a:alpha val="90000"/>
          </a:srgbClr>
        </a:solidFill>
      </dgm:spPr>
      <dgm:t>
        <a:bodyPr/>
        <a:lstStyle/>
        <a:p>
          <a:r>
            <a:rPr lang="tr-TR" b="1" dirty="0" smtClean="0"/>
            <a:t>VASCO DA  GAMA</a:t>
          </a:r>
          <a:endParaRPr lang="tr-TR" b="1" dirty="0"/>
        </a:p>
      </dgm:t>
    </dgm:pt>
    <dgm:pt modelId="{1950033B-219C-4CA3-A934-78A035A2391A}" type="parTrans" cxnId="{9530E3B5-B289-4E57-8B36-BC1F3133B862}">
      <dgm:prSet/>
      <dgm:spPr/>
      <dgm:t>
        <a:bodyPr/>
        <a:lstStyle/>
        <a:p>
          <a:endParaRPr lang="tr-TR"/>
        </a:p>
      </dgm:t>
    </dgm:pt>
    <dgm:pt modelId="{E0C73170-F428-4823-A18B-DBB5F0925DDA}" type="sibTrans" cxnId="{9530E3B5-B289-4E57-8B36-BC1F3133B862}">
      <dgm:prSet/>
      <dgm:spPr/>
      <dgm:t>
        <a:bodyPr/>
        <a:lstStyle/>
        <a:p>
          <a:endParaRPr lang="tr-TR"/>
        </a:p>
      </dgm:t>
    </dgm:pt>
    <dgm:pt modelId="{0B4DAE0A-B954-4987-B2C4-DD161CDA9A7B}">
      <dgm:prSet/>
      <dgm:spPr>
        <a:solidFill>
          <a:srgbClr val="FFCCFF">
            <a:alpha val="90000"/>
          </a:srgbClr>
        </a:solidFill>
      </dgm:spPr>
      <dgm:t>
        <a:bodyPr/>
        <a:lstStyle/>
        <a:p>
          <a:r>
            <a:rPr lang="tr-TR" b="1" dirty="0" smtClean="0"/>
            <a:t>JOHN CABOT</a:t>
          </a:r>
          <a:endParaRPr lang="tr-TR" b="1" dirty="0"/>
        </a:p>
      </dgm:t>
    </dgm:pt>
    <dgm:pt modelId="{2A4DAD99-FCC2-4BA6-982D-C18D54126724}" type="parTrans" cxnId="{21459C4A-D5A3-4030-BED4-79FFC46C1962}">
      <dgm:prSet/>
      <dgm:spPr/>
      <dgm:t>
        <a:bodyPr/>
        <a:lstStyle/>
        <a:p>
          <a:endParaRPr lang="tr-TR"/>
        </a:p>
      </dgm:t>
    </dgm:pt>
    <dgm:pt modelId="{0C3A804A-C35B-42A9-B684-72B28AE4A3B6}" type="sibTrans" cxnId="{21459C4A-D5A3-4030-BED4-79FFC46C1962}">
      <dgm:prSet/>
      <dgm:spPr/>
      <dgm:t>
        <a:bodyPr/>
        <a:lstStyle/>
        <a:p>
          <a:endParaRPr lang="tr-TR"/>
        </a:p>
      </dgm:t>
    </dgm:pt>
    <dgm:pt modelId="{37B34A6F-89CF-44D0-8DF0-E2A38108B27D}">
      <dgm:prSet/>
      <dgm:spPr>
        <a:solidFill>
          <a:srgbClr val="FFCCFF">
            <a:alpha val="90000"/>
          </a:srgbClr>
        </a:solidFill>
      </dgm:spPr>
      <dgm:t>
        <a:bodyPr/>
        <a:lstStyle/>
        <a:p>
          <a:r>
            <a:rPr lang="tr-TR" b="1" dirty="0" smtClean="0"/>
            <a:t>JACK CARTİER</a:t>
          </a:r>
          <a:endParaRPr lang="tr-TR" b="1" dirty="0"/>
        </a:p>
      </dgm:t>
    </dgm:pt>
    <dgm:pt modelId="{C3688278-B6E4-4220-91BE-2DAD63336D88}" type="parTrans" cxnId="{8543FDBD-61F1-49FF-95A0-CFBC31BEC46A}">
      <dgm:prSet/>
      <dgm:spPr/>
      <dgm:t>
        <a:bodyPr/>
        <a:lstStyle/>
        <a:p>
          <a:endParaRPr lang="tr-TR"/>
        </a:p>
      </dgm:t>
    </dgm:pt>
    <dgm:pt modelId="{1C667A9C-AB53-43E2-B9DF-E653F26BC7BE}" type="sibTrans" cxnId="{8543FDBD-61F1-49FF-95A0-CFBC31BEC46A}">
      <dgm:prSet/>
      <dgm:spPr/>
      <dgm:t>
        <a:bodyPr/>
        <a:lstStyle/>
        <a:p>
          <a:endParaRPr lang="tr-TR"/>
        </a:p>
      </dgm:t>
    </dgm:pt>
    <dgm:pt modelId="{00CB0653-C4EF-464E-A059-4B537B3D6331}">
      <dgm:prSet/>
      <dgm:spPr>
        <a:solidFill>
          <a:srgbClr val="FFCCFF">
            <a:alpha val="90000"/>
          </a:srgbClr>
        </a:solidFill>
      </dgm:spPr>
      <dgm:t>
        <a:bodyPr/>
        <a:lstStyle/>
        <a:p>
          <a:r>
            <a:rPr lang="tr-TR" b="1" dirty="0" smtClean="0"/>
            <a:t>AMERİGO VESPUÇİ</a:t>
          </a:r>
          <a:endParaRPr lang="tr-TR" b="1" dirty="0"/>
        </a:p>
      </dgm:t>
    </dgm:pt>
    <dgm:pt modelId="{F69EE8B9-13B1-4B37-AF13-D4A11B2D1E64}" type="parTrans" cxnId="{FC587823-B103-4DE4-8827-85EDE642A8E9}">
      <dgm:prSet/>
      <dgm:spPr/>
      <dgm:t>
        <a:bodyPr/>
        <a:lstStyle/>
        <a:p>
          <a:endParaRPr lang="tr-TR"/>
        </a:p>
      </dgm:t>
    </dgm:pt>
    <dgm:pt modelId="{E3B10774-7B5C-44DE-A8BD-95A9EDBCF144}" type="sibTrans" cxnId="{FC587823-B103-4DE4-8827-85EDE642A8E9}">
      <dgm:prSet/>
      <dgm:spPr/>
      <dgm:t>
        <a:bodyPr/>
        <a:lstStyle/>
        <a:p>
          <a:endParaRPr lang="tr-TR"/>
        </a:p>
      </dgm:t>
    </dgm:pt>
    <dgm:pt modelId="{130AE968-CC18-4DD0-9579-A839039256D2}">
      <dgm:prSet/>
      <dgm:spPr/>
      <dgm:t>
        <a:bodyPr/>
        <a:lstStyle/>
        <a:p>
          <a:r>
            <a:rPr lang="tr-TR" b="1" dirty="0" smtClean="0">
              <a:solidFill>
                <a:schemeClr val="bg1">
                  <a:lumMod val="50000"/>
                </a:schemeClr>
              </a:solidFill>
            </a:rPr>
            <a:t>Amerika’nın yeni bir kıta olduğunu anladı.</a:t>
          </a:r>
          <a:endParaRPr lang="tr-TR" b="1" dirty="0">
            <a:solidFill>
              <a:schemeClr val="bg1">
                <a:lumMod val="50000"/>
              </a:schemeClr>
            </a:solidFill>
          </a:endParaRPr>
        </a:p>
      </dgm:t>
    </dgm:pt>
    <dgm:pt modelId="{A3D936DA-7DF5-49CB-8ABD-9CC7109B3FE2}" type="parTrans" cxnId="{34D95B73-F00E-4559-B3D6-50209D588B67}">
      <dgm:prSet/>
      <dgm:spPr/>
      <dgm:t>
        <a:bodyPr/>
        <a:lstStyle/>
        <a:p>
          <a:endParaRPr lang="tr-TR"/>
        </a:p>
      </dgm:t>
    </dgm:pt>
    <dgm:pt modelId="{ED72E89C-5EE7-4C62-9579-20959BAE9FF5}" type="sibTrans" cxnId="{34D95B73-F00E-4559-B3D6-50209D588B67}">
      <dgm:prSet/>
      <dgm:spPr/>
      <dgm:t>
        <a:bodyPr/>
        <a:lstStyle/>
        <a:p>
          <a:endParaRPr lang="tr-TR"/>
        </a:p>
      </dgm:t>
    </dgm:pt>
    <dgm:pt modelId="{1676A1F1-DC31-4B63-B162-91D7A26E053D}">
      <dgm:prSet/>
      <dgm:spPr/>
      <dgm:t>
        <a:bodyPr/>
        <a:lstStyle/>
        <a:p>
          <a:r>
            <a:rPr lang="tr-TR" b="1" dirty="0" smtClean="0">
              <a:solidFill>
                <a:schemeClr val="bg1">
                  <a:lumMod val="50000"/>
                </a:schemeClr>
              </a:solidFill>
            </a:rPr>
            <a:t>Dünyanın dolaşılması</a:t>
          </a:r>
          <a:endParaRPr lang="tr-TR" b="1" dirty="0">
            <a:solidFill>
              <a:schemeClr val="bg1">
                <a:lumMod val="50000"/>
              </a:schemeClr>
            </a:solidFill>
          </a:endParaRPr>
        </a:p>
      </dgm:t>
    </dgm:pt>
    <dgm:pt modelId="{77FD3203-F63F-4343-ADAC-D6F8967FE4E8}" type="parTrans" cxnId="{DA950E75-26A4-4957-8559-F3CE7C358368}">
      <dgm:prSet/>
      <dgm:spPr/>
      <dgm:t>
        <a:bodyPr/>
        <a:lstStyle/>
        <a:p>
          <a:endParaRPr lang="tr-TR"/>
        </a:p>
      </dgm:t>
    </dgm:pt>
    <dgm:pt modelId="{0C002311-73DD-4F92-BEC0-C053FEF5E8B1}" type="sibTrans" cxnId="{DA950E75-26A4-4957-8559-F3CE7C358368}">
      <dgm:prSet/>
      <dgm:spPr/>
      <dgm:t>
        <a:bodyPr/>
        <a:lstStyle/>
        <a:p>
          <a:endParaRPr lang="tr-TR"/>
        </a:p>
      </dgm:t>
    </dgm:pt>
    <dgm:pt modelId="{C91E09C2-F638-48B2-9F0F-F699A7B6DC50}">
      <dgm:prSet/>
      <dgm:spPr/>
      <dgm:t>
        <a:bodyPr/>
        <a:lstStyle/>
        <a:p>
          <a:r>
            <a:rPr lang="tr-TR" b="1" dirty="0" smtClean="0">
              <a:solidFill>
                <a:schemeClr val="bg1">
                  <a:lumMod val="50000"/>
                </a:schemeClr>
              </a:solidFill>
            </a:rPr>
            <a:t>Ümit Burnu’nun geçilerek Hindistan’a ulaşılması</a:t>
          </a:r>
          <a:endParaRPr lang="tr-TR" b="1" dirty="0">
            <a:solidFill>
              <a:schemeClr val="bg1">
                <a:lumMod val="50000"/>
              </a:schemeClr>
            </a:solidFill>
          </a:endParaRPr>
        </a:p>
      </dgm:t>
    </dgm:pt>
    <dgm:pt modelId="{F94F1CC2-B3C9-48A0-95E1-55675727CA07}" type="parTrans" cxnId="{BBC7624C-5203-47C6-A7D4-DDD0C56A7CB4}">
      <dgm:prSet/>
      <dgm:spPr/>
      <dgm:t>
        <a:bodyPr/>
        <a:lstStyle/>
        <a:p>
          <a:endParaRPr lang="tr-TR"/>
        </a:p>
      </dgm:t>
    </dgm:pt>
    <dgm:pt modelId="{65AF0C8D-A5AA-4DA4-9379-DBD1DBA6DD5F}" type="sibTrans" cxnId="{BBC7624C-5203-47C6-A7D4-DDD0C56A7CB4}">
      <dgm:prSet/>
      <dgm:spPr/>
      <dgm:t>
        <a:bodyPr/>
        <a:lstStyle/>
        <a:p>
          <a:endParaRPr lang="tr-TR"/>
        </a:p>
      </dgm:t>
    </dgm:pt>
    <dgm:pt modelId="{48D6F306-BE7C-4E78-A014-AA9547DC65EE}">
      <dgm:prSet/>
      <dgm:spPr/>
      <dgm:t>
        <a:bodyPr/>
        <a:lstStyle/>
        <a:p>
          <a:r>
            <a:rPr lang="tr-TR" b="1" dirty="0" smtClean="0">
              <a:solidFill>
                <a:schemeClr val="bg1">
                  <a:lumMod val="50000"/>
                </a:schemeClr>
              </a:solidFill>
            </a:rPr>
            <a:t>Kuzey Amerika</a:t>
          </a:r>
          <a:endParaRPr lang="tr-TR" b="1" dirty="0">
            <a:solidFill>
              <a:schemeClr val="bg1">
                <a:lumMod val="50000"/>
              </a:schemeClr>
            </a:solidFill>
          </a:endParaRPr>
        </a:p>
      </dgm:t>
    </dgm:pt>
    <dgm:pt modelId="{37A85A35-E945-465B-860A-8B7DEB37BD64}" type="parTrans" cxnId="{A9E47F4C-DD6B-4AF6-B4DB-036245D793B8}">
      <dgm:prSet/>
      <dgm:spPr/>
      <dgm:t>
        <a:bodyPr/>
        <a:lstStyle/>
        <a:p>
          <a:endParaRPr lang="tr-TR"/>
        </a:p>
      </dgm:t>
    </dgm:pt>
    <dgm:pt modelId="{2D8A7AA4-24A9-4D2A-9E9B-D055D460210B}" type="sibTrans" cxnId="{A9E47F4C-DD6B-4AF6-B4DB-036245D793B8}">
      <dgm:prSet/>
      <dgm:spPr/>
      <dgm:t>
        <a:bodyPr/>
        <a:lstStyle/>
        <a:p>
          <a:endParaRPr lang="tr-TR"/>
        </a:p>
      </dgm:t>
    </dgm:pt>
    <dgm:pt modelId="{69F8B871-2584-4851-B3F5-03FC907952B8}">
      <dgm:prSet/>
      <dgm:spPr/>
      <dgm:t>
        <a:bodyPr/>
        <a:lstStyle/>
        <a:p>
          <a:r>
            <a:rPr lang="tr-TR" b="1" dirty="0" smtClean="0">
              <a:solidFill>
                <a:schemeClr val="bg1">
                  <a:lumMod val="50000"/>
                </a:schemeClr>
              </a:solidFill>
            </a:rPr>
            <a:t>Kuzey Amerika</a:t>
          </a:r>
          <a:endParaRPr lang="tr-TR" b="1" dirty="0">
            <a:solidFill>
              <a:schemeClr val="bg1">
                <a:lumMod val="50000"/>
              </a:schemeClr>
            </a:solidFill>
          </a:endParaRPr>
        </a:p>
      </dgm:t>
    </dgm:pt>
    <dgm:pt modelId="{15D92AC0-EC4F-4579-9770-4147ADC16262}" type="parTrans" cxnId="{7D193ABC-EAA0-45CB-882C-44CBBEB4FB87}">
      <dgm:prSet/>
      <dgm:spPr/>
      <dgm:t>
        <a:bodyPr/>
        <a:lstStyle/>
        <a:p>
          <a:endParaRPr lang="tr-TR"/>
        </a:p>
      </dgm:t>
    </dgm:pt>
    <dgm:pt modelId="{67963975-C2AB-4FF2-8ADC-936AE44D08FB}" type="sibTrans" cxnId="{7D193ABC-EAA0-45CB-882C-44CBBEB4FB87}">
      <dgm:prSet/>
      <dgm:spPr/>
      <dgm:t>
        <a:bodyPr/>
        <a:lstStyle/>
        <a:p>
          <a:endParaRPr lang="tr-TR"/>
        </a:p>
      </dgm:t>
    </dgm:pt>
    <dgm:pt modelId="{6017F7DF-5250-425F-A81A-312AB0B9B716}" type="pres">
      <dgm:prSet presAssocID="{6C17BDE3-1F78-4218-976E-0A6B60788BAC}" presName="hierChild1" presStyleCnt="0">
        <dgm:presLayoutVars>
          <dgm:chPref val="1"/>
          <dgm:dir/>
          <dgm:animOne val="branch"/>
          <dgm:animLvl val="lvl"/>
          <dgm:resizeHandles/>
        </dgm:presLayoutVars>
      </dgm:prSet>
      <dgm:spPr/>
      <dgm:t>
        <a:bodyPr/>
        <a:lstStyle/>
        <a:p>
          <a:endParaRPr lang="tr-TR"/>
        </a:p>
      </dgm:t>
    </dgm:pt>
    <dgm:pt modelId="{B3D41362-A24C-4F5E-985A-D389E7250C41}" type="pres">
      <dgm:prSet presAssocID="{53B49C64-4863-4612-A9BE-B67D9E936149}" presName="hierRoot1" presStyleCnt="0"/>
      <dgm:spPr/>
    </dgm:pt>
    <dgm:pt modelId="{CDE222FD-8984-4BE6-B2AA-76AD27622F75}" type="pres">
      <dgm:prSet presAssocID="{53B49C64-4863-4612-A9BE-B67D9E936149}" presName="composite" presStyleCnt="0"/>
      <dgm:spPr/>
    </dgm:pt>
    <dgm:pt modelId="{F92011F4-71AD-469B-B84E-91EB09ECB1D9}" type="pres">
      <dgm:prSet presAssocID="{53B49C64-4863-4612-A9BE-B67D9E936149}" presName="background" presStyleLbl="node0" presStyleIdx="0" presStyleCnt="1"/>
      <dgm:spPr/>
    </dgm:pt>
    <dgm:pt modelId="{C146FDD6-26EA-468E-B44E-4EF02CE7FD6D}" type="pres">
      <dgm:prSet presAssocID="{53B49C64-4863-4612-A9BE-B67D9E936149}" presName="text" presStyleLbl="fgAcc0" presStyleIdx="0" presStyleCnt="1" custScaleX="358987">
        <dgm:presLayoutVars>
          <dgm:chPref val="3"/>
        </dgm:presLayoutVars>
      </dgm:prSet>
      <dgm:spPr/>
      <dgm:t>
        <a:bodyPr/>
        <a:lstStyle/>
        <a:p>
          <a:endParaRPr lang="tr-TR"/>
        </a:p>
      </dgm:t>
    </dgm:pt>
    <dgm:pt modelId="{C8E99321-B6DE-45C0-9B3C-95F97E142890}" type="pres">
      <dgm:prSet presAssocID="{53B49C64-4863-4612-A9BE-B67D9E936149}" presName="hierChild2" presStyleCnt="0"/>
      <dgm:spPr/>
    </dgm:pt>
    <dgm:pt modelId="{DD518760-98B1-436F-9DC2-80FC042A9EFE}" type="pres">
      <dgm:prSet presAssocID="{FF41C4E6-D49F-45CD-AB03-442F3CD12AF4}" presName="Name10" presStyleLbl="parChTrans1D2" presStyleIdx="0" presStyleCnt="7"/>
      <dgm:spPr/>
      <dgm:t>
        <a:bodyPr/>
        <a:lstStyle/>
        <a:p>
          <a:endParaRPr lang="tr-TR"/>
        </a:p>
      </dgm:t>
    </dgm:pt>
    <dgm:pt modelId="{086E24C2-7F78-4224-AEF8-18357B37A609}" type="pres">
      <dgm:prSet presAssocID="{40E0C7D8-E29C-4071-9220-9D0FF8F53914}" presName="hierRoot2" presStyleCnt="0"/>
      <dgm:spPr/>
    </dgm:pt>
    <dgm:pt modelId="{6F66FF47-11D6-47DA-B1A9-8F37EF02323B}" type="pres">
      <dgm:prSet presAssocID="{40E0C7D8-E29C-4071-9220-9D0FF8F53914}" presName="composite2" presStyleCnt="0"/>
      <dgm:spPr/>
    </dgm:pt>
    <dgm:pt modelId="{AD09B61C-70A4-4945-8975-19AA8EEE0380}" type="pres">
      <dgm:prSet presAssocID="{40E0C7D8-E29C-4071-9220-9D0FF8F53914}" presName="background2" presStyleLbl="node2" presStyleIdx="0" presStyleCnt="7"/>
      <dgm:spPr/>
    </dgm:pt>
    <dgm:pt modelId="{5AD3DE52-5B86-4E10-9F6D-CFF91F3AFB04}" type="pres">
      <dgm:prSet presAssocID="{40E0C7D8-E29C-4071-9220-9D0FF8F53914}" presName="text2" presStyleLbl="fgAcc2" presStyleIdx="0" presStyleCnt="7" custScaleY="151179">
        <dgm:presLayoutVars>
          <dgm:chPref val="3"/>
        </dgm:presLayoutVars>
      </dgm:prSet>
      <dgm:spPr/>
      <dgm:t>
        <a:bodyPr/>
        <a:lstStyle/>
        <a:p>
          <a:endParaRPr lang="tr-TR"/>
        </a:p>
      </dgm:t>
    </dgm:pt>
    <dgm:pt modelId="{9B56FD04-B094-44C2-A788-D306F7DE1D5A}" type="pres">
      <dgm:prSet presAssocID="{40E0C7D8-E29C-4071-9220-9D0FF8F53914}" presName="hierChild3" presStyleCnt="0"/>
      <dgm:spPr/>
    </dgm:pt>
    <dgm:pt modelId="{8F2434E6-B8D1-4E2D-9E12-13F6B04D0DE2}" type="pres">
      <dgm:prSet presAssocID="{4CDA67CE-98B9-404F-B92F-723468CB2EDE}" presName="Name17" presStyleLbl="parChTrans1D3" presStyleIdx="0" presStyleCnt="7"/>
      <dgm:spPr/>
      <dgm:t>
        <a:bodyPr/>
        <a:lstStyle/>
        <a:p>
          <a:endParaRPr lang="tr-TR"/>
        </a:p>
      </dgm:t>
    </dgm:pt>
    <dgm:pt modelId="{AC911F1B-14C8-4341-8611-D6D57C162DC8}" type="pres">
      <dgm:prSet presAssocID="{6498E067-5C6D-4273-8122-E538D326138E}" presName="hierRoot3" presStyleCnt="0"/>
      <dgm:spPr/>
    </dgm:pt>
    <dgm:pt modelId="{942CE171-52E5-4249-BC33-C134FFFBE513}" type="pres">
      <dgm:prSet presAssocID="{6498E067-5C6D-4273-8122-E538D326138E}" presName="composite3" presStyleCnt="0"/>
      <dgm:spPr/>
    </dgm:pt>
    <dgm:pt modelId="{58BF5E93-9A20-41C7-8896-A7950B95B23C}" type="pres">
      <dgm:prSet presAssocID="{6498E067-5C6D-4273-8122-E538D326138E}" presName="background3" presStyleLbl="node3" presStyleIdx="0" presStyleCnt="7"/>
      <dgm:spPr/>
    </dgm:pt>
    <dgm:pt modelId="{ABAEECAB-C649-4906-98A9-774E3397825F}" type="pres">
      <dgm:prSet presAssocID="{6498E067-5C6D-4273-8122-E538D326138E}" presName="text3" presStyleLbl="fgAcc3" presStyleIdx="0" presStyleCnt="7" custScaleY="352783">
        <dgm:presLayoutVars>
          <dgm:chPref val="3"/>
        </dgm:presLayoutVars>
      </dgm:prSet>
      <dgm:spPr/>
      <dgm:t>
        <a:bodyPr/>
        <a:lstStyle/>
        <a:p>
          <a:endParaRPr lang="tr-TR"/>
        </a:p>
      </dgm:t>
    </dgm:pt>
    <dgm:pt modelId="{E8F9E69F-A8EC-476B-89A5-55B2ABDC23D9}" type="pres">
      <dgm:prSet presAssocID="{6498E067-5C6D-4273-8122-E538D326138E}" presName="hierChild4" presStyleCnt="0"/>
      <dgm:spPr/>
    </dgm:pt>
    <dgm:pt modelId="{0B2D6A2C-2785-4BC3-B0F4-F477A1DAA1C0}" type="pres">
      <dgm:prSet presAssocID="{F69EE8B9-13B1-4B37-AF13-D4A11B2D1E64}" presName="Name10" presStyleLbl="parChTrans1D2" presStyleIdx="1" presStyleCnt="7"/>
      <dgm:spPr/>
      <dgm:t>
        <a:bodyPr/>
        <a:lstStyle/>
        <a:p>
          <a:endParaRPr lang="tr-TR"/>
        </a:p>
      </dgm:t>
    </dgm:pt>
    <dgm:pt modelId="{519CAF99-8920-436E-8CE6-94C978E69D38}" type="pres">
      <dgm:prSet presAssocID="{00CB0653-C4EF-464E-A059-4B537B3D6331}" presName="hierRoot2" presStyleCnt="0"/>
      <dgm:spPr/>
    </dgm:pt>
    <dgm:pt modelId="{75282C73-C212-4CAA-BFEA-F6A48EB05F63}" type="pres">
      <dgm:prSet presAssocID="{00CB0653-C4EF-464E-A059-4B537B3D6331}" presName="composite2" presStyleCnt="0"/>
      <dgm:spPr/>
    </dgm:pt>
    <dgm:pt modelId="{1731DA76-2D06-4148-A20B-CFE69F435A1F}" type="pres">
      <dgm:prSet presAssocID="{00CB0653-C4EF-464E-A059-4B537B3D6331}" presName="background2" presStyleLbl="node2" presStyleIdx="1" presStyleCnt="7"/>
      <dgm:spPr/>
    </dgm:pt>
    <dgm:pt modelId="{21C3AC89-1373-4460-821F-747143DF6751}" type="pres">
      <dgm:prSet presAssocID="{00CB0653-C4EF-464E-A059-4B537B3D6331}" presName="text2" presStyleLbl="fgAcc2" presStyleIdx="1" presStyleCnt="7" custScaleY="149970">
        <dgm:presLayoutVars>
          <dgm:chPref val="3"/>
        </dgm:presLayoutVars>
      </dgm:prSet>
      <dgm:spPr/>
      <dgm:t>
        <a:bodyPr/>
        <a:lstStyle/>
        <a:p>
          <a:endParaRPr lang="tr-TR"/>
        </a:p>
      </dgm:t>
    </dgm:pt>
    <dgm:pt modelId="{166ABA12-0EC8-45A8-8CD5-8816CC326EE3}" type="pres">
      <dgm:prSet presAssocID="{00CB0653-C4EF-464E-A059-4B537B3D6331}" presName="hierChild3" presStyleCnt="0"/>
      <dgm:spPr/>
    </dgm:pt>
    <dgm:pt modelId="{07ED8B43-D78E-4E7D-BBE4-D02DED311F8A}" type="pres">
      <dgm:prSet presAssocID="{A3D936DA-7DF5-49CB-8ABD-9CC7109B3FE2}" presName="Name17" presStyleLbl="parChTrans1D3" presStyleIdx="1" presStyleCnt="7"/>
      <dgm:spPr/>
      <dgm:t>
        <a:bodyPr/>
        <a:lstStyle/>
        <a:p>
          <a:endParaRPr lang="tr-TR"/>
        </a:p>
      </dgm:t>
    </dgm:pt>
    <dgm:pt modelId="{E4ECD534-2C84-4EC4-AEAC-7679AD89BF53}" type="pres">
      <dgm:prSet presAssocID="{130AE968-CC18-4DD0-9579-A839039256D2}" presName="hierRoot3" presStyleCnt="0"/>
      <dgm:spPr/>
    </dgm:pt>
    <dgm:pt modelId="{FBD4A1A2-812E-4BB8-B8B6-3972F2497A67}" type="pres">
      <dgm:prSet presAssocID="{130AE968-CC18-4DD0-9579-A839039256D2}" presName="composite3" presStyleCnt="0"/>
      <dgm:spPr/>
    </dgm:pt>
    <dgm:pt modelId="{797C38EB-F8D8-4D5D-9B49-565E8A55A69C}" type="pres">
      <dgm:prSet presAssocID="{130AE968-CC18-4DD0-9579-A839039256D2}" presName="background3" presStyleLbl="node3" presStyleIdx="1" presStyleCnt="7"/>
      <dgm:spPr/>
    </dgm:pt>
    <dgm:pt modelId="{AFCC6EDF-70A8-4998-8C3B-E0117EDD294F}" type="pres">
      <dgm:prSet presAssocID="{130AE968-CC18-4DD0-9579-A839039256D2}" presName="text3" presStyleLbl="fgAcc3" presStyleIdx="1" presStyleCnt="7" custScaleY="349530">
        <dgm:presLayoutVars>
          <dgm:chPref val="3"/>
        </dgm:presLayoutVars>
      </dgm:prSet>
      <dgm:spPr/>
      <dgm:t>
        <a:bodyPr/>
        <a:lstStyle/>
        <a:p>
          <a:endParaRPr lang="tr-TR"/>
        </a:p>
      </dgm:t>
    </dgm:pt>
    <dgm:pt modelId="{77619079-4292-4EFA-87D8-1E2A564FD713}" type="pres">
      <dgm:prSet presAssocID="{130AE968-CC18-4DD0-9579-A839039256D2}" presName="hierChild4" presStyleCnt="0"/>
      <dgm:spPr/>
    </dgm:pt>
    <dgm:pt modelId="{35A2CE56-BB67-407F-8998-3EF071E8035E}" type="pres">
      <dgm:prSet presAssocID="{13778DDB-E2B6-4347-A3E2-D37199D3FBDC}" presName="Name10" presStyleLbl="parChTrans1D2" presStyleIdx="2" presStyleCnt="7"/>
      <dgm:spPr/>
      <dgm:t>
        <a:bodyPr/>
        <a:lstStyle/>
        <a:p>
          <a:endParaRPr lang="tr-TR"/>
        </a:p>
      </dgm:t>
    </dgm:pt>
    <dgm:pt modelId="{0764BE22-CC84-4E14-8F84-81A106303B71}" type="pres">
      <dgm:prSet presAssocID="{852D358E-F7BB-4DC1-939D-27A3934AE76A}" presName="hierRoot2" presStyleCnt="0"/>
      <dgm:spPr/>
    </dgm:pt>
    <dgm:pt modelId="{23EB7B3D-F098-4C6C-8AD5-C40422F01BA7}" type="pres">
      <dgm:prSet presAssocID="{852D358E-F7BB-4DC1-939D-27A3934AE76A}" presName="composite2" presStyleCnt="0"/>
      <dgm:spPr/>
    </dgm:pt>
    <dgm:pt modelId="{1F088CD6-7C90-4AB1-8105-E8AE00D777AA}" type="pres">
      <dgm:prSet presAssocID="{852D358E-F7BB-4DC1-939D-27A3934AE76A}" presName="background2" presStyleLbl="node2" presStyleIdx="2" presStyleCnt="7"/>
      <dgm:spPr/>
    </dgm:pt>
    <dgm:pt modelId="{D96ECE7B-D95A-4BC3-8117-06444384CADF}" type="pres">
      <dgm:prSet presAssocID="{852D358E-F7BB-4DC1-939D-27A3934AE76A}" presName="text2" presStyleLbl="fgAcc2" presStyleIdx="2" presStyleCnt="7" custScaleY="148506">
        <dgm:presLayoutVars>
          <dgm:chPref val="3"/>
        </dgm:presLayoutVars>
      </dgm:prSet>
      <dgm:spPr/>
      <dgm:t>
        <a:bodyPr/>
        <a:lstStyle/>
        <a:p>
          <a:endParaRPr lang="tr-TR"/>
        </a:p>
      </dgm:t>
    </dgm:pt>
    <dgm:pt modelId="{42BDA2A3-A114-4E60-A210-ADF897C7F6DC}" type="pres">
      <dgm:prSet presAssocID="{852D358E-F7BB-4DC1-939D-27A3934AE76A}" presName="hierChild3" presStyleCnt="0"/>
      <dgm:spPr/>
    </dgm:pt>
    <dgm:pt modelId="{ECDE2E62-DB5A-4BE4-919D-5C22AE8ED98C}" type="pres">
      <dgm:prSet presAssocID="{77FD3203-F63F-4343-ADAC-D6F8967FE4E8}" presName="Name17" presStyleLbl="parChTrans1D3" presStyleIdx="2" presStyleCnt="7"/>
      <dgm:spPr/>
      <dgm:t>
        <a:bodyPr/>
        <a:lstStyle/>
        <a:p>
          <a:endParaRPr lang="tr-TR"/>
        </a:p>
      </dgm:t>
    </dgm:pt>
    <dgm:pt modelId="{4B06101E-E840-4CF3-A205-BF468D7ED8F5}" type="pres">
      <dgm:prSet presAssocID="{1676A1F1-DC31-4B63-B162-91D7A26E053D}" presName="hierRoot3" presStyleCnt="0"/>
      <dgm:spPr/>
    </dgm:pt>
    <dgm:pt modelId="{6298DBAD-47E1-49C8-94B0-EFB6729526A3}" type="pres">
      <dgm:prSet presAssocID="{1676A1F1-DC31-4B63-B162-91D7A26E053D}" presName="composite3" presStyleCnt="0"/>
      <dgm:spPr/>
    </dgm:pt>
    <dgm:pt modelId="{10B0A410-CCFC-4E71-8516-2B7DCDF6B50E}" type="pres">
      <dgm:prSet presAssocID="{1676A1F1-DC31-4B63-B162-91D7A26E053D}" presName="background3" presStyleLbl="node3" presStyleIdx="2" presStyleCnt="7"/>
      <dgm:spPr/>
    </dgm:pt>
    <dgm:pt modelId="{268557C3-190A-41FD-A763-84CB3C754662}" type="pres">
      <dgm:prSet presAssocID="{1676A1F1-DC31-4B63-B162-91D7A26E053D}" presName="text3" presStyleLbl="fgAcc3" presStyleIdx="2" presStyleCnt="7" custScaleY="356149">
        <dgm:presLayoutVars>
          <dgm:chPref val="3"/>
        </dgm:presLayoutVars>
      </dgm:prSet>
      <dgm:spPr/>
      <dgm:t>
        <a:bodyPr/>
        <a:lstStyle/>
        <a:p>
          <a:endParaRPr lang="tr-TR"/>
        </a:p>
      </dgm:t>
    </dgm:pt>
    <dgm:pt modelId="{9D9B07F1-ECF6-42F2-8E70-5315E83F522D}" type="pres">
      <dgm:prSet presAssocID="{1676A1F1-DC31-4B63-B162-91D7A26E053D}" presName="hierChild4" presStyleCnt="0"/>
      <dgm:spPr/>
    </dgm:pt>
    <dgm:pt modelId="{E7973EBF-CFB6-4588-BAB2-BC3FF8E7649E}" type="pres">
      <dgm:prSet presAssocID="{1950033B-219C-4CA3-A934-78A035A2391A}" presName="Name10" presStyleLbl="parChTrans1D2" presStyleIdx="3" presStyleCnt="7"/>
      <dgm:spPr/>
      <dgm:t>
        <a:bodyPr/>
        <a:lstStyle/>
        <a:p>
          <a:endParaRPr lang="tr-TR"/>
        </a:p>
      </dgm:t>
    </dgm:pt>
    <dgm:pt modelId="{CD16E91C-1776-44E3-BF63-E77CC2D1AC50}" type="pres">
      <dgm:prSet presAssocID="{5810336F-89A9-4402-8CDB-3503F5265719}" presName="hierRoot2" presStyleCnt="0"/>
      <dgm:spPr/>
    </dgm:pt>
    <dgm:pt modelId="{EDD80EF2-E2ED-4B7E-8729-39255289E08E}" type="pres">
      <dgm:prSet presAssocID="{5810336F-89A9-4402-8CDB-3503F5265719}" presName="composite2" presStyleCnt="0"/>
      <dgm:spPr/>
    </dgm:pt>
    <dgm:pt modelId="{DC9000E2-B00D-44C1-AFBE-01950D0BEEB5}" type="pres">
      <dgm:prSet presAssocID="{5810336F-89A9-4402-8CDB-3503F5265719}" presName="background2" presStyleLbl="node2" presStyleIdx="3" presStyleCnt="7"/>
      <dgm:spPr/>
    </dgm:pt>
    <dgm:pt modelId="{C7BD09DA-34DE-4C34-BF81-A9D27FB16E03}" type="pres">
      <dgm:prSet presAssocID="{5810336F-89A9-4402-8CDB-3503F5265719}" presName="text2" presStyleLbl="fgAcc2" presStyleIdx="3" presStyleCnt="7" custScaleY="152899">
        <dgm:presLayoutVars>
          <dgm:chPref val="3"/>
        </dgm:presLayoutVars>
      </dgm:prSet>
      <dgm:spPr/>
      <dgm:t>
        <a:bodyPr/>
        <a:lstStyle/>
        <a:p>
          <a:endParaRPr lang="tr-TR"/>
        </a:p>
      </dgm:t>
    </dgm:pt>
    <dgm:pt modelId="{CEF08793-1F90-415E-AF35-306E67D5E3E0}" type="pres">
      <dgm:prSet presAssocID="{5810336F-89A9-4402-8CDB-3503F5265719}" presName="hierChild3" presStyleCnt="0"/>
      <dgm:spPr/>
    </dgm:pt>
    <dgm:pt modelId="{1F23CA92-EC04-42AE-B8D0-29DCE38CA05D}" type="pres">
      <dgm:prSet presAssocID="{F94F1CC2-B3C9-48A0-95E1-55675727CA07}" presName="Name17" presStyleLbl="parChTrans1D3" presStyleIdx="3" presStyleCnt="7"/>
      <dgm:spPr/>
      <dgm:t>
        <a:bodyPr/>
        <a:lstStyle/>
        <a:p>
          <a:endParaRPr lang="tr-TR"/>
        </a:p>
      </dgm:t>
    </dgm:pt>
    <dgm:pt modelId="{43265C30-02C9-46A8-8D4D-744063406B6B}" type="pres">
      <dgm:prSet presAssocID="{C91E09C2-F638-48B2-9F0F-F699A7B6DC50}" presName="hierRoot3" presStyleCnt="0"/>
      <dgm:spPr/>
    </dgm:pt>
    <dgm:pt modelId="{71ECE79A-4802-43D0-A9A7-B9D5DAADA374}" type="pres">
      <dgm:prSet presAssocID="{C91E09C2-F638-48B2-9F0F-F699A7B6DC50}" presName="composite3" presStyleCnt="0"/>
      <dgm:spPr/>
    </dgm:pt>
    <dgm:pt modelId="{CD825A91-9966-4835-8096-3105D8D2CDD2}" type="pres">
      <dgm:prSet presAssocID="{C91E09C2-F638-48B2-9F0F-F699A7B6DC50}" presName="background3" presStyleLbl="node3" presStyleIdx="3" presStyleCnt="7"/>
      <dgm:spPr/>
    </dgm:pt>
    <dgm:pt modelId="{F5C39619-69FA-4E4E-8FFB-2376FC45229B}" type="pres">
      <dgm:prSet presAssocID="{C91E09C2-F638-48B2-9F0F-F699A7B6DC50}" presName="text3" presStyleLbl="fgAcc3" presStyleIdx="3" presStyleCnt="7" custScaleY="358631">
        <dgm:presLayoutVars>
          <dgm:chPref val="3"/>
        </dgm:presLayoutVars>
      </dgm:prSet>
      <dgm:spPr/>
      <dgm:t>
        <a:bodyPr/>
        <a:lstStyle/>
        <a:p>
          <a:endParaRPr lang="tr-TR"/>
        </a:p>
      </dgm:t>
    </dgm:pt>
    <dgm:pt modelId="{56BF2088-2BDD-4500-A1CB-BF31A46CA172}" type="pres">
      <dgm:prSet presAssocID="{C91E09C2-F638-48B2-9F0F-F699A7B6DC50}" presName="hierChild4" presStyleCnt="0"/>
      <dgm:spPr/>
    </dgm:pt>
    <dgm:pt modelId="{77A0A74E-F085-4C95-8225-BF091D007C3B}" type="pres">
      <dgm:prSet presAssocID="{2A4DAD99-FCC2-4BA6-982D-C18D54126724}" presName="Name10" presStyleLbl="parChTrans1D2" presStyleIdx="4" presStyleCnt="7"/>
      <dgm:spPr/>
      <dgm:t>
        <a:bodyPr/>
        <a:lstStyle/>
        <a:p>
          <a:endParaRPr lang="tr-TR"/>
        </a:p>
      </dgm:t>
    </dgm:pt>
    <dgm:pt modelId="{877648EC-523B-4DB1-A533-2B4FD5F11B09}" type="pres">
      <dgm:prSet presAssocID="{0B4DAE0A-B954-4987-B2C4-DD161CDA9A7B}" presName="hierRoot2" presStyleCnt="0"/>
      <dgm:spPr/>
    </dgm:pt>
    <dgm:pt modelId="{DF7AC376-ED57-4DA7-A19F-D2932DAE3EA0}" type="pres">
      <dgm:prSet presAssocID="{0B4DAE0A-B954-4987-B2C4-DD161CDA9A7B}" presName="composite2" presStyleCnt="0"/>
      <dgm:spPr/>
    </dgm:pt>
    <dgm:pt modelId="{ACF03022-B267-437E-90D4-7E135422DB32}" type="pres">
      <dgm:prSet presAssocID="{0B4DAE0A-B954-4987-B2C4-DD161CDA9A7B}" presName="background2" presStyleLbl="node2" presStyleIdx="4" presStyleCnt="7"/>
      <dgm:spPr/>
    </dgm:pt>
    <dgm:pt modelId="{F3B7E445-2AEB-44BB-B0E5-E949267D023E}" type="pres">
      <dgm:prSet presAssocID="{0B4DAE0A-B954-4987-B2C4-DD161CDA9A7B}" presName="text2" presStyleLbl="fgAcc2" presStyleIdx="4" presStyleCnt="7" custScaleY="161423">
        <dgm:presLayoutVars>
          <dgm:chPref val="3"/>
        </dgm:presLayoutVars>
      </dgm:prSet>
      <dgm:spPr/>
      <dgm:t>
        <a:bodyPr/>
        <a:lstStyle/>
        <a:p>
          <a:endParaRPr lang="tr-TR"/>
        </a:p>
      </dgm:t>
    </dgm:pt>
    <dgm:pt modelId="{03F62B89-7A34-4705-B6D3-5477C86A6415}" type="pres">
      <dgm:prSet presAssocID="{0B4DAE0A-B954-4987-B2C4-DD161CDA9A7B}" presName="hierChild3" presStyleCnt="0"/>
      <dgm:spPr/>
    </dgm:pt>
    <dgm:pt modelId="{AE2A502B-2695-405D-878A-85E4391755BB}" type="pres">
      <dgm:prSet presAssocID="{37A85A35-E945-465B-860A-8B7DEB37BD64}" presName="Name17" presStyleLbl="parChTrans1D3" presStyleIdx="4" presStyleCnt="7"/>
      <dgm:spPr/>
      <dgm:t>
        <a:bodyPr/>
        <a:lstStyle/>
        <a:p>
          <a:endParaRPr lang="tr-TR"/>
        </a:p>
      </dgm:t>
    </dgm:pt>
    <dgm:pt modelId="{E0F0494E-5659-461D-8D3E-909895C8E762}" type="pres">
      <dgm:prSet presAssocID="{48D6F306-BE7C-4E78-A014-AA9547DC65EE}" presName="hierRoot3" presStyleCnt="0"/>
      <dgm:spPr/>
    </dgm:pt>
    <dgm:pt modelId="{F76EF9B4-F61F-478E-AB83-000E387371EA}" type="pres">
      <dgm:prSet presAssocID="{48D6F306-BE7C-4E78-A014-AA9547DC65EE}" presName="composite3" presStyleCnt="0"/>
      <dgm:spPr/>
    </dgm:pt>
    <dgm:pt modelId="{C89C8369-4762-4313-82D7-735D29C0D820}" type="pres">
      <dgm:prSet presAssocID="{48D6F306-BE7C-4E78-A014-AA9547DC65EE}" presName="background3" presStyleLbl="node3" presStyleIdx="4" presStyleCnt="7"/>
      <dgm:spPr/>
    </dgm:pt>
    <dgm:pt modelId="{087300C6-3E66-4276-9774-7A6C0F9AD01B}" type="pres">
      <dgm:prSet presAssocID="{48D6F306-BE7C-4E78-A014-AA9547DC65EE}" presName="text3" presStyleLbl="fgAcc3" presStyleIdx="4" presStyleCnt="7" custScaleY="351132" custLinFactNeighborX="1529" custLinFactNeighborY="1151">
        <dgm:presLayoutVars>
          <dgm:chPref val="3"/>
        </dgm:presLayoutVars>
      </dgm:prSet>
      <dgm:spPr/>
      <dgm:t>
        <a:bodyPr/>
        <a:lstStyle/>
        <a:p>
          <a:endParaRPr lang="tr-TR"/>
        </a:p>
      </dgm:t>
    </dgm:pt>
    <dgm:pt modelId="{B4CF0DBC-DE46-4FFF-A6CB-7B1C90257BCB}" type="pres">
      <dgm:prSet presAssocID="{48D6F306-BE7C-4E78-A014-AA9547DC65EE}" presName="hierChild4" presStyleCnt="0"/>
      <dgm:spPr/>
    </dgm:pt>
    <dgm:pt modelId="{4CD0F564-D585-4E22-8F0A-66AE3FE0BA72}" type="pres">
      <dgm:prSet presAssocID="{C3688278-B6E4-4220-91BE-2DAD63336D88}" presName="Name10" presStyleLbl="parChTrans1D2" presStyleIdx="5" presStyleCnt="7"/>
      <dgm:spPr/>
      <dgm:t>
        <a:bodyPr/>
        <a:lstStyle/>
        <a:p>
          <a:endParaRPr lang="tr-TR"/>
        </a:p>
      </dgm:t>
    </dgm:pt>
    <dgm:pt modelId="{A1F7537B-838B-486D-8494-8C113E6B80FC}" type="pres">
      <dgm:prSet presAssocID="{37B34A6F-89CF-44D0-8DF0-E2A38108B27D}" presName="hierRoot2" presStyleCnt="0"/>
      <dgm:spPr/>
    </dgm:pt>
    <dgm:pt modelId="{30253681-59E8-4910-8BCC-908404CA8664}" type="pres">
      <dgm:prSet presAssocID="{37B34A6F-89CF-44D0-8DF0-E2A38108B27D}" presName="composite2" presStyleCnt="0"/>
      <dgm:spPr/>
    </dgm:pt>
    <dgm:pt modelId="{5ED04C43-9344-459F-9DD0-ADEFBAFD43C8}" type="pres">
      <dgm:prSet presAssocID="{37B34A6F-89CF-44D0-8DF0-E2A38108B27D}" presName="background2" presStyleLbl="node2" presStyleIdx="5" presStyleCnt="7"/>
      <dgm:spPr/>
    </dgm:pt>
    <dgm:pt modelId="{99A259CB-605C-430B-A1FB-D39727F037A3}" type="pres">
      <dgm:prSet presAssocID="{37B34A6F-89CF-44D0-8DF0-E2A38108B27D}" presName="text2" presStyleLbl="fgAcc2" presStyleIdx="5" presStyleCnt="7" custScaleY="176127">
        <dgm:presLayoutVars>
          <dgm:chPref val="3"/>
        </dgm:presLayoutVars>
      </dgm:prSet>
      <dgm:spPr/>
      <dgm:t>
        <a:bodyPr/>
        <a:lstStyle/>
        <a:p>
          <a:endParaRPr lang="tr-TR"/>
        </a:p>
      </dgm:t>
    </dgm:pt>
    <dgm:pt modelId="{5F18219D-CB1A-464E-85EF-BA3A32F991BD}" type="pres">
      <dgm:prSet presAssocID="{37B34A6F-89CF-44D0-8DF0-E2A38108B27D}" presName="hierChild3" presStyleCnt="0"/>
      <dgm:spPr/>
    </dgm:pt>
    <dgm:pt modelId="{1749A7AE-76D8-462D-AD56-358B2096D193}" type="pres">
      <dgm:prSet presAssocID="{15D92AC0-EC4F-4579-9770-4147ADC16262}" presName="Name17" presStyleLbl="parChTrans1D3" presStyleIdx="5" presStyleCnt="7"/>
      <dgm:spPr/>
      <dgm:t>
        <a:bodyPr/>
        <a:lstStyle/>
        <a:p>
          <a:endParaRPr lang="tr-TR"/>
        </a:p>
      </dgm:t>
    </dgm:pt>
    <dgm:pt modelId="{798F0FA0-8B04-483D-98C9-71C100B7F90D}" type="pres">
      <dgm:prSet presAssocID="{69F8B871-2584-4851-B3F5-03FC907952B8}" presName="hierRoot3" presStyleCnt="0"/>
      <dgm:spPr/>
    </dgm:pt>
    <dgm:pt modelId="{54D544E9-DCE1-4385-BA60-369DCE43BFEE}" type="pres">
      <dgm:prSet presAssocID="{69F8B871-2584-4851-B3F5-03FC907952B8}" presName="composite3" presStyleCnt="0"/>
      <dgm:spPr/>
    </dgm:pt>
    <dgm:pt modelId="{2A818481-A5ED-4D5D-AA81-C621D3833BF5}" type="pres">
      <dgm:prSet presAssocID="{69F8B871-2584-4851-B3F5-03FC907952B8}" presName="background3" presStyleLbl="node3" presStyleIdx="5" presStyleCnt="7"/>
      <dgm:spPr/>
    </dgm:pt>
    <dgm:pt modelId="{F945F664-0BE9-4BC6-9382-07EBF28DD103}" type="pres">
      <dgm:prSet presAssocID="{69F8B871-2584-4851-B3F5-03FC907952B8}" presName="text3" presStyleLbl="fgAcc3" presStyleIdx="5" presStyleCnt="7" custScaleY="353552" custLinFactNeighborX="-1733" custLinFactNeighborY="-4682">
        <dgm:presLayoutVars>
          <dgm:chPref val="3"/>
        </dgm:presLayoutVars>
      </dgm:prSet>
      <dgm:spPr/>
      <dgm:t>
        <a:bodyPr/>
        <a:lstStyle/>
        <a:p>
          <a:endParaRPr lang="tr-TR"/>
        </a:p>
      </dgm:t>
    </dgm:pt>
    <dgm:pt modelId="{A8496525-9796-4738-BF3A-6A546FAD6BF5}" type="pres">
      <dgm:prSet presAssocID="{69F8B871-2584-4851-B3F5-03FC907952B8}" presName="hierChild4" presStyleCnt="0"/>
      <dgm:spPr/>
    </dgm:pt>
    <dgm:pt modelId="{8828A318-CCE1-49AD-91DB-9F78F37DD6E1}" type="pres">
      <dgm:prSet presAssocID="{E88C2547-5246-45B2-879F-2FB821EB3E9F}" presName="Name10" presStyleLbl="parChTrans1D2" presStyleIdx="6" presStyleCnt="7"/>
      <dgm:spPr/>
      <dgm:t>
        <a:bodyPr/>
        <a:lstStyle/>
        <a:p>
          <a:endParaRPr lang="tr-TR"/>
        </a:p>
      </dgm:t>
    </dgm:pt>
    <dgm:pt modelId="{F1D51832-9FCD-411F-8292-9FBCA7FB4EF8}" type="pres">
      <dgm:prSet presAssocID="{6B1622C6-A601-4FE4-BFBB-85436CC33EA7}" presName="hierRoot2" presStyleCnt="0"/>
      <dgm:spPr/>
    </dgm:pt>
    <dgm:pt modelId="{6EF993DB-5BA0-45AC-851A-110E3EC6503E}" type="pres">
      <dgm:prSet presAssocID="{6B1622C6-A601-4FE4-BFBB-85436CC33EA7}" presName="composite2" presStyleCnt="0"/>
      <dgm:spPr/>
    </dgm:pt>
    <dgm:pt modelId="{36F89754-ACBD-4562-9916-E63625DF2DD6}" type="pres">
      <dgm:prSet presAssocID="{6B1622C6-A601-4FE4-BFBB-85436CC33EA7}" presName="background2" presStyleLbl="node2" presStyleIdx="6" presStyleCnt="7"/>
      <dgm:spPr/>
    </dgm:pt>
    <dgm:pt modelId="{5E90047A-E2D0-4488-8A18-08177836844F}" type="pres">
      <dgm:prSet presAssocID="{6B1622C6-A601-4FE4-BFBB-85436CC33EA7}" presName="text2" presStyleLbl="fgAcc2" presStyleIdx="6" presStyleCnt="7" custScaleY="167349" custLinFactNeighborX="744" custLinFactNeighborY="2413">
        <dgm:presLayoutVars>
          <dgm:chPref val="3"/>
        </dgm:presLayoutVars>
      </dgm:prSet>
      <dgm:spPr/>
      <dgm:t>
        <a:bodyPr/>
        <a:lstStyle/>
        <a:p>
          <a:endParaRPr lang="tr-TR"/>
        </a:p>
      </dgm:t>
    </dgm:pt>
    <dgm:pt modelId="{E71C22B7-73CC-4B91-8C45-6636CDE1E634}" type="pres">
      <dgm:prSet presAssocID="{6B1622C6-A601-4FE4-BFBB-85436CC33EA7}" presName="hierChild3" presStyleCnt="0"/>
      <dgm:spPr/>
    </dgm:pt>
    <dgm:pt modelId="{AA501621-D269-4742-9D7C-84361A557E4B}" type="pres">
      <dgm:prSet presAssocID="{22DCE8E0-E9D9-4E8A-A940-7632D84167A3}" presName="Name17" presStyleLbl="parChTrans1D3" presStyleIdx="6" presStyleCnt="7"/>
      <dgm:spPr/>
      <dgm:t>
        <a:bodyPr/>
        <a:lstStyle/>
        <a:p>
          <a:endParaRPr lang="tr-TR"/>
        </a:p>
      </dgm:t>
    </dgm:pt>
    <dgm:pt modelId="{07CC756A-5561-4C2F-BFEB-F5CCCFF941E8}" type="pres">
      <dgm:prSet presAssocID="{3EDDF3D4-318A-4BEA-ACC2-C1805E7DB542}" presName="hierRoot3" presStyleCnt="0"/>
      <dgm:spPr/>
    </dgm:pt>
    <dgm:pt modelId="{DFFD8B41-86C0-4936-8490-BED0446D9E76}" type="pres">
      <dgm:prSet presAssocID="{3EDDF3D4-318A-4BEA-ACC2-C1805E7DB542}" presName="composite3" presStyleCnt="0"/>
      <dgm:spPr/>
    </dgm:pt>
    <dgm:pt modelId="{F2533FC3-DFB8-4BBB-B21D-7003B7659E54}" type="pres">
      <dgm:prSet presAssocID="{3EDDF3D4-318A-4BEA-ACC2-C1805E7DB542}" presName="background3" presStyleLbl="node3" presStyleIdx="6" presStyleCnt="7"/>
      <dgm:spPr/>
    </dgm:pt>
    <dgm:pt modelId="{B32932C8-2519-4A27-8722-FDD086436222}" type="pres">
      <dgm:prSet presAssocID="{3EDDF3D4-318A-4BEA-ACC2-C1805E7DB542}" presName="text3" presStyleLbl="fgAcc3" presStyleIdx="6" presStyleCnt="7" custScaleY="366022">
        <dgm:presLayoutVars>
          <dgm:chPref val="3"/>
        </dgm:presLayoutVars>
      </dgm:prSet>
      <dgm:spPr/>
      <dgm:t>
        <a:bodyPr/>
        <a:lstStyle/>
        <a:p>
          <a:endParaRPr lang="tr-TR"/>
        </a:p>
      </dgm:t>
    </dgm:pt>
    <dgm:pt modelId="{B97EB5D2-4A2C-4B45-BB4A-84AE468E4582}" type="pres">
      <dgm:prSet presAssocID="{3EDDF3D4-318A-4BEA-ACC2-C1805E7DB542}" presName="hierChild4" presStyleCnt="0"/>
      <dgm:spPr/>
    </dgm:pt>
  </dgm:ptLst>
  <dgm:cxnLst>
    <dgm:cxn modelId="{4D9DD7DA-1401-41F6-8DEF-B175610DAE0C}" type="presOf" srcId="{00CB0653-C4EF-464E-A059-4B537B3D6331}" destId="{21C3AC89-1373-4460-821F-747143DF6751}" srcOrd="0" destOrd="0" presId="urn:microsoft.com/office/officeart/2005/8/layout/hierarchy1"/>
    <dgm:cxn modelId="{9819C6F1-5F9B-4EF8-8801-3BF60D734CEF}" type="presOf" srcId="{13778DDB-E2B6-4347-A3E2-D37199D3FBDC}" destId="{35A2CE56-BB67-407F-8998-3EF071E8035E}" srcOrd="0" destOrd="0" presId="urn:microsoft.com/office/officeart/2005/8/layout/hierarchy1"/>
    <dgm:cxn modelId="{1381633A-76BF-43AA-A47D-CAC07E9AE471}" type="presOf" srcId="{A3D936DA-7DF5-49CB-8ABD-9CC7109B3FE2}" destId="{07ED8B43-D78E-4E7D-BBE4-D02DED311F8A}" srcOrd="0" destOrd="0" presId="urn:microsoft.com/office/officeart/2005/8/layout/hierarchy1"/>
    <dgm:cxn modelId="{FF28DFE0-01F4-4FDA-9D98-B9B2181D8467}" type="presOf" srcId="{1676A1F1-DC31-4B63-B162-91D7A26E053D}" destId="{268557C3-190A-41FD-A763-84CB3C754662}" srcOrd="0" destOrd="0" presId="urn:microsoft.com/office/officeart/2005/8/layout/hierarchy1"/>
    <dgm:cxn modelId="{F8F54F24-2E75-43E5-AA39-2FEF78F10E94}" type="presOf" srcId="{48D6F306-BE7C-4E78-A014-AA9547DC65EE}" destId="{087300C6-3E66-4276-9774-7A6C0F9AD01B}" srcOrd="0" destOrd="0" presId="urn:microsoft.com/office/officeart/2005/8/layout/hierarchy1"/>
    <dgm:cxn modelId="{367DC258-AF13-4A1E-BF25-5E01567A32DC}" type="presOf" srcId="{4CDA67CE-98B9-404F-B92F-723468CB2EDE}" destId="{8F2434E6-B8D1-4E2D-9E12-13F6B04D0DE2}" srcOrd="0" destOrd="0" presId="urn:microsoft.com/office/officeart/2005/8/layout/hierarchy1"/>
    <dgm:cxn modelId="{39F524BA-E633-47BE-BCE0-5DE9E88A838F}" type="presOf" srcId="{37B34A6F-89CF-44D0-8DF0-E2A38108B27D}" destId="{99A259CB-605C-430B-A1FB-D39727F037A3}" srcOrd="0" destOrd="0" presId="urn:microsoft.com/office/officeart/2005/8/layout/hierarchy1"/>
    <dgm:cxn modelId="{80908660-5EB7-4582-8F0D-A446AF8DF488}" srcId="{53B49C64-4863-4612-A9BE-B67D9E936149}" destId="{6B1622C6-A601-4FE4-BFBB-85436CC33EA7}" srcOrd="6" destOrd="0" parTransId="{E88C2547-5246-45B2-879F-2FB821EB3E9F}" sibTransId="{03346EBD-5305-4B54-9CAD-19DF2A2E0234}"/>
    <dgm:cxn modelId="{564913E3-5FD8-4924-815E-940CF51F45D2}" type="presOf" srcId="{15D92AC0-EC4F-4579-9770-4147ADC16262}" destId="{1749A7AE-76D8-462D-AD56-358B2096D193}" srcOrd="0" destOrd="0" presId="urn:microsoft.com/office/officeart/2005/8/layout/hierarchy1"/>
    <dgm:cxn modelId="{7AD553D0-3303-4DCA-A032-F1A841476BEF}" srcId="{53B49C64-4863-4612-A9BE-B67D9E936149}" destId="{852D358E-F7BB-4DC1-939D-27A3934AE76A}" srcOrd="2" destOrd="0" parTransId="{13778DDB-E2B6-4347-A3E2-D37199D3FBDC}" sibTransId="{1833DAAF-988F-46F9-AA05-387C9A2A3F39}"/>
    <dgm:cxn modelId="{34D842CD-7BA7-4E22-AD10-E5311B4E5627}" srcId="{6B1622C6-A601-4FE4-BFBB-85436CC33EA7}" destId="{3EDDF3D4-318A-4BEA-ACC2-C1805E7DB542}" srcOrd="0" destOrd="0" parTransId="{22DCE8E0-E9D9-4E8A-A940-7632D84167A3}" sibTransId="{BA56A8DA-6FD6-4738-AF8C-38E42BCB03B1}"/>
    <dgm:cxn modelId="{A759B947-2E06-46B6-9482-FD6B839A2FDA}" type="presOf" srcId="{69F8B871-2584-4851-B3F5-03FC907952B8}" destId="{F945F664-0BE9-4BC6-9382-07EBF28DD103}" srcOrd="0" destOrd="0" presId="urn:microsoft.com/office/officeart/2005/8/layout/hierarchy1"/>
    <dgm:cxn modelId="{556FF713-1B3D-43AF-8ABE-10A5043A1B12}" type="presOf" srcId="{C3688278-B6E4-4220-91BE-2DAD63336D88}" destId="{4CD0F564-D585-4E22-8F0A-66AE3FE0BA72}" srcOrd="0" destOrd="0" presId="urn:microsoft.com/office/officeart/2005/8/layout/hierarchy1"/>
    <dgm:cxn modelId="{84CF40F7-CC78-4814-8635-46673EE9CA7F}" type="presOf" srcId="{0B4DAE0A-B954-4987-B2C4-DD161CDA9A7B}" destId="{F3B7E445-2AEB-44BB-B0E5-E949267D023E}" srcOrd="0" destOrd="0" presId="urn:microsoft.com/office/officeart/2005/8/layout/hierarchy1"/>
    <dgm:cxn modelId="{C2C32B42-9B6C-4766-984C-30671A165BF7}" type="presOf" srcId="{6B1622C6-A601-4FE4-BFBB-85436CC33EA7}" destId="{5E90047A-E2D0-4488-8A18-08177836844F}" srcOrd="0" destOrd="0" presId="urn:microsoft.com/office/officeart/2005/8/layout/hierarchy1"/>
    <dgm:cxn modelId="{0E8E691A-D399-475F-890E-88578980CA9D}" type="presOf" srcId="{5810336F-89A9-4402-8CDB-3503F5265719}" destId="{C7BD09DA-34DE-4C34-BF81-A9D27FB16E03}" srcOrd="0" destOrd="0" presId="urn:microsoft.com/office/officeart/2005/8/layout/hierarchy1"/>
    <dgm:cxn modelId="{4ED1D7B4-2A7A-4EED-A28C-D2FD6AFC0545}" type="presOf" srcId="{77FD3203-F63F-4343-ADAC-D6F8967FE4E8}" destId="{ECDE2E62-DB5A-4BE4-919D-5C22AE8ED98C}" srcOrd="0" destOrd="0" presId="urn:microsoft.com/office/officeart/2005/8/layout/hierarchy1"/>
    <dgm:cxn modelId="{186406E7-879E-41AF-BBF0-24FA837BC30A}" srcId="{6C17BDE3-1F78-4218-976E-0A6B60788BAC}" destId="{53B49C64-4863-4612-A9BE-B67D9E936149}" srcOrd="0" destOrd="0" parTransId="{8B46BA5A-DAE7-497D-B413-31587BE97685}" sibTransId="{0B82F0FA-C361-4757-9F01-BDCD8FF7E41F}"/>
    <dgm:cxn modelId="{6ABDC005-554B-4C63-B14B-754514E7CD9D}" type="presOf" srcId="{2A4DAD99-FCC2-4BA6-982D-C18D54126724}" destId="{77A0A74E-F085-4C95-8225-BF091D007C3B}" srcOrd="0" destOrd="0" presId="urn:microsoft.com/office/officeart/2005/8/layout/hierarchy1"/>
    <dgm:cxn modelId="{FC587823-B103-4DE4-8827-85EDE642A8E9}" srcId="{53B49C64-4863-4612-A9BE-B67D9E936149}" destId="{00CB0653-C4EF-464E-A059-4B537B3D6331}" srcOrd="1" destOrd="0" parTransId="{F69EE8B9-13B1-4B37-AF13-D4A11B2D1E64}" sibTransId="{E3B10774-7B5C-44DE-A8BD-95A9EDBCF144}"/>
    <dgm:cxn modelId="{BBC7624C-5203-47C6-A7D4-DDD0C56A7CB4}" srcId="{5810336F-89A9-4402-8CDB-3503F5265719}" destId="{C91E09C2-F638-48B2-9F0F-F699A7B6DC50}" srcOrd="0" destOrd="0" parTransId="{F94F1CC2-B3C9-48A0-95E1-55675727CA07}" sibTransId="{65AF0C8D-A5AA-4DA4-9379-DBD1DBA6DD5F}"/>
    <dgm:cxn modelId="{D97F541F-B46B-4FAC-982E-5A167E459D4E}" type="presOf" srcId="{1950033B-219C-4CA3-A934-78A035A2391A}" destId="{E7973EBF-CFB6-4588-BAB2-BC3FF8E7649E}" srcOrd="0" destOrd="0" presId="urn:microsoft.com/office/officeart/2005/8/layout/hierarchy1"/>
    <dgm:cxn modelId="{9D29CB33-466A-4FD8-ADC0-0AFC96FAF8B5}" type="presOf" srcId="{40E0C7D8-E29C-4071-9220-9D0FF8F53914}" destId="{5AD3DE52-5B86-4E10-9F6D-CFF91F3AFB04}" srcOrd="0" destOrd="0" presId="urn:microsoft.com/office/officeart/2005/8/layout/hierarchy1"/>
    <dgm:cxn modelId="{9530E3B5-B289-4E57-8B36-BC1F3133B862}" srcId="{53B49C64-4863-4612-A9BE-B67D9E936149}" destId="{5810336F-89A9-4402-8CDB-3503F5265719}" srcOrd="3" destOrd="0" parTransId="{1950033B-219C-4CA3-A934-78A035A2391A}" sibTransId="{E0C73170-F428-4823-A18B-DBB5F0925DDA}"/>
    <dgm:cxn modelId="{6DDC19FE-46C3-46F1-8FBB-072EAC191682}" type="presOf" srcId="{E88C2547-5246-45B2-879F-2FB821EB3E9F}" destId="{8828A318-CCE1-49AD-91DB-9F78F37DD6E1}" srcOrd="0" destOrd="0" presId="urn:microsoft.com/office/officeart/2005/8/layout/hierarchy1"/>
    <dgm:cxn modelId="{73ACDD02-575E-451F-9EC8-64AC75FBF74B}" type="presOf" srcId="{852D358E-F7BB-4DC1-939D-27A3934AE76A}" destId="{D96ECE7B-D95A-4BC3-8117-06444384CADF}" srcOrd="0" destOrd="0" presId="urn:microsoft.com/office/officeart/2005/8/layout/hierarchy1"/>
    <dgm:cxn modelId="{7D193ABC-EAA0-45CB-882C-44CBBEB4FB87}" srcId="{37B34A6F-89CF-44D0-8DF0-E2A38108B27D}" destId="{69F8B871-2584-4851-B3F5-03FC907952B8}" srcOrd="0" destOrd="0" parTransId="{15D92AC0-EC4F-4579-9770-4147ADC16262}" sibTransId="{67963975-C2AB-4FF2-8ADC-936AE44D08FB}"/>
    <dgm:cxn modelId="{34D95B73-F00E-4559-B3D6-50209D588B67}" srcId="{00CB0653-C4EF-464E-A059-4B537B3D6331}" destId="{130AE968-CC18-4DD0-9579-A839039256D2}" srcOrd="0" destOrd="0" parTransId="{A3D936DA-7DF5-49CB-8ABD-9CC7109B3FE2}" sibTransId="{ED72E89C-5EE7-4C62-9579-20959BAE9FF5}"/>
    <dgm:cxn modelId="{0C039E6D-BE13-4D31-846D-445B8A4CC7C2}" type="presOf" srcId="{FF41C4E6-D49F-45CD-AB03-442F3CD12AF4}" destId="{DD518760-98B1-436F-9DC2-80FC042A9EFE}" srcOrd="0" destOrd="0" presId="urn:microsoft.com/office/officeart/2005/8/layout/hierarchy1"/>
    <dgm:cxn modelId="{81057BD5-7660-4A63-BAE9-30CE0A5B1C81}" type="presOf" srcId="{3EDDF3D4-318A-4BEA-ACC2-C1805E7DB542}" destId="{B32932C8-2519-4A27-8722-FDD086436222}" srcOrd="0" destOrd="0" presId="urn:microsoft.com/office/officeart/2005/8/layout/hierarchy1"/>
    <dgm:cxn modelId="{F053C967-CB2C-4457-BF7B-0C949443D9B1}" type="presOf" srcId="{F94F1CC2-B3C9-48A0-95E1-55675727CA07}" destId="{1F23CA92-EC04-42AE-B8D0-29DCE38CA05D}" srcOrd="0" destOrd="0" presId="urn:microsoft.com/office/officeart/2005/8/layout/hierarchy1"/>
    <dgm:cxn modelId="{E71F5681-2254-4614-93E0-5386F1503633}" type="presOf" srcId="{C91E09C2-F638-48B2-9F0F-F699A7B6DC50}" destId="{F5C39619-69FA-4E4E-8FFB-2376FC45229B}" srcOrd="0" destOrd="0" presId="urn:microsoft.com/office/officeart/2005/8/layout/hierarchy1"/>
    <dgm:cxn modelId="{C67F7E8A-93B7-4791-AFF9-C518AEAA605B}" srcId="{40E0C7D8-E29C-4071-9220-9D0FF8F53914}" destId="{6498E067-5C6D-4273-8122-E538D326138E}" srcOrd="0" destOrd="0" parTransId="{4CDA67CE-98B9-404F-B92F-723468CB2EDE}" sibTransId="{80381E3D-0B5A-430F-A2C2-5AF5695B90AD}"/>
    <dgm:cxn modelId="{1F8F3F38-4F32-4258-9885-B354BD8141C3}" type="presOf" srcId="{130AE968-CC18-4DD0-9579-A839039256D2}" destId="{AFCC6EDF-70A8-4998-8C3B-E0117EDD294F}" srcOrd="0" destOrd="0" presId="urn:microsoft.com/office/officeart/2005/8/layout/hierarchy1"/>
    <dgm:cxn modelId="{DA950E75-26A4-4957-8559-F3CE7C358368}" srcId="{852D358E-F7BB-4DC1-939D-27A3934AE76A}" destId="{1676A1F1-DC31-4B63-B162-91D7A26E053D}" srcOrd="0" destOrd="0" parTransId="{77FD3203-F63F-4343-ADAC-D6F8967FE4E8}" sibTransId="{0C002311-73DD-4F92-BEC0-C053FEF5E8B1}"/>
    <dgm:cxn modelId="{A9E47F4C-DD6B-4AF6-B4DB-036245D793B8}" srcId="{0B4DAE0A-B954-4987-B2C4-DD161CDA9A7B}" destId="{48D6F306-BE7C-4E78-A014-AA9547DC65EE}" srcOrd="0" destOrd="0" parTransId="{37A85A35-E945-465B-860A-8B7DEB37BD64}" sibTransId="{2D8A7AA4-24A9-4D2A-9E9B-D055D460210B}"/>
    <dgm:cxn modelId="{DBB9634F-2F8A-4497-B40E-D079F220509A}" type="presOf" srcId="{6498E067-5C6D-4273-8122-E538D326138E}" destId="{ABAEECAB-C649-4906-98A9-774E3397825F}" srcOrd="0" destOrd="0" presId="urn:microsoft.com/office/officeart/2005/8/layout/hierarchy1"/>
    <dgm:cxn modelId="{D6CCC44D-2DBF-4FDB-82F1-98527C00A821}" type="presOf" srcId="{53B49C64-4863-4612-A9BE-B67D9E936149}" destId="{C146FDD6-26EA-468E-B44E-4EF02CE7FD6D}" srcOrd="0" destOrd="0" presId="urn:microsoft.com/office/officeart/2005/8/layout/hierarchy1"/>
    <dgm:cxn modelId="{BA04DB40-87C4-47AD-9BC5-149C823EE5F4}" type="presOf" srcId="{22DCE8E0-E9D9-4E8A-A940-7632D84167A3}" destId="{AA501621-D269-4742-9D7C-84361A557E4B}" srcOrd="0" destOrd="0" presId="urn:microsoft.com/office/officeart/2005/8/layout/hierarchy1"/>
    <dgm:cxn modelId="{D25A61F8-99CF-40FF-BFBD-4BEBCA087D9A}" type="presOf" srcId="{37A85A35-E945-465B-860A-8B7DEB37BD64}" destId="{AE2A502B-2695-405D-878A-85E4391755BB}" srcOrd="0" destOrd="0" presId="urn:microsoft.com/office/officeart/2005/8/layout/hierarchy1"/>
    <dgm:cxn modelId="{1EDDC03B-A578-45BA-AF49-66756C29B3BC}" type="presOf" srcId="{6C17BDE3-1F78-4218-976E-0A6B60788BAC}" destId="{6017F7DF-5250-425F-A81A-312AB0B9B716}" srcOrd="0" destOrd="0" presId="urn:microsoft.com/office/officeart/2005/8/layout/hierarchy1"/>
    <dgm:cxn modelId="{421D54DA-E385-413F-B57D-C63A5DA22C33}" type="presOf" srcId="{F69EE8B9-13B1-4B37-AF13-D4A11B2D1E64}" destId="{0B2D6A2C-2785-4BC3-B0F4-F477A1DAA1C0}" srcOrd="0" destOrd="0" presId="urn:microsoft.com/office/officeart/2005/8/layout/hierarchy1"/>
    <dgm:cxn modelId="{8543FDBD-61F1-49FF-95A0-CFBC31BEC46A}" srcId="{53B49C64-4863-4612-A9BE-B67D9E936149}" destId="{37B34A6F-89CF-44D0-8DF0-E2A38108B27D}" srcOrd="5" destOrd="0" parTransId="{C3688278-B6E4-4220-91BE-2DAD63336D88}" sibTransId="{1C667A9C-AB53-43E2-B9DF-E653F26BC7BE}"/>
    <dgm:cxn modelId="{21459C4A-D5A3-4030-BED4-79FFC46C1962}" srcId="{53B49C64-4863-4612-A9BE-B67D9E936149}" destId="{0B4DAE0A-B954-4987-B2C4-DD161CDA9A7B}" srcOrd="4" destOrd="0" parTransId="{2A4DAD99-FCC2-4BA6-982D-C18D54126724}" sibTransId="{0C3A804A-C35B-42A9-B684-72B28AE4A3B6}"/>
    <dgm:cxn modelId="{5B5B0BC7-9BD5-4C1F-B649-CA639AB3AA6F}" srcId="{53B49C64-4863-4612-A9BE-B67D9E936149}" destId="{40E0C7D8-E29C-4071-9220-9D0FF8F53914}" srcOrd="0" destOrd="0" parTransId="{FF41C4E6-D49F-45CD-AB03-442F3CD12AF4}" sibTransId="{A4177B9C-A75A-4FD5-A675-3611498661DC}"/>
    <dgm:cxn modelId="{3F1A03C4-D426-4BF3-B92C-8900E7391A59}" type="presParOf" srcId="{6017F7DF-5250-425F-A81A-312AB0B9B716}" destId="{B3D41362-A24C-4F5E-985A-D389E7250C41}" srcOrd="0" destOrd="0" presId="urn:microsoft.com/office/officeart/2005/8/layout/hierarchy1"/>
    <dgm:cxn modelId="{19054AD1-F9B3-4768-A8E4-DA4D02EAA9AA}" type="presParOf" srcId="{B3D41362-A24C-4F5E-985A-D389E7250C41}" destId="{CDE222FD-8984-4BE6-B2AA-76AD27622F75}" srcOrd="0" destOrd="0" presId="urn:microsoft.com/office/officeart/2005/8/layout/hierarchy1"/>
    <dgm:cxn modelId="{2C521535-3BC1-4B15-9D2F-E94A524D957F}" type="presParOf" srcId="{CDE222FD-8984-4BE6-B2AA-76AD27622F75}" destId="{F92011F4-71AD-469B-B84E-91EB09ECB1D9}" srcOrd="0" destOrd="0" presId="urn:microsoft.com/office/officeart/2005/8/layout/hierarchy1"/>
    <dgm:cxn modelId="{240688D3-3C9C-4E36-A6E9-F648AC15E57D}" type="presParOf" srcId="{CDE222FD-8984-4BE6-B2AA-76AD27622F75}" destId="{C146FDD6-26EA-468E-B44E-4EF02CE7FD6D}" srcOrd="1" destOrd="0" presId="urn:microsoft.com/office/officeart/2005/8/layout/hierarchy1"/>
    <dgm:cxn modelId="{8045EB5F-9421-41A5-B51C-59423B70B6C2}" type="presParOf" srcId="{B3D41362-A24C-4F5E-985A-D389E7250C41}" destId="{C8E99321-B6DE-45C0-9B3C-95F97E142890}" srcOrd="1" destOrd="0" presId="urn:microsoft.com/office/officeart/2005/8/layout/hierarchy1"/>
    <dgm:cxn modelId="{31E46703-E78D-403B-AC7F-518A934374C7}" type="presParOf" srcId="{C8E99321-B6DE-45C0-9B3C-95F97E142890}" destId="{DD518760-98B1-436F-9DC2-80FC042A9EFE}" srcOrd="0" destOrd="0" presId="urn:microsoft.com/office/officeart/2005/8/layout/hierarchy1"/>
    <dgm:cxn modelId="{5D1B9074-49C3-4EDA-8C20-413F547E5E65}" type="presParOf" srcId="{C8E99321-B6DE-45C0-9B3C-95F97E142890}" destId="{086E24C2-7F78-4224-AEF8-18357B37A609}" srcOrd="1" destOrd="0" presId="urn:microsoft.com/office/officeart/2005/8/layout/hierarchy1"/>
    <dgm:cxn modelId="{F45926C9-7DB2-412A-8918-5F5C1D9F80BB}" type="presParOf" srcId="{086E24C2-7F78-4224-AEF8-18357B37A609}" destId="{6F66FF47-11D6-47DA-B1A9-8F37EF02323B}" srcOrd="0" destOrd="0" presId="urn:microsoft.com/office/officeart/2005/8/layout/hierarchy1"/>
    <dgm:cxn modelId="{75C27AB3-CE72-452E-8CE3-D556985A78FA}" type="presParOf" srcId="{6F66FF47-11D6-47DA-B1A9-8F37EF02323B}" destId="{AD09B61C-70A4-4945-8975-19AA8EEE0380}" srcOrd="0" destOrd="0" presId="urn:microsoft.com/office/officeart/2005/8/layout/hierarchy1"/>
    <dgm:cxn modelId="{01D60460-7E92-418C-BEEF-9F84F356A900}" type="presParOf" srcId="{6F66FF47-11D6-47DA-B1A9-8F37EF02323B}" destId="{5AD3DE52-5B86-4E10-9F6D-CFF91F3AFB04}" srcOrd="1" destOrd="0" presId="urn:microsoft.com/office/officeart/2005/8/layout/hierarchy1"/>
    <dgm:cxn modelId="{1BAD18AE-12C2-48F0-A46C-5D06E6A777D3}" type="presParOf" srcId="{086E24C2-7F78-4224-AEF8-18357B37A609}" destId="{9B56FD04-B094-44C2-A788-D306F7DE1D5A}" srcOrd="1" destOrd="0" presId="urn:microsoft.com/office/officeart/2005/8/layout/hierarchy1"/>
    <dgm:cxn modelId="{BE4587E1-F543-4A0D-A860-37990A095BCE}" type="presParOf" srcId="{9B56FD04-B094-44C2-A788-D306F7DE1D5A}" destId="{8F2434E6-B8D1-4E2D-9E12-13F6B04D0DE2}" srcOrd="0" destOrd="0" presId="urn:microsoft.com/office/officeart/2005/8/layout/hierarchy1"/>
    <dgm:cxn modelId="{F989EE0C-F714-4448-8D9F-B171CD804D0E}" type="presParOf" srcId="{9B56FD04-B094-44C2-A788-D306F7DE1D5A}" destId="{AC911F1B-14C8-4341-8611-D6D57C162DC8}" srcOrd="1" destOrd="0" presId="urn:microsoft.com/office/officeart/2005/8/layout/hierarchy1"/>
    <dgm:cxn modelId="{2E801E99-8027-423B-8DBA-AB2E0007B8E6}" type="presParOf" srcId="{AC911F1B-14C8-4341-8611-D6D57C162DC8}" destId="{942CE171-52E5-4249-BC33-C134FFFBE513}" srcOrd="0" destOrd="0" presId="urn:microsoft.com/office/officeart/2005/8/layout/hierarchy1"/>
    <dgm:cxn modelId="{8DDB62C0-C27A-4315-AB77-96E4C6659632}" type="presParOf" srcId="{942CE171-52E5-4249-BC33-C134FFFBE513}" destId="{58BF5E93-9A20-41C7-8896-A7950B95B23C}" srcOrd="0" destOrd="0" presId="urn:microsoft.com/office/officeart/2005/8/layout/hierarchy1"/>
    <dgm:cxn modelId="{A931EF88-7650-41CD-A7B9-120188E231A7}" type="presParOf" srcId="{942CE171-52E5-4249-BC33-C134FFFBE513}" destId="{ABAEECAB-C649-4906-98A9-774E3397825F}" srcOrd="1" destOrd="0" presId="urn:microsoft.com/office/officeart/2005/8/layout/hierarchy1"/>
    <dgm:cxn modelId="{693F8086-B264-4B25-BE50-343A395252F1}" type="presParOf" srcId="{AC911F1B-14C8-4341-8611-D6D57C162DC8}" destId="{E8F9E69F-A8EC-476B-89A5-55B2ABDC23D9}" srcOrd="1" destOrd="0" presId="urn:microsoft.com/office/officeart/2005/8/layout/hierarchy1"/>
    <dgm:cxn modelId="{BCFE2438-6221-4A13-9998-BFF3F0C942E6}" type="presParOf" srcId="{C8E99321-B6DE-45C0-9B3C-95F97E142890}" destId="{0B2D6A2C-2785-4BC3-B0F4-F477A1DAA1C0}" srcOrd="2" destOrd="0" presId="urn:microsoft.com/office/officeart/2005/8/layout/hierarchy1"/>
    <dgm:cxn modelId="{EA19D1D3-BACE-4A91-AD7E-8EF054E9F784}" type="presParOf" srcId="{C8E99321-B6DE-45C0-9B3C-95F97E142890}" destId="{519CAF99-8920-436E-8CE6-94C978E69D38}" srcOrd="3" destOrd="0" presId="urn:microsoft.com/office/officeart/2005/8/layout/hierarchy1"/>
    <dgm:cxn modelId="{B49FD798-A9ED-42E2-9E52-66799EE8F5A1}" type="presParOf" srcId="{519CAF99-8920-436E-8CE6-94C978E69D38}" destId="{75282C73-C212-4CAA-BFEA-F6A48EB05F63}" srcOrd="0" destOrd="0" presId="urn:microsoft.com/office/officeart/2005/8/layout/hierarchy1"/>
    <dgm:cxn modelId="{9F0A591C-0135-43A1-953D-4448D1265215}" type="presParOf" srcId="{75282C73-C212-4CAA-BFEA-F6A48EB05F63}" destId="{1731DA76-2D06-4148-A20B-CFE69F435A1F}" srcOrd="0" destOrd="0" presId="urn:microsoft.com/office/officeart/2005/8/layout/hierarchy1"/>
    <dgm:cxn modelId="{EE88FDB1-A7DC-4715-994E-CBA69E09A749}" type="presParOf" srcId="{75282C73-C212-4CAA-BFEA-F6A48EB05F63}" destId="{21C3AC89-1373-4460-821F-747143DF6751}" srcOrd="1" destOrd="0" presId="urn:microsoft.com/office/officeart/2005/8/layout/hierarchy1"/>
    <dgm:cxn modelId="{0ACA7471-5179-472E-9012-98864C82B45D}" type="presParOf" srcId="{519CAF99-8920-436E-8CE6-94C978E69D38}" destId="{166ABA12-0EC8-45A8-8CD5-8816CC326EE3}" srcOrd="1" destOrd="0" presId="urn:microsoft.com/office/officeart/2005/8/layout/hierarchy1"/>
    <dgm:cxn modelId="{D141A4E3-C197-43DE-BC07-1502769C9A8D}" type="presParOf" srcId="{166ABA12-0EC8-45A8-8CD5-8816CC326EE3}" destId="{07ED8B43-D78E-4E7D-BBE4-D02DED311F8A}" srcOrd="0" destOrd="0" presId="urn:microsoft.com/office/officeart/2005/8/layout/hierarchy1"/>
    <dgm:cxn modelId="{0AB86DFB-1099-42FD-A899-90D56B0225B4}" type="presParOf" srcId="{166ABA12-0EC8-45A8-8CD5-8816CC326EE3}" destId="{E4ECD534-2C84-4EC4-AEAC-7679AD89BF53}" srcOrd="1" destOrd="0" presId="urn:microsoft.com/office/officeart/2005/8/layout/hierarchy1"/>
    <dgm:cxn modelId="{B9945F2C-6480-4AA9-A3D8-C0F99C2B55A3}" type="presParOf" srcId="{E4ECD534-2C84-4EC4-AEAC-7679AD89BF53}" destId="{FBD4A1A2-812E-4BB8-B8B6-3972F2497A67}" srcOrd="0" destOrd="0" presId="urn:microsoft.com/office/officeart/2005/8/layout/hierarchy1"/>
    <dgm:cxn modelId="{5E2B3597-BF8A-4834-8CF0-17267D569824}" type="presParOf" srcId="{FBD4A1A2-812E-4BB8-B8B6-3972F2497A67}" destId="{797C38EB-F8D8-4D5D-9B49-565E8A55A69C}" srcOrd="0" destOrd="0" presId="urn:microsoft.com/office/officeart/2005/8/layout/hierarchy1"/>
    <dgm:cxn modelId="{304EEA92-53DA-4D71-A476-3ECAC5A1790F}" type="presParOf" srcId="{FBD4A1A2-812E-4BB8-B8B6-3972F2497A67}" destId="{AFCC6EDF-70A8-4998-8C3B-E0117EDD294F}" srcOrd="1" destOrd="0" presId="urn:microsoft.com/office/officeart/2005/8/layout/hierarchy1"/>
    <dgm:cxn modelId="{BBC43FE2-A268-4023-8A62-C3DF441671B1}" type="presParOf" srcId="{E4ECD534-2C84-4EC4-AEAC-7679AD89BF53}" destId="{77619079-4292-4EFA-87D8-1E2A564FD713}" srcOrd="1" destOrd="0" presId="urn:microsoft.com/office/officeart/2005/8/layout/hierarchy1"/>
    <dgm:cxn modelId="{831B0F49-52C4-4F15-B5C1-4917C314267F}" type="presParOf" srcId="{C8E99321-B6DE-45C0-9B3C-95F97E142890}" destId="{35A2CE56-BB67-407F-8998-3EF071E8035E}" srcOrd="4" destOrd="0" presId="urn:microsoft.com/office/officeart/2005/8/layout/hierarchy1"/>
    <dgm:cxn modelId="{9EE347B8-73D9-4688-9A3C-595849E603F0}" type="presParOf" srcId="{C8E99321-B6DE-45C0-9B3C-95F97E142890}" destId="{0764BE22-CC84-4E14-8F84-81A106303B71}" srcOrd="5" destOrd="0" presId="urn:microsoft.com/office/officeart/2005/8/layout/hierarchy1"/>
    <dgm:cxn modelId="{BF259F2E-ADDC-4DC5-88B8-7292C3A073FA}" type="presParOf" srcId="{0764BE22-CC84-4E14-8F84-81A106303B71}" destId="{23EB7B3D-F098-4C6C-8AD5-C40422F01BA7}" srcOrd="0" destOrd="0" presId="urn:microsoft.com/office/officeart/2005/8/layout/hierarchy1"/>
    <dgm:cxn modelId="{EBB4E717-A408-41CB-8D19-96E95CDA6EBB}" type="presParOf" srcId="{23EB7B3D-F098-4C6C-8AD5-C40422F01BA7}" destId="{1F088CD6-7C90-4AB1-8105-E8AE00D777AA}" srcOrd="0" destOrd="0" presId="urn:microsoft.com/office/officeart/2005/8/layout/hierarchy1"/>
    <dgm:cxn modelId="{D948D75F-7FBD-4854-B4D7-9B20F91A4FF4}" type="presParOf" srcId="{23EB7B3D-F098-4C6C-8AD5-C40422F01BA7}" destId="{D96ECE7B-D95A-4BC3-8117-06444384CADF}" srcOrd="1" destOrd="0" presId="urn:microsoft.com/office/officeart/2005/8/layout/hierarchy1"/>
    <dgm:cxn modelId="{97793F46-9BDE-40C9-9631-E19125C60979}" type="presParOf" srcId="{0764BE22-CC84-4E14-8F84-81A106303B71}" destId="{42BDA2A3-A114-4E60-A210-ADF897C7F6DC}" srcOrd="1" destOrd="0" presId="urn:microsoft.com/office/officeart/2005/8/layout/hierarchy1"/>
    <dgm:cxn modelId="{691A076B-DF16-4D88-99A6-0E32347A807B}" type="presParOf" srcId="{42BDA2A3-A114-4E60-A210-ADF897C7F6DC}" destId="{ECDE2E62-DB5A-4BE4-919D-5C22AE8ED98C}" srcOrd="0" destOrd="0" presId="urn:microsoft.com/office/officeart/2005/8/layout/hierarchy1"/>
    <dgm:cxn modelId="{163A64DD-6B0E-40C9-906B-605D2FCD67E0}" type="presParOf" srcId="{42BDA2A3-A114-4E60-A210-ADF897C7F6DC}" destId="{4B06101E-E840-4CF3-A205-BF468D7ED8F5}" srcOrd="1" destOrd="0" presId="urn:microsoft.com/office/officeart/2005/8/layout/hierarchy1"/>
    <dgm:cxn modelId="{D3FDEBFC-913B-4AC0-B0EF-53BE77DAC752}" type="presParOf" srcId="{4B06101E-E840-4CF3-A205-BF468D7ED8F5}" destId="{6298DBAD-47E1-49C8-94B0-EFB6729526A3}" srcOrd="0" destOrd="0" presId="urn:microsoft.com/office/officeart/2005/8/layout/hierarchy1"/>
    <dgm:cxn modelId="{31AF6536-3BCF-4806-A648-4E71342DE5DB}" type="presParOf" srcId="{6298DBAD-47E1-49C8-94B0-EFB6729526A3}" destId="{10B0A410-CCFC-4E71-8516-2B7DCDF6B50E}" srcOrd="0" destOrd="0" presId="urn:microsoft.com/office/officeart/2005/8/layout/hierarchy1"/>
    <dgm:cxn modelId="{68C3020B-BA96-4E45-AFEC-29D87FF98C7F}" type="presParOf" srcId="{6298DBAD-47E1-49C8-94B0-EFB6729526A3}" destId="{268557C3-190A-41FD-A763-84CB3C754662}" srcOrd="1" destOrd="0" presId="urn:microsoft.com/office/officeart/2005/8/layout/hierarchy1"/>
    <dgm:cxn modelId="{7922EAA4-B745-4CE4-AD34-6222E269DC90}" type="presParOf" srcId="{4B06101E-E840-4CF3-A205-BF468D7ED8F5}" destId="{9D9B07F1-ECF6-42F2-8E70-5315E83F522D}" srcOrd="1" destOrd="0" presId="urn:microsoft.com/office/officeart/2005/8/layout/hierarchy1"/>
    <dgm:cxn modelId="{046639D0-E619-4BB6-83B0-4F58AE6C05F3}" type="presParOf" srcId="{C8E99321-B6DE-45C0-9B3C-95F97E142890}" destId="{E7973EBF-CFB6-4588-BAB2-BC3FF8E7649E}" srcOrd="6" destOrd="0" presId="urn:microsoft.com/office/officeart/2005/8/layout/hierarchy1"/>
    <dgm:cxn modelId="{EEF09D2F-C10A-431D-AB08-A7B313E2BE4B}" type="presParOf" srcId="{C8E99321-B6DE-45C0-9B3C-95F97E142890}" destId="{CD16E91C-1776-44E3-BF63-E77CC2D1AC50}" srcOrd="7" destOrd="0" presId="urn:microsoft.com/office/officeart/2005/8/layout/hierarchy1"/>
    <dgm:cxn modelId="{15470AA9-42D9-46DA-A458-D0FDBA4D9594}" type="presParOf" srcId="{CD16E91C-1776-44E3-BF63-E77CC2D1AC50}" destId="{EDD80EF2-E2ED-4B7E-8729-39255289E08E}" srcOrd="0" destOrd="0" presId="urn:microsoft.com/office/officeart/2005/8/layout/hierarchy1"/>
    <dgm:cxn modelId="{77A13EE4-10FA-440F-80F8-EB017BF021D7}" type="presParOf" srcId="{EDD80EF2-E2ED-4B7E-8729-39255289E08E}" destId="{DC9000E2-B00D-44C1-AFBE-01950D0BEEB5}" srcOrd="0" destOrd="0" presId="urn:microsoft.com/office/officeart/2005/8/layout/hierarchy1"/>
    <dgm:cxn modelId="{B9C26658-EAA7-4478-851D-086EE4D1DFD9}" type="presParOf" srcId="{EDD80EF2-E2ED-4B7E-8729-39255289E08E}" destId="{C7BD09DA-34DE-4C34-BF81-A9D27FB16E03}" srcOrd="1" destOrd="0" presId="urn:microsoft.com/office/officeart/2005/8/layout/hierarchy1"/>
    <dgm:cxn modelId="{AE7BDA4D-44A1-45EF-B2C4-070AB480CD46}" type="presParOf" srcId="{CD16E91C-1776-44E3-BF63-E77CC2D1AC50}" destId="{CEF08793-1F90-415E-AF35-306E67D5E3E0}" srcOrd="1" destOrd="0" presId="urn:microsoft.com/office/officeart/2005/8/layout/hierarchy1"/>
    <dgm:cxn modelId="{1047AAC4-5D0D-43F8-A547-9B0BFCC8FD19}" type="presParOf" srcId="{CEF08793-1F90-415E-AF35-306E67D5E3E0}" destId="{1F23CA92-EC04-42AE-B8D0-29DCE38CA05D}" srcOrd="0" destOrd="0" presId="urn:microsoft.com/office/officeart/2005/8/layout/hierarchy1"/>
    <dgm:cxn modelId="{1B90A484-8B2A-41BA-820E-603C85F43FD0}" type="presParOf" srcId="{CEF08793-1F90-415E-AF35-306E67D5E3E0}" destId="{43265C30-02C9-46A8-8D4D-744063406B6B}" srcOrd="1" destOrd="0" presId="urn:microsoft.com/office/officeart/2005/8/layout/hierarchy1"/>
    <dgm:cxn modelId="{9030E417-FF28-4A31-B402-425A32085139}" type="presParOf" srcId="{43265C30-02C9-46A8-8D4D-744063406B6B}" destId="{71ECE79A-4802-43D0-A9A7-B9D5DAADA374}" srcOrd="0" destOrd="0" presId="urn:microsoft.com/office/officeart/2005/8/layout/hierarchy1"/>
    <dgm:cxn modelId="{C7D16E22-3E11-43CE-B5CE-F1192BA4ACAD}" type="presParOf" srcId="{71ECE79A-4802-43D0-A9A7-B9D5DAADA374}" destId="{CD825A91-9966-4835-8096-3105D8D2CDD2}" srcOrd="0" destOrd="0" presId="urn:microsoft.com/office/officeart/2005/8/layout/hierarchy1"/>
    <dgm:cxn modelId="{48994A7A-183E-49A4-B425-54D810AF29E2}" type="presParOf" srcId="{71ECE79A-4802-43D0-A9A7-B9D5DAADA374}" destId="{F5C39619-69FA-4E4E-8FFB-2376FC45229B}" srcOrd="1" destOrd="0" presId="urn:microsoft.com/office/officeart/2005/8/layout/hierarchy1"/>
    <dgm:cxn modelId="{148D5C40-4BD3-4E87-BF90-A57E564E81DC}" type="presParOf" srcId="{43265C30-02C9-46A8-8D4D-744063406B6B}" destId="{56BF2088-2BDD-4500-A1CB-BF31A46CA172}" srcOrd="1" destOrd="0" presId="urn:microsoft.com/office/officeart/2005/8/layout/hierarchy1"/>
    <dgm:cxn modelId="{A0150994-8805-4949-BBBA-A9CAC60B9739}" type="presParOf" srcId="{C8E99321-B6DE-45C0-9B3C-95F97E142890}" destId="{77A0A74E-F085-4C95-8225-BF091D007C3B}" srcOrd="8" destOrd="0" presId="urn:microsoft.com/office/officeart/2005/8/layout/hierarchy1"/>
    <dgm:cxn modelId="{B127F24B-7D04-4B0E-B248-F0B613582B8F}" type="presParOf" srcId="{C8E99321-B6DE-45C0-9B3C-95F97E142890}" destId="{877648EC-523B-4DB1-A533-2B4FD5F11B09}" srcOrd="9" destOrd="0" presId="urn:microsoft.com/office/officeart/2005/8/layout/hierarchy1"/>
    <dgm:cxn modelId="{1DB16510-477C-4E10-B6AC-1029EF5A3B41}" type="presParOf" srcId="{877648EC-523B-4DB1-A533-2B4FD5F11B09}" destId="{DF7AC376-ED57-4DA7-A19F-D2932DAE3EA0}" srcOrd="0" destOrd="0" presId="urn:microsoft.com/office/officeart/2005/8/layout/hierarchy1"/>
    <dgm:cxn modelId="{2A6333DB-8EC2-482A-9C82-BBDCFF899267}" type="presParOf" srcId="{DF7AC376-ED57-4DA7-A19F-D2932DAE3EA0}" destId="{ACF03022-B267-437E-90D4-7E135422DB32}" srcOrd="0" destOrd="0" presId="urn:microsoft.com/office/officeart/2005/8/layout/hierarchy1"/>
    <dgm:cxn modelId="{2F6B7B48-725C-423A-B3D7-F1BFCC33A9C7}" type="presParOf" srcId="{DF7AC376-ED57-4DA7-A19F-D2932DAE3EA0}" destId="{F3B7E445-2AEB-44BB-B0E5-E949267D023E}" srcOrd="1" destOrd="0" presId="urn:microsoft.com/office/officeart/2005/8/layout/hierarchy1"/>
    <dgm:cxn modelId="{3859D6DC-2CEB-48AC-8ACA-9EE06E08492C}" type="presParOf" srcId="{877648EC-523B-4DB1-A533-2B4FD5F11B09}" destId="{03F62B89-7A34-4705-B6D3-5477C86A6415}" srcOrd="1" destOrd="0" presId="urn:microsoft.com/office/officeart/2005/8/layout/hierarchy1"/>
    <dgm:cxn modelId="{3CF14184-DED2-4197-AAC7-505E4C7EA5A1}" type="presParOf" srcId="{03F62B89-7A34-4705-B6D3-5477C86A6415}" destId="{AE2A502B-2695-405D-878A-85E4391755BB}" srcOrd="0" destOrd="0" presId="urn:microsoft.com/office/officeart/2005/8/layout/hierarchy1"/>
    <dgm:cxn modelId="{0B59F9BE-7C85-42FC-9F5F-60BBFE907AA6}" type="presParOf" srcId="{03F62B89-7A34-4705-B6D3-5477C86A6415}" destId="{E0F0494E-5659-461D-8D3E-909895C8E762}" srcOrd="1" destOrd="0" presId="urn:microsoft.com/office/officeart/2005/8/layout/hierarchy1"/>
    <dgm:cxn modelId="{57DD399A-B771-4961-922B-CDE82CBF29F1}" type="presParOf" srcId="{E0F0494E-5659-461D-8D3E-909895C8E762}" destId="{F76EF9B4-F61F-478E-AB83-000E387371EA}" srcOrd="0" destOrd="0" presId="urn:microsoft.com/office/officeart/2005/8/layout/hierarchy1"/>
    <dgm:cxn modelId="{019DCE9A-A202-4841-A228-D4245F1C2056}" type="presParOf" srcId="{F76EF9B4-F61F-478E-AB83-000E387371EA}" destId="{C89C8369-4762-4313-82D7-735D29C0D820}" srcOrd="0" destOrd="0" presId="urn:microsoft.com/office/officeart/2005/8/layout/hierarchy1"/>
    <dgm:cxn modelId="{FF701A70-EFF9-4800-9A98-E459B7BDB991}" type="presParOf" srcId="{F76EF9B4-F61F-478E-AB83-000E387371EA}" destId="{087300C6-3E66-4276-9774-7A6C0F9AD01B}" srcOrd="1" destOrd="0" presId="urn:microsoft.com/office/officeart/2005/8/layout/hierarchy1"/>
    <dgm:cxn modelId="{0E9504CC-6068-43D5-B44B-AF2D0F161777}" type="presParOf" srcId="{E0F0494E-5659-461D-8D3E-909895C8E762}" destId="{B4CF0DBC-DE46-4FFF-A6CB-7B1C90257BCB}" srcOrd="1" destOrd="0" presId="urn:microsoft.com/office/officeart/2005/8/layout/hierarchy1"/>
    <dgm:cxn modelId="{E44075DA-DE57-4BF6-8942-F59FA0F2A255}" type="presParOf" srcId="{C8E99321-B6DE-45C0-9B3C-95F97E142890}" destId="{4CD0F564-D585-4E22-8F0A-66AE3FE0BA72}" srcOrd="10" destOrd="0" presId="urn:microsoft.com/office/officeart/2005/8/layout/hierarchy1"/>
    <dgm:cxn modelId="{40B0ED1F-F4B9-4F4F-8CAD-1F769C499B3B}" type="presParOf" srcId="{C8E99321-B6DE-45C0-9B3C-95F97E142890}" destId="{A1F7537B-838B-486D-8494-8C113E6B80FC}" srcOrd="11" destOrd="0" presId="urn:microsoft.com/office/officeart/2005/8/layout/hierarchy1"/>
    <dgm:cxn modelId="{8FF5E6FC-B6B9-4988-B7B6-BBA815712957}" type="presParOf" srcId="{A1F7537B-838B-486D-8494-8C113E6B80FC}" destId="{30253681-59E8-4910-8BCC-908404CA8664}" srcOrd="0" destOrd="0" presId="urn:microsoft.com/office/officeart/2005/8/layout/hierarchy1"/>
    <dgm:cxn modelId="{ED1EA014-5071-4900-B417-E0F8423EAAB9}" type="presParOf" srcId="{30253681-59E8-4910-8BCC-908404CA8664}" destId="{5ED04C43-9344-459F-9DD0-ADEFBAFD43C8}" srcOrd="0" destOrd="0" presId="urn:microsoft.com/office/officeart/2005/8/layout/hierarchy1"/>
    <dgm:cxn modelId="{7A4BD123-FAB9-47FF-B1C6-D4CFE6EA1AC5}" type="presParOf" srcId="{30253681-59E8-4910-8BCC-908404CA8664}" destId="{99A259CB-605C-430B-A1FB-D39727F037A3}" srcOrd="1" destOrd="0" presId="urn:microsoft.com/office/officeart/2005/8/layout/hierarchy1"/>
    <dgm:cxn modelId="{ED1FECC5-5FFD-4C16-9F83-48CAAB79D2CC}" type="presParOf" srcId="{A1F7537B-838B-486D-8494-8C113E6B80FC}" destId="{5F18219D-CB1A-464E-85EF-BA3A32F991BD}" srcOrd="1" destOrd="0" presId="urn:microsoft.com/office/officeart/2005/8/layout/hierarchy1"/>
    <dgm:cxn modelId="{F6975CE6-5734-431D-A853-41E12C09769D}" type="presParOf" srcId="{5F18219D-CB1A-464E-85EF-BA3A32F991BD}" destId="{1749A7AE-76D8-462D-AD56-358B2096D193}" srcOrd="0" destOrd="0" presId="urn:microsoft.com/office/officeart/2005/8/layout/hierarchy1"/>
    <dgm:cxn modelId="{D77E13B9-8DB6-4CC7-AAE7-A46374912A01}" type="presParOf" srcId="{5F18219D-CB1A-464E-85EF-BA3A32F991BD}" destId="{798F0FA0-8B04-483D-98C9-71C100B7F90D}" srcOrd="1" destOrd="0" presId="urn:microsoft.com/office/officeart/2005/8/layout/hierarchy1"/>
    <dgm:cxn modelId="{E3BC6170-44A6-4040-846A-757E84AF09D9}" type="presParOf" srcId="{798F0FA0-8B04-483D-98C9-71C100B7F90D}" destId="{54D544E9-DCE1-4385-BA60-369DCE43BFEE}" srcOrd="0" destOrd="0" presId="urn:microsoft.com/office/officeart/2005/8/layout/hierarchy1"/>
    <dgm:cxn modelId="{BC409188-3BD4-4AB0-88A6-06B70E585D54}" type="presParOf" srcId="{54D544E9-DCE1-4385-BA60-369DCE43BFEE}" destId="{2A818481-A5ED-4D5D-AA81-C621D3833BF5}" srcOrd="0" destOrd="0" presId="urn:microsoft.com/office/officeart/2005/8/layout/hierarchy1"/>
    <dgm:cxn modelId="{9B5B58DA-3D51-4FEF-8FE4-7CEE4D421A2F}" type="presParOf" srcId="{54D544E9-DCE1-4385-BA60-369DCE43BFEE}" destId="{F945F664-0BE9-4BC6-9382-07EBF28DD103}" srcOrd="1" destOrd="0" presId="urn:microsoft.com/office/officeart/2005/8/layout/hierarchy1"/>
    <dgm:cxn modelId="{B31C8A1C-F79D-4EAF-B67B-67464CB4032D}" type="presParOf" srcId="{798F0FA0-8B04-483D-98C9-71C100B7F90D}" destId="{A8496525-9796-4738-BF3A-6A546FAD6BF5}" srcOrd="1" destOrd="0" presId="urn:microsoft.com/office/officeart/2005/8/layout/hierarchy1"/>
    <dgm:cxn modelId="{3548D316-2D3B-4DD9-ADEA-8CDC8FC60602}" type="presParOf" srcId="{C8E99321-B6DE-45C0-9B3C-95F97E142890}" destId="{8828A318-CCE1-49AD-91DB-9F78F37DD6E1}" srcOrd="12" destOrd="0" presId="urn:microsoft.com/office/officeart/2005/8/layout/hierarchy1"/>
    <dgm:cxn modelId="{EBA4BEF1-4BFE-4224-ADFD-9EB75EA70BCF}" type="presParOf" srcId="{C8E99321-B6DE-45C0-9B3C-95F97E142890}" destId="{F1D51832-9FCD-411F-8292-9FBCA7FB4EF8}" srcOrd="13" destOrd="0" presId="urn:microsoft.com/office/officeart/2005/8/layout/hierarchy1"/>
    <dgm:cxn modelId="{56A10CEE-1E96-4097-84BC-E13A98BB1AC3}" type="presParOf" srcId="{F1D51832-9FCD-411F-8292-9FBCA7FB4EF8}" destId="{6EF993DB-5BA0-45AC-851A-110E3EC6503E}" srcOrd="0" destOrd="0" presId="urn:microsoft.com/office/officeart/2005/8/layout/hierarchy1"/>
    <dgm:cxn modelId="{7D4558CD-B61A-40FC-8968-330D2A12135E}" type="presParOf" srcId="{6EF993DB-5BA0-45AC-851A-110E3EC6503E}" destId="{36F89754-ACBD-4562-9916-E63625DF2DD6}" srcOrd="0" destOrd="0" presId="urn:microsoft.com/office/officeart/2005/8/layout/hierarchy1"/>
    <dgm:cxn modelId="{808A623A-9A48-4B36-B144-19FDF79D8856}" type="presParOf" srcId="{6EF993DB-5BA0-45AC-851A-110E3EC6503E}" destId="{5E90047A-E2D0-4488-8A18-08177836844F}" srcOrd="1" destOrd="0" presId="urn:microsoft.com/office/officeart/2005/8/layout/hierarchy1"/>
    <dgm:cxn modelId="{E133903F-1B33-450E-A71F-A78BDC5DB593}" type="presParOf" srcId="{F1D51832-9FCD-411F-8292-9FBCA7FB4EF8}" destId="{E71C22B7-73CC-4B91-8C45-6636CDE1E634}" srcOrd="1" destOrd="0" presId="urn:microsoft.com/office/officeart/2005/8/layout/hierarchy1"/>
    <dgm:cxn modelId="{2331D8EC-ED85-4AD0-9282-4CBBFEE59C4D}" type="presParOf" srcId="{E71C22B7-73CC-4B91-8C45-6636CDE1E634}" destId="{AA501621-D269-4742-9D7C-84361A557E4B}" srcOrd="0" destOrd="0" presId="urn:microsoft.com/office/officeart/2005/8/layout/hierarchy1"/>
    <dgm:cxn modelId="{05F04ADA-9359-4171-A89F-02A0662A6975}" type="presParOf" srcId="{E71C22B7-73CC-4B91-8C45-6636CDE1E634}" destId="{07CC756A-5561-4C2F-BFEB-F5CCCFF941E8}" srcOrd="1" destOrd="0" presId="urn:microsoft.com/office/officeart/2005/8/layout/hierarchy1"/>
    <dgm:cxn modelId="{AC1D8702-69FA-4266-9FAB-9A9EABDA771A}" type="presParOf" srcId="{07CC756A-5561-4C2F-BFEB-F5CCCFF941E8}" destId="{DFFD8B41-86C0-4936-8490-BED0446D9E76}" srcOrd="0" destOrd="0" presId="urn:microsoft.com/office/officeart/2005/8/layout/hierarchy1"/>
    <dgm:cxn modelId="{DE7F13E8-F085-4DFD-B5BD-FE65D598A889}" type="presParOf" srcId="{DFFD8B41-86C0-4936-8490-BED0446D9E76}" destId="{F2533FC3-DFB8-4BBB-B21D-7003B7659E54}" srcOrd="0" destOrd="0" presId="urn:microsoft.com/office/officeart/2005/8/layout/hierarchy1"/>
    <dgm:cxn modelId="{E5135750-2AF6-45EA-99F7-4F76586A4A98}" type="presParOf" srcId="{DFFD8B41-86C0-4936-8490-BED0446D9E76}" destId="{B32932C8-2519-4A27-8722-FDD086436222}" srcOrd="1" destOrd="0" presId="urn:microsoft.com/office/officeart/2005/8/layout/hierarchy1"/>
    <dgm:cxn modelId="{7204530F-D41D-42AC-931E-059C1B19502C}" type="presParOf" srcId="{07CC756A-5561-4C2F-BFEB-F5CCCFF941E8}" destId="{B97EB5D2-4A2C-4B45-BB4A-84AE468E4582}" srcOrd="1" destOrd="0" presId="urn:microsoft.com/office/officeart/2005/8/layout/hierarchy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E73B4BB-58AF-4554-B154-38D75C6CE097}">
      <dsp:nvSpPr>
        <dsp:cNvPr id="0" name=""/>
        <dsp:cNvSpPr/>
      </dsp:nvSpPr>
      <dsp:spPr>
        <a:xfrm>
          <a:off x="4038652" y="1356821"/>
          <a:ext cx="3350508" cy="398634"/>
        </a:xfrm>
        <a:custGeom>
          <a:avLst/>
          <a:gdLst/>
          <a:ahLst/>
          <a:cxnLst/>
          <a:rect l="0" t="0" r="0" b="0"/>
          <a:pathLst>
            <a:path>
              <a:moveTo>
                <a:pt x="0" y="0"/>
              </a:moveTo>
              <a:lnTo>
                <a:pt x="0" y="271657"/>
              </a:lnTo>
              <a:lnTo>
                <a:pt x="3350508" y="271657"/>
              </a:lnTo>
              <a:lnTo>
                <a:pt x="3350508" y="3986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BCC0EB-CC6B-426F-B204-A20C5924D395}">
      <dsp:nvSpPr>
        <dsp:cNvPr id="0" name=""/>
        <dsp:cNvSpPr/>
      </dsp:nvSpPr>
      <dsp:spPr>
        <a:xfrm>
          <a:off x="5713906" y="2625826"/>
          <a:ext cx="837627" cy="398634"/>
        </a:xfrm>
        <a:custGeom>
          <a:avLst/>
          <a:gdLst/>
          <a:ahLst/>
          <a:cxnLst/>
          <a:rect l="0" t="0" r="0" b="0"/>
          <a:pathLst>
            <a:path>
              <a:moveTo>
                <a:pt x="0" y="0"/>
              </a:moveTo>
              <a:lnTo>
                <a:pt x="0" y="271657"/>
              </a:lnTo>
              <a:lnTo>
                <a:pt x="837627" y="271657"/>
              </a:lnTo>
              <a:lnTo>
                <a:pt x="837627" y="3986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AFC421-2174-414C-B89C-A8AA5B424066}">
      <dsp:nvSpPr>
        <dsp:cNvPr id="0" name=""/>
        <dsp:cNvSpPr/>
      </dsp:nvSpPr>
      <dsp:spPr>
        <a:xfrm>
          <a:off x="4876279" y="2625826"/>
          <a:ext cx="837627" cy="398634"/>
        </a:xfrm>
        <a:custGeom>
          <a:avLst/>
          <a:gdLst/>
          <a:ahLst/>
          <a:cxnLst/>
          <a:rect l="0" t="0" r="0" b="0"/>
          <a:pathLst>
            <a:path>
              <a:moveTo>
                <a:pt x="837627" y="0"/>
              </a:moveTo>
              <a:lnTo>
                <a:pt x="837627" y="271657"/>
              </a:lnTo>
              <a:lnTo>
                <a:pt x="0" y="271657"/>
              </a:lnTo>
              <a:lnTo>
                <a:pt x="0" y="3986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860412-0A63-4F5C-B155-B31FE4CE8656}">
      <dsp:nvSpPr>
        <dsp:cNvPr id="0" name=""/>
        <dsp:cNvSpPr/>
      </dsp:nvSpPr>
      <dsp:spPr>
        <a:xfrm>
          <a:off x="4038652" y="1356821"/>
          <a:ext cx="1675254" cy="398634"/>
        </a:xfrm>
        <a:custGeom>
          <a:avLst/>
          <a:gdLst/>
          <a:ahLst/>
          <a:cxnLst/>
          <a:rect l="0" t="0" r="0" b="0"/>
          <a:pathLst>
            <a:path>
              <a:moveTo>
                <a:pt x="0" y="0"/>
              </a:moveTo>
              <a:lnTo>
                <a:pt x="0" y="271657"/>
              </a:lnTo>
              <a:lnTo>
                <a:pt x="1675254" y="271657"/>
              </a:lnTo>
              <a:lnTo>
                <a:pt x="1675254" y="3986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52342EA-EC8F-429C-B4DA-51D6F02224D3}">
      <dsp:nvSpPr>
        <dsp:cNvPr id="0" name=""/>
        <dsp:cNvSpPr/>
      </dsp:nvSpPr>
      <dsp:spPr>
        <a:xfrm>
          <a:off x="3992932" y="1356821"/>
          <a:ext cx="91440" cy="398634"/>
        </a:xfrm>
        <a:custGeom>
          <a:avLst/>
          <a:gdLst/>
          <a:ahLst/>
          <a:cxnLst/>
          <a:rect l="0" t="0" r="0" b="0"/>
          <a:pathLst>
            <a:path>
              <a:moveTo>
                <a:pt x="45720" y="0"/>
              </a:moveTo>
              <a:lnTo>
                <a:pt x="45720" y="3986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19B2D0-5B77-4052-8F91-BBE4D2615CF4}">
      <dsp:nvSpPr>
        <dsp:cNvPr id="0" name=""/>
        <dsp:cNvSpPr/>
      </dsp:nvSpPr>
      <dsp:spPr>
        <a:xfrm>
          <a:off x="2363398" y="1356821"/>
          <a:ext cx="1675254" cy="398634"/>
        </a:xfrm>
        <a:custGeom>
          <a:avLst/>
          <a:gdLst/>
          <a:ahLst/>
          <a:cxnLst/>
          <a:rect l="0" t="0" r="0" b="0"/>
          <a:pathLst>
            <a:path>
              <a:moveTo>
                <a:pt x="1675254" y="0"/>
              </a:moveTo>
              <a:lnTo>
                <a:pt x="1675254" y="271657"/>
              </a:lnTo>
              <a:lnTo>
                <a:pt x="0" y="271657"/>
              </a:lnTo>
              <a:lnTo>
                <a:pt x="0" y="3986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72AFEC3-472D-4B82-9001-2D0E91885CE5}">
      <dsp:nvSpPr>
        <dsp:cNvPr id="0" name=""/>
        <dsp:cNvSpPr/>
      </dsp:nvSpPr>
      <dsp:spPr>
        <a:xfrm>
          <a:off x="688144" y="1356821"/>
          <a:ext cx="3350508" cy="398634"/>
        </a:xfrm>
        <a:custGeom>
          <a:avLst/>
          <a:gdLst/>
          <a:ahLst/>
          <a:cxnLst/>
          <a:rect l="0" t="0" r="0" b="0"/>
          <a:pathLst>
            <a:path>
              <a:moveTo>
                <a:pt x="3350508" y="0"/>
              </a:moveTo>
              <a:lnTo>
                <a:pt x="3350508" y="271657"/>
              </a:lnTo>
              <a:lnTo>
                <a:pt x="0" y="271657"/>
              </a:lnTo>
              <a:lnTo>
                <a:pt x="0" y="3986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8670C96-54C0-4D64-A70A-03CD616AE41E}">
      <dsp:nvSpPr>
        <dsp:cNvPr id="0" name=""/>
        <dsp:cNvSpPr/>
      </dsp:nvSpPr>
      <dsp:spPr>
        <a:xfrm>
          <a:off x="3353320" y="486450"/>
          <a:ext cx="1370662" cy="8703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D23E3B-FDBE-4F0B-BC05-1BEE9515E205}">
      <dsp:nvSpPr>
        <dsp:cNvPr id="0" name=""/>
        <dsp:cNvSpPr/>
      </dsp:nvSpPr>
      <dsp:spPr>
        <a:xfrm>
          <a:off x="3505616" y="631131"/>
          <a:ext cx="1370662" cy="87037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solidFill>
                <a:srgbClr val="000000"/>
              </a:solidFill>
            </a:rPr>
            <a:t>FEODALİTE REJİMİ</a:t>
          </a:r>
          <a:endParaRPr lang="tr-TR" sz="1600" b="1" kern="1200" dirty="0">
            <a:solidFill>
              <a:srgbClr val="000000"/>
            </a:solidFill>
          </a:endParaRPr>
        </a:p>
      </dsp:txBody>
      <dsp:txXfrm>
        <a:off x="3505616" y="631131"/>
        <a:ext cx="1370662" cy="870370"/>
      </dsp:txXfrm>
    </dsp:sp>
    <dsp:sp modelId="{B3CAC00A-3EB0-4854-9E0D-BF5813CF0EF1}">
      <dsp:nvSpPr>
        <dsp:cNvPr id="0" name=""/>
        <dsp:cNvSpPr/>
      </dsp:nvSpPr>
      <dsp:spPr>
        <a:xfrm>
          <a:off x="2812" y="1755455"/>
          <a:ext cx="1370662" cy="8703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651E5D-2437-420E-911A-D3C8F0212C90}">
      <dsp:nvSpPr>
        <dsp:cNvPr id="0" name=""/>
        <dsp:cNvSpPr/>
      </dsp:nvSpPr>
      <dsp:spPr>
        <a:xfrm>
          <a:off x="155108" y="1900136"/>
          <a:ext cx="1370662" cy="870370"/>
        </a:xfrm>
        <a:prstGeom prst="roundRect">
          <a:avLst>
            <a:gd name="adj" fmla="val 10000"/>
          </a:avLst>
        </a:prstGeom>
        <a:solidFill>
          <a:srgbClr val="FF9999">
            <a:alpha val="90000"/>
          </a:srgbClr>
        </a:solidFill>
        <a:ln w="25400" cap="flat" cmpd="sng" algn="ctr">
          <a:solidFill>
            <a:srgbClr val="FF99CC"/>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solidFill>
                <a:srgbClr val="000000"/>
              </a:solidFill>
            </a:rPr>
            <a:t>Soylular </a:t>
          </a:r>
          <a:endParaRPr lang="tr-TR" sz="1600" b="1" kern="1200" dirty="0">
            <a:solidFill>
              <a:srgbClr val="000000"/>
            </a:solidFill>
          </a:endParaRPr>
        </a:p>
      </dsp:txBody>
      <dsp:txXfrm>
        <a:off x="155108" y="1900136"/>
        <a:ext cx="1370662" cy="870370"/>
      </dsp:txXfrm>
    </dsp:sp>
    <dsp:sp modelId="{8A3E392B-5937-4FE9-BB2D-12358E539780}">
      <dsp:nvSpPr>
        <dsp:cNvPr id="0" name=""/>
        <dsp:cNvSpPr/>
      </dsp:nvSpPr>
      <dsp:spPr>
        <a:xfrm>
          <a:off x="1678066" y="1755455"/>
          <a:ext cx="1370662" cy="8703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516F95-5714-4502-A2A6-65BBD2E7C33C}">
      <dsp:nvSpPr>
        <dsp:cNvPr id="0" name=""/>
        <dsp:cNvSpPr/>
      </dsp:nvSpPr>
      <dsp:spPr>
        <a:xfrm>
          <a:off x="1830362" y="1900136"/>
          <a:ext cx="1370662" cy="870370"/>
        </a:xfrm>
        <a:prstGeom prst="roundRect">
          <a:avLst>
            <a:gd name="adj" fmla="val 10000"/>
          </a:avLst>
        </a:prstGeom>
        <a:solidFill>
          <a:srgbClr val="FF9999">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solidFill>
                <a:srgbClr val="000000"/>
              </a:solidFill>
            </a:rPr>
            <a:t>Din Adamları (Rahipler)</a:t>
          </a:r>
          <a:endParaRPr lang="tr-TR" sz="1600" b="1" kern="1200" dirty="0">
            <a:solidFill>
              <a:srgbClr val="000000"/>
            </a:solidFill>
          </a:endParaRPr>
        </a:p>
      </dsp:txBody>
      <dsp:txXfrm>
        <a:off x="1830362" y="1900136"/>
        <a:ext cx="1370662" cy="870370"/>
      </dsp:txXfrm>
    </dsp:sp>
    <dsp:sp modelId="{063F1312-C7BE-4797-A7D8-E72A1F9A9C39}">
      <dsp:nvSpPr>
        <dsp:cNvPr id="0" name=""/>
        <dsp:cNvSpPr/>
      </dsp:nvSpPr>
      <dsp:spPr>
        <a:xfrm>
          <a:off x="3353320" y="1755455"/>
          <a:ext cx="1370662" cy="8703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2B6414-047C-45EC-9B89-7D8BD7D87AC1}">
      <dsp:nvSpPr>
        <dsp:cNvPr id="0" name=""/>
        <dsp:cNvSpPr/>
      </dsp:nvSpPr>
      <dsp:spPr>
        <a:xfrm>
          <a:off x="3505616" y="1900136"/>
          <a:ext cx="1370662" cy="870370"/>
        </a:xfrm>
        <a:prstGeom prst="roundRect">
          <a:avLst>
            <a:gd name="adj" fmla="val 10000"/>
          </a:avLst>
        </a:prstGeom>
        <a:solidFill>
          <a:srgbClr val="FF9999">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solidFill>
                <a:srgbClr val="000000"/>
              </a:solidFill>
            </a:rPr>
            <a:t>Burjuvaziler (Esnaf ve Tüccarlar)</a:t>
          </a:r>
          <a:endParaRPr lang="tr-TR" sz="1600" b="1" kern="1200" dirty="0">
            <a:solidFill>
              <a:srgbClr val="000000"/>
            </a:solidFill>
          </a:endParaRPr>
        </a:p>
      </dsp:txBody>
      <dsp:txXfrm>
        <a:off x="3505616" y="1900136"/>
        <a:ext cx="1370662" cy="870370"/>
      </dsp:txXfrm>
    </dsp:sp>
    <dsp:sp modelId="{E5932296-299E-485E-AC6F-936B20DD3F5F}">
      <dsp:nvSpPr>
        <dsp:cNvPr id="0" name=""/>
        <dsp:cNvSpPr/>
      </dsp:nvSpPr>
      <dsp:spPr>
        <a:xfrm>
          <a:off x="5028574" y="1755455"/>
          <a:ext cx="1370662" cy="8703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134926-6298-4223-B701-70F462489FC7}">
      <dsp:nvSpPr>
        <dsp:cNvPr id="0" name=""/>
        <dsp:cNvSpPr/>
      </dsp:nvSpPr>
      <dsp:spPr>
        <a:xfrm>
          <a:off x="5180870" y="1900136"/>
          <a:ext cx="1370662" cy="870370"/>
        </a:xfrm>
        <a:prstGeom prst="roundRect">
          <a:avLst>
            <a:gd name="adj" fmla="val 10000"/>
          </a:avLst>
        </a:prstGeom>
        <a:solidFill>
          <a:srgbClr val="FF9999">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solidFill>
                <a:srgbClr val="000000"/>
              </a:solidFill>
            </a:rPr>
            <a:t>Köylüler</a:t>
          </a:r>
          <a:endParaRPr lang="tr-TR" sz="1600" b="1" kern="1200" dirty="0">
            <a:solidFill>
              <a:srgbClr val="000000"/>
            </a:solidFill>
          </a:endParaRPr>
        </a:p>
      </dsp:txBody>
      <dsp:txXfrm>
        <a:off x="5180870" y="1900136"/>
        <a:ext cx="1370662" cy="870370"/>
      </dsp:txXfrm>
    </dsp:sp>
    <dsp:sp modelId="{4147BDB2-7779-4E90-9869-8EEACD576146}">
      <dsp:nvSpPr>
        <dsp:cNvPr id="0" name=""/>
        <dsp:cNvSpPr/>
      </dsp:nvSpPr>
      <dsp:spPr>
        <a:xfrm>
          <a:off x="4190947" y="3024460"/>
          <a:ext cx="1370662" cy="8703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7CBDA4-4C6D-4D34-9558-EDA727674BFA}">
      <dsp:nvSpPr>
        <dsp:cNvPr id="0" name=""/>
        <dsp:cNvSpPr/>
      </dsp:nvSpPr>
      <dsp:spPr>
        <a:xfrm>
          <a:off x="4343243" y="3169141"/>
          <a:ext cx="1370662" cy="870370"/>
        </a:xfrm>
        <a:prstGeom prst="roundRect">
          <a:avLst>
            <a:gd name="adj" fmla="val 10000"/>
          </a:avLst>
        </a:prstGeom>
        <a:solidFill>
          <a:schemeClr val="accent2">
            <a:lumMod val="20000"/>
            <a:lumOff val="8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solidFill>
                <a:srgbClr val="000000"/>
              </a:solidFill>
            </a:rPr>
            <a:t>Serbest Köylüler</a:t>
          </a:r>
          <a:endParaRPr lang="tr-TR" sz="1600" b="1" kern="1200" dirty="0">
            <a:solidFill>
              <a:srgbClr val="000000"/>
            </a:solidFill>
          </a:endParaRPr>
        </a:p>
      </dsp:txBody>
      <dsp:txXfrm>
        <a:off x="4343243" y="3169141"/>
        <a:ext cx="1370662" cy="870370"/>
      </dsp:txXfrm>
    </dsp:sp>
    <dsp:sp modelId="{86C43650-1C5C-4131-83EE-ACD69AB98C20}">
      <dsp:nvSpPr>
        <dsp:cNvPr id="0" name=""/>
        <dsp:cNvSpPr/>
      </dsp:nvSpPr>
      <dsp:spPr>
        <a:xfrm>
          <a:off x="5866201" y="3024460"/>
          <a:ext cx="1370662" cy="8703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FCE6AB-750F-47A9-BF08-1A43082A0053}">
      <dsp:nvSpPr>
        <dsp:cNvPr id="0" name=""/>
        <dsp:cNvSpPr/>
      </dsp:nvSpPr>
      <dsp:spPr>
        <a:xfrm>
          <a:off x="6018497" y="3169141"/>
          <a:ext cx="1370662" cy="870370"/>
        </a:xfrm>
        <a:prstGeom prst="roundRect">
          <a:avLst>
            <a:gd name="adj" fmla="val 10000"/>
          </a:avLst>
        </a:prstGeom>
        <a:solidFill>
          <a:schemeClr val="accent2">
            <a:lumMod val="20000"/>
            <a:lumOff val="8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solidFill>
                <a:srgbClr val="000000"/>
              </a:solidFill>
            </a:rPr>
            <a:t>Serfler</a:t>
          </a:r>
          <a:endParaRPr lang="tr-TR" sz="1600" b="1" kern="1200" dirty="0">
            <a:solidFill>
              <a:srgbClr val="000000"/>
            </a:solidFill>
          </a:endParaRPr>
        </a:p>
      </dsp:txBody>
      <dsp:txXfrm>
        <a:off x="6018497" y="3169141"/>
        <a:ext cx="1370662" cy="870370"/>
      </dsp:txXfrm>
    </dsp:sp>
    <dsp:sp modelId="{599C9E63-F2C0-495C-815C-E15CA4C569F6}">
      <dsp:nvSpPr>
        <dsp:cNvPr id="0" name=""/>
        <dsp:cNvSpPr/>
      </dsp:nvSpPr>
      <dsp:spPr>
        <a:xfrm>
          <a:off x="6703828" y="1755455"/>
          <a:ext cx="1370662" cy="8703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33AAD3-0FB3-4E4B-8E8A-B346E774B725}">
      <dsp:nvSpPr>
        <dsp:cNvPr id="0" name=""/>
        <dsp:cNvSpPr/>
      </dsp:nvSpPr>
      <dsp:spPr>
        <a:xfrm>
          <a:off x="6856124" y="1900136"/>
          <a:ext cx="1370662" cy="870370"/>
        </a:xfrm>
        <a:prstGeom prst="roundRect">
          <a:avLst>
            <a:gd name="adj" fmla="val 10000"/>
          </a:avLst>
        </a:prstGeom>
        <a:solidFill>
          <a:srgbClr val="FF9999">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solidFill>
                <a:srgbClr val="000000"/>
              </a:solidFill>
            </a:rPr>
            <a:t>Köleler</a:t>
          </a:r>
          <a:endParaRPr lang="tr-TR" sz="1600" b="1" kern="1200" dirty="0">
            <a:solidFill>
              <a:srgbClr val="000000"/>
            </a:solidFill>
          </a:endParaRPr>
        </a:p>
      </dsp:txBody>
      <dsp:txXfrm>
        <a:off x="6856124" y="1900136"/>
        <a:ext cx="1370662" cy="87037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AB4B42-794A-42BB-A80B-0E26538554B7}">
      <dsp:nvSpPr>
        <dsp:cNvPr id="0" name=""/>
        <dsp:cNvSpPr/>
      </dsp:nvSpPr>
      <dsp:spPr>
        <a:xfrm>
          <a:off x="3618472" y="2786189"/>
          <a:ext cx="1917138" cy="1471213"/>
        </a:xfrm>
        <a:prstGeom prst="ellipse">
          <a:avLst/>
        </a:prstGeom>
        <a:solidFill>
          <a:srgbClr val="FFFF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tr-TR" sz="1300" b="1" kern="1200" dirty="0" smtClean="0">
              <a:solidFill>
                <a:schemeClr val="bg1">
                  <a:lumMod val="50000"/>
                </a:schemeClr>
              </a:solidFill>
            </a:rPr>
            <a:t>COĞRAFİ </a:t>
          </a:r>
          <a:r>
            <a:rPr lang="tr-TR" sz="1600" b="1" kern="1200" dirty="0" smtClean="0">
              <a:solidFill>
                <a:schemeClr val="bg1">
                  <a:lumMod val="50000"/>
                </a:schemeClr>
              </a:solidFill>
            </a:rPr>
            <a:t>KEŞİFLERİN</a:t>
          </a:r>
          <a:r>
            <a:rPr lang="tr-TR" sz="1300" b="1" kern="1200" dirty="0" smtClean="0">
              <a:solidFill>
                <a:schemeClr val="bg1">
                  <a:lumMod val="50000"/>
                </a:schemeClr>
              </a:solidFill>
            </a:rPr>
            <a:t> SEBEPLERİ</a:t>
          </a:r>
          <a:endParaRPr lang="tr-TR" sz="1300" b="1" kern="1200" dirty="0">
            <a:solidFill>
              <a:schemeClr val="bg1">
                <a:lumMod val="50000"/>
              </a:schemeClr>
            </a:solidFill>
          </a:endParaRPr>
        </a:p>
      </dsp:txBody>
      <dsp:txXfrm>
        <a:off x="3618472" y="2786189"/>
        <a:ext cx="1917138" cy="1471213"/>
      </dsp:txXfrm>
    </dsp:sp>
    <dsp:sp modelId="{18BF413C-6CA7-423E-B00F-20B5CB66B858}">
      <dsp:nvSpPr>
        <dsp:cNvPr id="0" name=""/>
        <dsp:cNvSpPr/>
      </dsp:nvSpPr>
      <dsp:spPr>
        <a:xfrm rot="16200000">
          <a:off x="4342105" y="2049566"/>
          <a:ext cx="469872" cy="61329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tr-TR" sz="2700" kern="1200"/>
        </a:p>
      </dsp:txBody>
      <dsp:txXfrm rot="16200000">
        <a:off x="4342105" y="2049566"/>
        <a:ext cx="469872" cy="613290"/>
      </dsp:txXfrm>
    </dsp:sp>
    <dsp:sp modelId="{58338C3D-8E87-4064-8C0D-B273D4542E25}">
      <dsp:nvSpPr>
        <dsp:cNvPr id="0" name=""/>
        <dsp:cNvSpPr/>
      </dsp:nvSpPr>
      <dsp:spPr>
        <a:xfrm>
          <a:off x="3010444" y="95841"/>
          <a:ext cx="3133195" cy="1803796"/>
        </a:xfrm>
        <a:prstGeom prst="ellipse">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b="1" kern="1200" dirty="0" smtClean="0">
              <a:cs typeface="Times New Roman" pitchFamily="18" charset="0"/>
            </a:rPr>
            <a:t>Türklerin İpek Yoluna hakim olmaları Avrupalıları yeni yollar aramaya itmesi</a:t>
          </a:r>
          <a:endParaRPr lang="tr-TR" sz="1600" b="1" kern="1200" dirty="0">
            <a:cs typeface="Times New Roman" pitchFamily="18" charset="0"/>
          </a:endParaRPr>
        </a:p>
      </dsp:txBody>
      <dsp:txXfrm>
        <a:off x="3010444" y="95841"/>
        <a:ext cx="3133195" cy="1803796"/>
      </dsp:txXfrm>
    </dsp:sp>
    <dsp:sp modelId="{6CAD9525-313B-4D0A-803F-E6370F20E16A}">
      <dsp:nvSpPr>
        <dsp:cNvPr id="0" name=""/>
        <dsp:cNvSpPr/>
      </dsp:nvSpPr>
      <dsp:spPr>
        <a:xfrm rot="19800000">
          <a:off x="5405889" y="2674580"/>
          <a:ext cx="214894" cy="61329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tr-TR" sz="2700" kern="1200"/>
        </a:p>
      </dsp:txBody>
      <dsp:txXfrm rot="19800000">
        <a:off x="5405889" y="2674580"/>
        <a:ext cx="214894" cy="613290"/>
      </dsp:txXfrm>
    </dsp:sp>
    <dsp:sp modelId="{35A5B797-53D8-446C-B3EA-7C487C776F5E}">
      <dsp:nvSpPr>
        <dsp:cNvPr id="0" name=""/>
        <dsp:cNvSpPr/>
      </dsp:nvSpPr>
      <dsp:spPr>
        <a:xfrm>
          <a:off x="5297516" y="1357869"/>
          <a:ext cx="2930845" cy="1803796"/>
        </a:xfrm>
        <a:prstGeom prst="ellipse">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b="1" kern="1200" dirty="0" smtClean="0">
              <a:cs typeface="Times New Roman" pitchFamily="18" charset="0"/>
            </a:rPr>
            <a:t>Doğu ülkelerinin zenginliği ve Avrupalıların buralara ulaşmak istemeleri</a:t>
          </a:r>
          <a:endParaRPr lang="tr-TR" sz="1600" b="1" kern="1200" dirty="0">
            <a:cs typeface="Times New Roman" pitchFamily="18" charset="0"/>
          </a:endParaRPr>
        </a:p>
      </dsp:txBody>
      <dsp:txXfrm>
        <a:off x="5297516" y="1357869"/>
        <a:ext cx="2930845" cy="1803796"/>
      </dsp:txXfrm>
    </dsp:sp>
    <dsp:sp modelId="{F3FB5739-7D34-47C9-AB5D-A3EFA01F4F5F}">
      <dsp:nvSpPr>
        <dsp:cNvPr id="0" name=""/>
        <dsp:cNvSpPr/>
      </dsp:nvSpPr>
      <dsp:spPr>
        <a:xfrm rot="1800000">
          <a:off x="5411998" y="3765276"/>
          <a:ext cx="235779" cy="61329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tr-TR" sz="2700" kern="1200"/>
        </a:p>
      </dsp:txBody>
      <dsp:txXfrm rot="1800000">
        <a:off x="5411998" y="3765276"/>
        <a:ext cx="235779" cy="613290"/>
      </dsp:txXfrm>
    </dsp:sp>
    <dsp:sp modelId="{F3FD6B68-9CD2-4D79-B48F-274457B31F20}">
      <dsp:nvSpPr>
        <dsp:cNvPr id="0" name=""/>
        <dsp:cNvSpPr/>
      </dsp:nvSpPr>
      <dsp:spPr>
        <a:xfrm>
          <a:off x="5381979" y="3881926"/>
          <a:ext cx="2761919" cy="1803796"/>
        </a:xfrm>
        <a:prstGeom prst="ellipse">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b="1" kern="1200" dirty="0" smtClean="0">
              <a:cs typeface="Times New Roman" pitchFamily="18" charset="0"/>
            </a:rPr>
            <a:t>Doğudan Avrupa’ya gelen malların pahalıya mal olması</a:t>
          </a:r>
          <a:endParaRPr lang="tr-TR" sz="1600" b="1" kern="1200" dirty="0">
            <a:cs typeface="Times New Roman" pitchFamily="18" charset="0"/>
          </a:endParaRPr>
        </a:p>
      </dsp:txBody>
      <dsp:txXfrm>
        <a:off x="5381979" y="3881926"/>
        <a:ext cx="2761919" cy="1803796"/>
      </dsp:txXfrm>
    </dsp:sp>
    <dsp:sp modelId="{692A400A-1655-461A-A3F3-B5541C888CEC}">
      <dsp:nvSpPr>
        <dsp:cNvPr id="0" name=""/>
        <dsp:cNvSpPr/>
      </dsp:nvSpPr>
      <dsp:spPr>
        <a:xfrm rot="5400000">
          <a:off x="4292923" y="4470747"/>
          <a:ext cx="568236" cy="61329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tr-TR" sz="2700" kern="1200"/>
        </a:p>
      </dsp:txBody>
      <dsp:txXfrm rot="5400000">
        <a:off x="4292923" y="4470747"/>
        <a:ext cx="568236" cy="613290"/>
      </dsp:txXfrm>
    </dsp:sp>
    <dsp:sp modelId="{762E6521-1FE0-47D4-BEF4-5DE486962A74}">
      <dsp:nvSpPr>
        <dsp:cNvPr id="0" name=""/>
        <dsp:cNvSpPr/>
      </dsp:nvSpPr>
      <dsp:spPr>
        <a:xfrm>
          <a:off x="2997907" y="5329547"/>
          <a:ext cx="3158267" cy="1432611"/>
        </a:xfrm>
        <a:prstGeom prst="ellipse">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b="1" kern="1200" dirty="0" smtClean="0">
              <a:cs typeface="Times New Roman" pitchFamily="18" charset="0"/>
            </a:rPr>
            <a:t>Avrupa’da bazı kralların gemicileri desteklemesi</a:t>
          </a:r>
          <a:endParaRPr lang="tr-TR" sz="1600" b="1" kern="1200" dirty="0">
            <a:cs typeface="Times New Roman" pitchFamily="18" charset="0"/>
          </a:endParaRPr>
        </a:p>
      </dsp:txBody>
      <dsp:txXfrm>
        <a:off x="2997907" y="5329547"/>
        <a:ext cx="3158267" cy="1432611"/>
      </dsp:txXfrm>
    </dsp:sp>
    <dsp:sp modelId="{D92E9356-ABFC-4FE0-9617-7CF6EF90A673}">
      <dsp:nvSpPr>
        <dsp:cNvPr id="0" name=""/>
        <dsp:cNvSpPr/>
      </dsp:nvSpPr>
      <dsp:spPr>
        <a:xfrm rot="9000000">
          <a:off x="3536378" y="3754630"/>
          <a:ext cx="212511" cy="61329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tr-TR" sz="2700" kern="1200"/>
        </a:p>
      </dsp:txBody>
      <dsp:txXfrm rot="9000000">
        <a:off x="3536378" y="3754630"/>
        <a:ext cx="212511" cy="613290"/>
      </dsp:txXfrm>
    </dsp:sp>
    <dsp:sp modelId="{6D905045-2177-4DD9-BF50-43B34D36A53A}">
      <dsp:nvSpPr>
        <dsp:cNvPr id="0" name=""/>
        <dsp:cNvSpPr/>
      </dsp:nvSpPr>
      <dsp:spPr>
        <a:xfrm>
          <a:off x="915638" y="3881926"/>
          <a:ext cx="2951011" cy="1803796"/>
        </a:xfrm>
        <a:prstGeom prst="ellipse">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b="1" kern="1200" dirty="0" smtClean="0">
              <a:cs typeface="Times New Roman" pitchFamily="18" charset="0"/>
            </a:rPr>
            <a:t>Avrupa’da değerli madenler sıkıntısı çekilmesi</a:t>
          </a:r>
          <a:endParaRPr lang="tr-TR" sz="1600" b="1" kern="1200" dirty="0">
            <a:cs typeface="Times New Roman" pitchFamily="18" charset="0"/>
          </a:endParaRPr>
        </a:p>
      </dsp:txBody>
      <dsp:txXfrm>
        <a:off x="915638" y="3881926"/>
        <a:ext cx="2951011" cy="1803796"/>
      </dsp:txXfrm>
    </dsp:sp>
    <dsp:sp modelId="{EF744B3A-6AFB-432C-8CEF-0ED22BB84C7C}">
      <dsp:nvSpPr>
        <dsp:cNvPr id="0" name=""/>
        <dsp:cNvSpPr/>
      </dsp:nvSpPr>
      <dsp:spPr>
        <a:xfrm rot="12600000">
          <a:off x="3530840" y="2673710"/>
          <a:ext cx="216796" cy="61329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tr-TR" sz="2700" kern="1200"/>
        </a:p>
      </dsp:txBody>
      <dsp:txXfrm rot="12600000">
        <a:off x="3530840" y="2673710"/>
        <a:ext cx="216796" cy="613290"/>
      </dsp:txXfrm>
    </dsp:sp>
    <dsp:sp modelId="{482524E2-7910-47DC-A636-343EBAA227F1}">
      <dsp:nvSpPr>
        <dsp:cNvPr id="0" name=""/>
        <dsp:cNvSpPr/>
      </dsp:nvSpPr>
      <dsp:spPr>
        <a:xfrm>
          <a:off x="933703" y="1357869"/>
          <a:ext cx="2914881" cy="1803796"/>
        </a:xfrm>
        <a:prstGeom prst="ellipse">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b="1" kern="1200" dirty="0" smtClean="0">
              <a:cs typeface="Times New Roman" pitchFamily="18" charset="0"/>
            </a:rPr>
            <a:t>Hıristiyanlığı yayma düşüncesi</a:t>
          </a:r>
          <a:endParaRPr lang="tr-TR" sz="1600" b="1" kern="1200" dirty="0"/>
        </a:p>
      </dsp:txBody>
      <dsp:txXfrm>
        <a:off x="933703" y="1357869"/>
        <a:ext cx="2914881" cy="180379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A501621-D269-4742-9D7C-84361A557E4B}">
      <dsp:nvSpPr>
        <dsp:cNvPr id="0" name=""/>
        <dsp:cNvSpPr/>
      </dsp:nvSpPr>
      <dsp:spPr>
        <a:xfrm>
          <a:off x="8429669" y="3049869"/>
          <a:ext cx="91440" cy="297810"/>
        </a:xfrm>
        <a:custGeom>
          <a:avLst/>
          <a:gdLst/>
          <a:ahLst/>
          <a:cxnLst/>
          <a:rect l="0" t="0" r="0" b="0"/>
          <a:pathLst>
            <a:path>
              <a:moveTo>
                <a:pt x="53756" y="0"/>
              </a:moveTo>
              <a:lnTo>
                <a:pt x="53756" y="197673"/>
              </a:lnTo>
              <a:lnTo>
                <a:pt x="45720" y="197673"/>
              </a:lnTo>
              <a:lnTo>
                <a:pt x="45720" y="29781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28A318-CCE1-49AD-91DB-9F78F37DD6E1}">
      <dsp:nvSpPr>
        <dsp:cNvPr id="0" name=""/>
        <dsp:cNvSpPr/>
      </dsp:nvSpPr>
      <dsp:spPr>
        <a:xfrm>
          <a:off x="4511947" y="1570256"/>
          <a:ext cx="3971478" cy="330935"/>
        </a:xfrm>
        <a:custGeom>
          <a:avLst/>
          <a:gdLst/>
          <a:ahLst/>
          <a:cxnLst/>
          <a:rect l="0" t="0" r="0" b="0"/>
          <a:pathLst>
            <a:path>
              <a:moveTo>
                <a:pt x="0" y="0"/>
              </a:moveTo>
              <a:lnTo>
                <a:pt x="0" y="230798"/>
              </a:lnTo>
              <a:lnTo>
                <a:pt x="3971478" y="230798"/>
              </a:lnTo>
              <a:lnTo>
                <a:pt x="3971478" y="33093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49A7AE-76D8-462D-AD56-358B2096D193}">
      <dsp:nvSpPr>
        <dsp:cNvPr id="0" name=""/>
        <dsp:cNvSpPr/>
      </dsp:nvSpPr>
      <dsp:spPr>
        <a:xfrm>
          <a:off x="7089789" y="3093558"/>
          <a:ext cx="91440" cy="282235"/>
        </a:xfrm>
        <a:custGeom>
          <a:avLst/>
          <a:gdLst/>
          <a:ahLst/>
          <a:cxnLst/>
          <a:rect l="0" t="0" r="0" b="0"/>
          <a:pathLst>
            <a:path>
              <a:moveTo>
                <a:pt x="64452" y="0"/>
              </a:moveTo>
              <a:lnTo>
                <a:pt x="64452" y="182098"/>
              </a:lnTo>
              <a:lnTo>
                <a:pt x="45720" y="182098"/>
              </a:lnTo>
              <a:lnTo>
                <a:pt x="45720" y="28223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CD0F564-D585-4E22-8F0A-66AE3FE0BA72}">
      <dsp:nvSpPr>
        <dsp:cNvPr id="0" name=""/>
        <dsp:cNvSpPr/>
      </dsp:nvSpPr>
      <dsp:spPr>
        <a:xfrm>
          <a:off x="4511947" y="1570256"/>
          <a:ext cx="2642294" cy="314372"/>
        </a:xfrm>
        <a:custGeom>
          <a:avLst/>
          <a:gdLst/>
          <a:ahLst/>
          <a:cxnLst/>
          <a:rect l="0" t="0" r="0" b="0"/>
          <a:pathLst>
            <a:path>
              <a:moveTo>
                <a:pt x="0" y="0"/>
              </a:moveTo>
              <a:lnTo>
                <a:pt x="0" y="214236"/>
              </a:lnTo>
              <a:lnTo>
                <a:pt x="2642294" y="214236"/>
              </a:lnTo>
              <a:lnTo>
                <a:pt x="2642294" y="3143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2A502B-2695-405D-878A-85E4391755BB}">
      <dsp:nvSpPr>
        <dsp:cNvPr id="0" name=""/>
        <dsp:cNvSpPr/>
      </dsp:nvSpPr>
      <dsp:spPr>
        <a:xfrm>
          <a:off x="5787375" y="2992630"/>
          <a:ext cx="91440" cy="322273"/>
        </a:xfrm>
        <a:custGeom>
          <a:avLst/>
          <a:gdLst/>
          <a:ahLst/>
          <a:cxnLst/>
          <a:rect l="0" t="0" r="0" b="0"/>
          <a:pathLst>
            <a:path>
              <a:moveTo>
                <a:pt x="45720" y="0"/>
              </a:moveTo>
              <a:lnTo>
                <a:pt x="45720" y="222136"/>
              </a:lnTo>
              <a:lnTo>
                <a:pt x="62247" y="222136"/>
              </a:lnTo>
              <a:lnTo>
                <a:pt x="62247" y="32227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7A0A74E-F085-4C95-8225-BF091D007C3B}">
      <dsp:nvSpPr>
        <dsp:cNvPr id="0" name=""/>
        <dsp:cNvSpPr/>
      </dsp:nvSpPr>
      <dsp:spPr>
        <a:xfrm>
          <a:off x="4511947" y="1570256"/>
          <a:ext cx="1321147" cy="314372"/>
        </a:xfrm>
        <a:custGeom>
          <a:avLst/>
          <a:gdLst/>
          <a:ahLst/>
          <a:cxnLst/>
          <a:rect l="0" t="0" r="0" b="0"/>
          <a:pathLst>
            <a:path>
              <a:moveTo>
                <a:pt x="0" y="0"/>
              </a:moveTo>
              <a:lnTo>
                <a:pt x="0" y="214236"/>
              </a:lnTo>
              <a:lnTo>
                <a:pt x="1321147" y="214236"/>
              </a:lnTo>
              <a:lnTo>
                <a:pt x="1321147" y="3143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23CA92-EC04-42AE-B8D0-29DCE38CA05D}">
      <dsp:nvSpPr>
        <dsp:cNvPr id="0" name=""/>
        <dsp:cNvSpPr/>
      </dsp:nvSpPr>
      <dsp:spPr>
        <a:xfrm>
          <a:off x="4466227" y="2934122"/>
          <a:ext cx="91440" cy="314372"/>
        </a:xfrm>
        <a:custGeom>
          <a:avLst/>
          <a:gdLst/>
          <a:ahLst/>
          <a:cxnLst/>
          <a:rect l="0" t="0" r="0" b="0"/>
          <a:pathLst>
            <a:path>
              <a:moveTo>
                <a:pt x="45720" y="0"/>
              </a:moveTo>
              <a:lnTo>
                <a:pt x="45720" y="3143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7973EBF-CFB6-4588-BAB2-BC3FF8E7649E}">
      <dsp:nvSpPr>
        <dsp:cNvPr id="0" name=""/>
        <dsp:cNvSpPr/>
      </dsp:nvSpPr>
      <dsp:spPr>
        <a:xfrm>
          <a:off x="4466227" y="1570256"/>
          <a:ext cx="91440" cy="314372"/>
        </a:xfrm>
        <a:custGeom>
          <a:avLst/>
          <a:gdLst/>
          <a:ahLst/>
          <a:cxnLst/>
          <a:rect l="0" t="0" r="0" b="0"/>
          <a:pathLst>
            <a:path>
              <a:moveTo>
                <a:pt x="45720" y="0"/>
              </a:moveTo>
              <a:lnTo>
                <a:pt x="45720" y="3143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CDE2E62-DB5A-4BE4-919D-5C22AE8ED98C}">
      <dsp:nvSpPr>
        <dsp:cNvPr id="0" name=""/>
        <dsp:cNvSpPr/>
      </dsp:nvSpPr>
      <dsp:spPr>
        <a:xfrm>
          <a:off x="3145080" y="2903969"/>
          <a:ext cx="91440" cy="314372"/>
        </a:xfrm>
        <a:custGeom>
          <a:avLst/>
          <a:gdLst/>
          <a:ahLst/>
          <a:cxnLst/>
          <a:rect l="0" t="0" r="0" b="0"/>
          <a:pathLst>
            <a:path>
              <a:moveTo>
                <a:pt x="45720" y="0"/>
              </a:moveTo>
              <a:lnTo>
                <a:pt x="45720" y="3143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A2CE56-BB67-407F-8998-3EF071E8035E}">
      <dsp:nvSpPr>
        <dsp:cNvPr id="0" name=""/>
        <dsp:cNvSpPr/>
      </dsp:nvSpPr>
      <dsp:spPr>
        <a:xfrm>
          <a:off x="3190800" y="1570256"/>
          <a:ext cx="1321147" cy="314372"/>
        </a:xfrm>
        <a:custGeom>
          <a:avLst/>
          <a:gdLst/>
          <a:ahLst/>
          <a:cxnLst/>
          <a:rect l="0" t="0" r="0" b="0"/>
          <a:pathLst>
            <a:path>
              <a:moveTo>
                <a:pt x="1321147" y="0"/>
              </a:moveTo>
              <a:lnTo>
                <a:pt x="1321147" y="214236"/>
              </a:lnTo>
              <a:lnTo>
                <a:pt x="0" y="214236"/>
              </a:lnTo>
              <a:lnTo>
                <a:pt x="0" y="3143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ED8B43-D78E-4E7D-BBE4-D02DED311F8A}">
      <dsp:nvSpPr>
        <dsp:cNvPr id="0" name=""/>
        <dsp:cNvSpPr/>
      </dsp:nvSpPr>
      <dsp:spPr>
        <a:xfrm>
          <a:off x="1823933" y="2914017"/>
          <a:ext cx="91440" cy="314372"/>
        </a:xfrm>
        <a:custGeom>
          <a:avLst/>
          <a:gdLst/>
          <a:ahLst/>
          <a:cxnLst/>
          <a:rect l="0" t="0" r="0" b="0"/>
          <a:pathLst>
            <a:path>
              <a:moveTo>
                <a:pt x="45720" y="0"/>
              </a:moveTo>
              <a:lnTo>
                <a:pt x="45720" y="3143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2D6A2C-2785-4BC3-B0F4-F477A1DAA1C0}">
      <dsp:nvSpPr>
        <dsp:cNvPr id="0" name=""/>
        <dsp:cNvSpPr/>
      </dsp:nvSpPr>
      <dsp:spPr>
        <a:xfrm>
          <a:off x="1869653" y="1570256"/>
          <a:ext cx="2642294" cy="314372"/>
        </a:xfrm>
        <a:custGeom>
          <a:avLst/>
          <a:gdLst/>
          <a:ahLst/>
          <a:cxnLst/>
          <a:rect l="0" t="0" r="0" b="0"/>
          <a:pathLst>
            <a:path>
              <a:moveTo>
                <a:pt x="2642294" y="0"/>
              </a:moveTo>
              <a:lnTo>
                <a:pt x="2642294" y="214236"/>
              </a:lnTo>
              <a:lnTo>
                <a:pt x="0" y="214236"/>
              </a:lnTo>
              <a:lnTo>
                <a:pt x="0" y="3143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2434E6-B8D1-4E2D-9E12-13F6B04D0DE2}">
      <dsp:nvSpPr>
        <dsp:cNvPr id="0" name=""/>
        <dsp:cNvSpPr/>
      </dsp:nvSpPr>
      <dsp:spPr>
        <a:xfrm>
          <a:off x="502786" y="2922316"/>
          <a:ext cx="91440" cy="314372"/>
        </a:xfrm>
        <a:custGeom>
          <a:avLst/>
          <a:gdLst/>
          <a:ahLst/>
          <a:cxnLst/>
          <a:rect l="0" t="0" r="0" b="0"/>
          <a:pathLst>
            <a:path>
              <a:moveTo>
                <a:pt x="45720" y="0"/>
              </a:moveTo>
              <a:lnTo>
                <a:pt x="45720" y="3143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D518760-98B1-436F-9DC2-80FC042A9EFE}">
      <dsp:nvSpPr>
        <dsp:cNvPr id="0" name=""/>
        <dsp:cNvSpPr/>
      </dsp:nvSpPr>
      <dsp:spPr>
        <a:xfrm>
          <a:off x="548506" y="1570256"/>
          <a:ext cx="3963441" cy="314372"/>
        </a:xfrm>
        <a:custGeom>
          <a:avLst/>
          <a:gdLst/>
          <a:ahLst/>
          <a:cxnLst/>
          <a:rect l="0" t="0" r="0" b="0"/>
          <a:pathLst>
            <a:path>
              <a:moveTo>
                <a:pt x="3963441" y="0"/>
              </a:moveTo>
              <a:lnTo>
                <a:pt x="3963441" y="214236"/>
              </a:lnTo>
              <a:lnTo>
                <a:pt x="0" y="214236"/>
              </a:lnTo>
              <a:lnTo>
                <a:pt x="0" y="3143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92011F4-71AD-469B-B84E-91EB09ECB1D9}">
      <dsp:nvSpPr>
        <dsp:cNvPr id="0" name=""/>
        <dsp:cNvSpPr/>
      </dsp:nvSpPr>
      <dsp:spPr>
        <a:xfrm>
          <a:off x="2571733" y="883860"/>
          <a:ext cx="3880429" cy="6863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46FDD6-26EA-468E-B44E-4EF02CE7FD6D}">
      <dsp:nvSpPr>
        <dsp:cNvPr id="0" name=""/>
        <dsp:cNvSpPr/>
      </dsp:nvSpPr>
      <dsp:spPr>
        <a:xfrm>
          <a:off x="2691837" y="997959"/>
          <a:ext cx="3880429" cy="686396"/>
        </a:xfrm>
        <a:prstGeom prst="roundRect">
          <a:avLst>
            <a:gd name="adj" fmla="val 10000"/>
          </a:avLst>
        </a:prstGeom>
        <a:solidFill>
          <a:srgbClr val="FFFF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tr-TR" sz="2400" b="1" kern="1200" dirty="0" smtClean="0">
              <a:solidFill>
                <a:schemeClr val="bg1">
                  <a:lumMod val="50000"/>
                </a:schemeClr>
              </a:solidFill>
            </a:rPr>
            <a:t>BÜYÜK KAŞİFLER</a:t>
          </a:r>
          <a:endParaRPr lang="tr-TR" sz="2400" b="1" kern="1200" dirty="0">
            <a:solidFill>
              <a:schemeClr val="bg1">
                <a:lumMod val="50000"/>
              </a:schemeClr>
            </a:solidFill>
          </a:endParaRPr>
        </a:p>
      </dsp:txBody>
      <dsp:txXfrm>
        <a:off x="2691837" y="997959"/>
        <a:ext cx="3880429" cy="686396"/>
      </dsp:txXfrm>
    </dsp:sp>
    <dsp:sp modelId="{AD09B61C-70A4-4945-8975-19AA8EEE0380}">
      <dsp:nvSpPr>
        <dsp:cNvPr id="0" name=""/>
        <dsp:cNvSpPr/>
      </dsp:nvSpPr>
      <dsp:spPr>
        <a:xfrm>
          <a:off x="8036" y="1884629"/>
          <a:ext cx="1080938" cy="103768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D3DE52-5B86-4E10-9F6D-CFF91F3AFB04}">
      <dsp:nvSpPr>
        <dsp:cNvPr id="0" name=""/>
        <dsp:cNvSpPr/>
      </dsp:nvSpPr>
      <dsp:spPr>
        <a:xfrm>
          <a:off x="128141" y="1998728"/>
          <a:ext cx="1080938" cy="1037686"/>
        </a:xfrm>
        <a:prstGeom prst="roundRect">
          <a:avLst>
            <a:gd name="adj" fmla="val 10000"/>
          </a:avLst>
        </a:prstGeom>
        <a:solidFill>
          <a:srgbClr val="FFCCFF">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t>BARTELMİ DİAZ</a:t>
          </a:r>
          <a:endParaRPr lang="tr-TR" sz="1200" b="1" kern="1200" dirty="0"/>
        </a:p>
      </dsp:txBody>
      <dsp:txXfrm>
        <a:off x="128141" y="1998728"/>
        <a:ext cx="1080938" cy="1037686"/>
      </dsp:txXfrm>
    </dsp:sp>
    <dsp:sp modelId="{58BF5E93-9A20-41C7-8896-A7950B95B23C}">
      <dsp:nvSpPr>
        <dsp:cNvPr id="0" name=""/>
        <dsp:cNvSpPr/>
      </dsp:nvSpPr>
      <dsp:spPr>
        <a:xfrm>
          <a:off x="8036" y="3236689"/>
          <a:ext cx="1080938" cy="242148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AEECAB-C649-4906-98A9-774E3397825F}">
      <dsp:nvSpPr>
        <dsp:cNvPr id="0" name=""/>
        <dsp:cNvSpPr/>
      </dsp:nvSpPr>
      <dsp:spPr>
        <a:xfrm>
          <a:off x="128141" y="3350788"/>
          <a:ext cx="1080938" cy="242148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solidFill>
                <a:schemeClr val="bg1">
                  <a:lumMod val="50000"/>
                </a:schemeClr>
              </a:solidFill>
            </a:rPr>
            <a:t>Ümit Burnu Yolu</a:t>
          </a:r>
          <a:endParaRPr lang="tr-TR" sz="1200" b="1" kern="1200" dirty="0">
            <a:solidFill>
              <a:schemeClr val="bg1">
                <a:lumMod val="50000"/>
              </a:schemeClr>
            </a:solidFill>
          </a:endParaRPr>
        </a:p>
      </dsp:txBody>
      <dsp:txXfrm>
        <a:off x="128141" y="3350788"/>
        <a:ext cx="1080938" cy="2421488"/>
      </dsp:txXfrm>
    </dsp:sp>
    <dsp:sp modelId="{1731DA76-2D06-4148-A20B-CFE69F435A1F}">
      <dsp:nvSpPr>
        <dsp:cNvPr id="0" name=""/>
        <dsp:cNvSpPr/>
      </dsp:nvSpPr>
      <dsp:spPr>
        <a:xfrm>
          <a:off x="1329183" y="1884629"/>
          <a:ext cx="1080938" cy="102938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C3AC89-1373-4460-821F-747143DF6751}">
      <dsp:nvSpPr>
        <dsp:cNvPr id="0" name=""/>
        <dsp:cNvSpPr/>
      </dsp:nvSpPr>
      <dsp:spPr>
        <a:xfrm>
          <a:off x="1449288" y="1998728"/>
          <a:ext cx="1080938" cy="1029388"/>
        </a:xfrm>
        <a:prstGeom prst="roundRect">
          <a:avLst>
            <a:gd name="adj" fmla="val 10000"/>
          </a:avLst>
        </a:prstGeom>
        <a:solidFill>
          <a:srgbClr val="FFCCFF">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t>AMERİGO VESPUÇİ</a:t>
          </a:r>
          <a:endParaRPr lang="tr-TR" sz="1200" b="1" kern="1200" dirty="0"/>
        </a:p>
      </dsp:txBody>
      <dsp:txXfrm>
        <a:off x="1449288" y="1998728"/>
        <a:ext cx="1080938" cy="1029388"/>
      </dsp:txXfrm>
    </dsp:sp>
    <dsp:sp modelId="{797C38EB-F8D8-4D5D-9B49-565E8A55A69C}">
      <dsp:nvSpPr>
        <dsp:cNvPr id="0" name=""/>
        <dsp:cNvSpPr/>
      </dsp:nvSpPr>
      <dsp:spPr>
        <a:xfrm>
          <a:off x="1329183" y="3228390"/>
          <a:ext cx="1080938" cy="23991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CC6EDF-70A8-4998-8C3B-E0117EDD294F}">
      <dsp:nvSpPr>
        <dsp:cNvPr id="0" name=""/>
        <dsp:cNvSpPr/>
      </dsp:nvSpPr>
      <dsp:spPr>
        <a:xfrm>
          <a:off x="1449288" y="3342489"/>
          <a:ext cx="1080938" cy="239916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solidFill>
                <a:schemeClr val="bg1">
                  <a:lumMod val="50000"/>
                </a:schemeClr>
              </a:solidFill>
            </a:rPr>
            <a:t>Amerika’nın yeni bir kıta olduğunu anladı.</a:t>
          </a:r>
          <a:endParaRPr lang="tr-TR" sz="1200" b="1" kern="1200" dirty="0">
            <a:solidFill>
              <a:schemeClr val="bg1">
                <a:lumMod val="50000"/>
              </a:schemeClr>
            </a:solidFill>
          </a:endParaRPr>
        </a:p>
      </dsp:txBody>
      <dsp:txXfrm>
        <a:off x="1449288" y="3342489"/>
        <a:ext cx="1080938" cy="2399160"/>
      </dsp:txXfrm>
    </dsp:sp>
    <dsp:sp modelId="{1F088CD6-7C90-4AB1-8105-E8AE00D777AA}">
      <dsp:nvSpPr>
        <dsp:cNvPr id="0" name=""/>
        <dsp:cNvSpPr/>
      </dsp:nvSpPr>
      <dsp:spPr>
        <a:xfrm>
          <a:off x="2650331" y="1884629"/>
          <a:ext cx="1080938" cy="101933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6ECE7B-D95A-4BC3-8117-06444384CADF}">
      <dsp:nvSpPr>
        <dsp:cNvPr id="0" name=""/>
        <dsp:cNvSpPr/>
      </dsp:nvSpPr>
      <dsp:spPr>
        <a:xfrm>
          <a:off x="2770435" y="1998728"/>
          <a:ext cx="1080938" cy="1019339"/>
        </a:xfrm>
        <a:prstGeom prst="roundRect">
          <a:avLst>
            <a:gd name="adj" fmla="val 10000"/>
          </a:avLst>
        </a:prstGeom>
        <a:solidFill>
          <a:srgbClr val="FFCCFF">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t>MACELLAN VE DEL KANO</a:t>
          </a:r>
          <a:endParaRPr lang="tr-TR" sz="1200" b="1" kern="1200" dirty="0"/>
        </a:p>
      </dsp:txBody>
      <dsp:txXfrm>
        <a:off x="2770435" y="1998728"/>
        <a:ext cx="1080938" cy="1019339"/>
      </dsp:txXfrm>
    </dsp:sp>
    <dsp:sp modelId="{10B0A410-CCFC-4E71-8516-2B7DCDF6B50E}">
      <dsp:nvSpPr>
        <dsp:cNvPr id="0" name=""/>
        <dsp:cNvSpPr/>
      </dsp:nvSpPr>
      <dsp:spPr>
        <a:xfrm>
          <a:off x="2650331" y="3218342"/>
          <a:ext cx="1080938" cy="244459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8557C3-190A-41FD-A763-84CB3C754662}">
      <dsp:nvSpPr>
        <dsp:cNvPr id="0" name=""/>
        <dsp:cNvSpPr/>
      </dsp:nvSpPr>
      <dsp:spPr>
        <a:xfrm>
          <a:off x="2770435" y="3332441"/>
          <a:ext cx="1080938" cy="244459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solidFill>
                <a:schemeClr val="bg1">
                  <a:lumMod val="50000"/>
                </a:schemeClr>
              </a:solidFill>
            </a:rPr>
            <a:t>Dünyanın dolaşılması</a:t>
          </a:r>
          <a:endParaRPr lang="tr-TR" sz="1200" b="1" kern="1200" dirty="0">
            <a:solidFill>
              <a:schemeClr val="bg1">
                <a:lumMod val="50000"/>
              </a:schemeClr>
            </a:solidFill>
          </a:endParaRPr>
        </a:p>
      </dsp:txBody>
      <dsp:txXfrm>
        <a:off x="2770435" y="3332441"/>
        <a:ext cx="1080938" cy="2444592"/>
      </dsp:txXfrm>
    </dsp:sp>
    <dsp:sp modelId="{DC9000E2-B00D-44C1-AFBE-01950D0BEEB5}">
      <dsp:nvSpPr>
        <dsp:cNvPr id="0" name=""/>
        <dsp:cNvSpPr/>
      </dsp:nvSpPr>
      <dsp:spPr>
        <a:xfrm>
          <a:off x="3971478" y="1884629"/>
          <a:ext cx="1080938" cy="104949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BD09DA-34DE-4C34-BF81-A9D27FB16E03}">
      <dsp:nvSpPr>
        <dsp:cNvPr id="0" name=""/>
        <dsp:cNvSpPr/>
      </dsp:nvSpPr>
      <dsp:spPr>
        <a:xfrm>
          <a:off x="4091582" y="1998728"/>
          <a:ext cx="1080938" cy="1049492"/>
        </a:xfrm>
        <a:prstGeom prst="roundRect">
          <a:avLst>
            <a:gd name="adj" fmla="val 10000"/>
          </a:avLst>
        </a:prstGeom>
        <a:solidFill>
          <a:srgbClr val="FFCCFF">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t>VASCO DA  GAMA</a:t>
          </a:r>
          <a:endParaRPr lang="tr-TR" sz="1200" b="1" kern="1200" dirty="0"/>
        </a:p>
      </dsp:txBody>
      <dsp:txXfrm>
        <a:off x="4091582" y="1998728"/>
        <a:ext cx="1080938" cy="1049492"/>
      </dsp:txXfrm>
    </dsp:sp>
    <dsp:sp modelId="{CD825A91-9966-4835-8096-3105D8D2CDD2}">
      <dsp:nvSpPr>
        <dsp:cNvPr id="0" name=""/>
        <dsp:cNvSpPr/>
      </dsp:nvSpPr>
      <dsp:spPr>
        <a:xfrm>
          <a:off x="3971478" y="3248495"/>
          <a:ext cx="1080938" cy="246162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C39619-69FA-4E4E-8FFB-2376FC45229B}">
      <dsp:nvSpPr>
        <dsp:cNvPr id="0" name=""/>
        <dsp:cNvSpPr/>
      </dsp:nvSpPr>
      <dsp:spPr>
        <a:xfrm>
          <a:off x="4091582" y="3362594"/>
          <a:ext cx="1080938" cy="246162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solidFill>
                <a:schemeClr val="bg1">
                  <a:lumMod val="50000"/>
                </a:schemeClr>
              </a:solidFill>
            </a:rPr>
            <a:t>Ümit Burnu’nun geçilerek Hindistan’a ulaşılması</a:t>
          </a:r>
          <a:endParaRPr lang="tr-TR" sz="1200" b="1" kern="1200" dirty="0">
            <a:solidFill>
              <a:schemeClr val="bg1">
                <a:lumMod val="50000"/>
              </a:schemeClr>
            </a:solidFill>
          </a:endParaRPr>
        </a:p>
      </dsp:txBody>
      <dsp:txXfrm>
        <a:off x="4091582" y="3362594"/>
        <a:ext cx="1080938" cy="2461629"/>
      </dsp:txXfrm>
    </dsp:sp>
    <dsp:sp modelId="{ACF03022-B267-437E-90D4-7E135422DB32}">
      <dsp:nvSpPr>
        <dsp:cNvPr id="0" name=""/>
        <dsp:cNvSpPr/>
      </dsp:nvSpPr>
      <dsp:spPr>
        <a:xfrm>
          <a:off x="5292625" y="1884629"/>
          <a:ext cx="1080938" cy="110800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3B7E445-2AEB-44BB-B0E5-E949267D023E}">
      <dsp:nvSpPr>
        <dsp:cNvPr id="0" name=""/>
        <dsp:cNvSpPr/>
      </dsp:nvSpPr>
      <dsp:spPr>
        <a:xfrm>
          <a:off x="5412730" y="1998728"/>
          <a:ext cx="1080938" cy="1108001"/>
        </a:xfrm>
        <a:prstGeom prst="roundRect">
          <a:avLst>
            <a:gd name="adj" fmla="val 10000"/>
          </a:avLst>
        </a:prstGeom>
        <a:solidFill>
          <a:srgbClr val="FFCCFF">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t>JOHN CABOT</a:t>
          </a:r>
          <a:endParaRPr lang="tr-TR" sz="1200" b="1" kern="1200" dirty="0"/>
        </a:p>
      </dsp:txBody>
      <dsp:txXfrm>
        <a:off x="5412730" y="1998728"/>
        <a:ext cx="1080938" cy="1108001"/>
      </dsp:txXfrm>
    </dsp:sp>
    <dsp:sp modelId="{C89C8369-4762-4313-82D7-735D29C0D820}">
      <dsp:nvSpPr>
        <dsp:cNvPr id="0" name=""/>
        <dsp:cNvSpPr/>
      </dsp:nvSpPr>
      <dsp:spPr>
        <a:xfrm>
          <a:off x="5309153" y="3314904"/>
          <a:ext cx="1080938" cy="241015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7300C6-3E66-4276-9774-7A6C0F9AD01B}">
      <dsp:nvSpPr>
        <dsp:cNvPr id="0" name=""/>
        <dsp:cNvSpPr/>
      </dsp:nvSpPr>
      <dsp:spPr>
        <a:xfrm>
          <a:off x="5429257" y="3429003"/>
          <a:ext cx="1080938" cy="241015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solidFill>
                <a:schemeClr val="bg1">
                  <a:lumMod val="50000"/>
                </a:schemeClr>
              </a:solidFill>
            </a:rPr>
            <a:t>Kuzey Amerika</a:t>
          </a:r>
          <a:endParaRPr lang="tr-TR" sz="1200" b="1" kern="1200" dirty="0">
            <a:solidFill>
              <a:schemeClr val="bg1">
                <a:lumMod val="50000"/>
              </a:schemeClr>
            </a:solidFill>
          </a:endParaRPr>
        </a:p>
      </dsp:txBody>
      <dsp:txXfrm>
        <a:off x="5429257" y="3429003"/>
        <a:ext cx="1080938" cy="2410156"/>
      </dsp:txXfrm>
    </dsp:sp>
    <dsp:sp modelId="{5ED04C43-9344-459F-9DD0-ADEFBAFD43C8}">
      <dsp:nvSpPr>
        <dsp:cNvPr id="0" name=""/>
        <dsp:cNvSpPr/>
      </dsp:nvSpPr>
      <dsp:spPr>
        <a:xfrm>
          <a:off x="6613773" y="1884629"/>
          <a:ext cx="1080938" cy="120892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A259CB-605C-430B-A1FB-D39727F037A3}">
      <dsp:nvSpPr>
        <dsp:cNvPr id="0" name=""/>
        <dsp:cNvSpPr/>
      </dsp:nvSpPr>
      <dsp:spPr>
        <a:xfrm>
          <a:off x="6733877" y="1998728"/>
          <a:ext cx="1080938" cy="1208928"/>
        </a:xfrm>
        <a:prstGeom prst="roundRect">
          <a:avLst>
            <a:gd name="adj" fmla="val 10000"/>
          </a:avLst>
        </a:prstGeom>
        <a:solidFill>
          <a:srgbClr val="FFCCFF">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t>JACK CARTİER</a:t>
          </a:r>
          <a:endParaRPr lang="tr-TR" sz="1200" b="1" kern="1200" dirty="0"/>
        </a:p>
      </dsp:txBody>
      <dsp:txXfrm>
        <a:off x="6733877" y="1998728"/>
        <a:ext cx="1080938" cy="1208928"/>
      </dsp:txXfrm>
    </dsp:sp>
    <dsp:sp modelId="{2A818481-A5ED-4D5D-AA81-C621D3833BF5}">
      <dsp:nvSpPr>
        <dsp:cNvPr id="0" name=""/>
        <dsp:cNvSpPr/>
      </dsp:nvSpPr>
      <dsp:spPr>
        <a:xfrm>
          <a:off x="6595040" y="3375794"/>
          <a:ext cx="1080938" cy="242676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45F664-0BE9-4BC6-9382-07EBF28DD103}">
      <dsp:nvSpPr>
        <dsp:cNvPr id="0" name=""/>
        <dsp:cNvSpPr/>
      </dsp:nvSpPr>
      <dsp:spPr>
        <a:xfrm>
          <a:off x="6715144" y="3489893"/>
          <a:ext cx="1080938" cy="242676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solidFill>
                <a:schemeClr val="bg1">
                  <a:lumMod val="50000"/>
                </a:schemeClr>
              </a:solidFill>
            </a:rPr>
            <a:t>Kuzey Amerika</a:t>
          </a:r>
          <a:endParaRPr lang="tr-TR" sz="1200" b="1" kern="1200" dirty="0">
            <a:solidFill>
              <a:schemeClr val="bg1">
                <a:lumMod val="50000"/>
              </a:schemeClr>
            </a:solidFill>
          </a:endParaRPr>
        </a:p>
      </dsp:txBody>
      <dsp:txXfrm>
        <a:off x="6715144" y="3489893"/>
        <a:ext cx="1080938" cy="2426766"/>
      </dsp:txXfrm>
    </dsp:sp>
    <dsp:sp modelId="{36F89754-ACBD-4562-9916-E63625DF2DD6}">
      <dsp:nvSpPr>
        <dsp:cNvPr id="0" name=""/>
        <dsp:cNvSpPr/>
      </dsp:nvSpPr>
      <dsp:spPr>
        <a:xfrm>
          <a:off x="7942957" y="1901192"/>
          <a:ext cx="1080938" cy="114867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90047A-E2D0-4488-8A18-08177836844F}">
      <dsp:nvSpPr>
        <dsp:cNvPr id="0" name=""/>
        <dsp:cNvSpPr/>
      </dsp:nvSpPr>
      <dsp:spPr>
        <a:xfrm>
          <a:off x="8063061" y="2015291"/>
          <a:ext cx="1080938" cy="1148676"/>
        </a:xfrm>
        <a:prstGeom prst="roundRect">
          <a:avLst>
            <a:gd name="adj" fmla="val 10000"/>
          </a:avLst>
        </a:prstGeom>
        <a:solidFill>
          <a:srgbClr val="FFCCFF">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t>KRİSTOF KOLOMB</a:t>
          </a:r>
          <a:endParaRPr lang="tr-TR" sz="1200" b="1" kern="1200" dirty="0"/>
        </a:p>
      </dsp:txBody>
      <dsp:txXfrm>
        <a:off x="8063061" y="2015291"/>
        <a:ext cx="1080938" cy="1148676"/>
      </dsp:txXfrm>
    </dsp:sp>
    <dsp:sp modelId="{F2533FC3-DFB8-4BBB-B21D-7003B7659E54}">
      <dsp:nvSpPr>
        <dsp:cNvPr id="0" name=""/>
        <dsp:cNvSpPr/>
      </dsp:nvSpPr>
      <dsp:spPr>
        <a:xfrm>
          <a:off x="7934920" y="3347679"/>
          <a:ext cx="1080938" cy="25123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2932C8-2519-4A27-8722-FDD086436222}">
      <dsp:nvSpPr>
        <dsp:cNvPr id="0" name=""/>
        <dsp:cNvSpPr/>
      </dsp:nvSpPr>
      <dsp:spPr>
        <a:xfrm>
          <a:off x="8055024" y="3461778"/>
          <a:ext cx="1080938" cy="251236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tr-TR" sz="1200" b="1" kern="1200" dirty="0" smtClean="0">
              <a:solidFill>
                <a:schemeClr val="bg1">
                  <a:lumMod val="50000"/>
                </a:schemeClr>
              </a:solidFill>
            </a:rPr>
            <a:t>Amerika’nın keşfi</a:t>
          </a:r>
          <a:endParaRPr lang="tr-TR" sz="1200" b="1" kern="1200" dirty="0">
            <a:solidFill>
              <a:schemeClr val="bg1">
                <a:lumMod val="50000"/>
              </a:schemeClr>
            </a:solidFill>
          </a:endParaRPr>
        </a:p>
      </dsp:txBody>
      <dsp:txXfrm>
        <a:off x="8055024" y="3461778"/>
        <a:ext cx="1080938" cy="251236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日期占位符 3"/>
          <p:cNvSpPr>
            <a:spLocks noGrp="1" noChangeArrowheads="1"/>
          </p:cNvSpPr>
          <p:nvPr>
            <p:ph type="dt" sz="half" idx="10"/>
          </p:nvPr>
        </p:nvSpPr>
        <p:spPr>
          <a:ln/>
        </p:spPr>
        <p:txBody>
          <a:bodyPr/>
          <a:lstStyle>
            <a:lvl1pPr>
              <a:defRPr/>
            </a:lvl1pPr>
          </a:lstStyle>
          <a:p>
            <a:pPr>
              <a:defRPr/>
            </a:pPr>
            <a:fld id="{56AAC42C-1967-4833-BAFC-BE3268D493E2}" type="datetimeFigureOut">
              <a:rPr lang="zh-CN" altLang="en-US"/>
              <a:pPr>
                <a:defRPr/>
              </a:pPr>
              <a:t>2018/2/26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13218B0-8020-448F-A3B4-403D16EBE331}" type="slidenum">
              <a:rPr lang="zh-CN" altLang="en-US"/>
              <a:pPr/>
              <a:t>‹#›</a:t>
            </a:fld>
            <a:endParaRPr lang="zh-CN" altLang="en-US"/>
          </a:p>
        </p:txBody>
      </p:sp>
    </p:spTree>
    <p:extLst>
      <p:ext uri="{BB962C8B-B14F-4D97-AF65-F5344CB8AC3E}">
        <p14:creationId xmlns:p14="http://schemas.microsoft.com/office/powerpoint/2010/main" xmlns="" val="1359056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日期占位符 3"/>
          <p:cNvSpPr>
            <a:spLocks noGrp="1" noChangeArrowheads="1"/>
          </p:cNvSpPr>
          <p:nvPr>
            <p:ph type="dt" sz="half" idx="10"/>
          </p:nvPr>
        </p:nvSpPr>
        <p:spPr>
          <a:ln/>
        </p:spPr>
        <p:txBody>
          <a:bodyPr/>
          <a:lstStyle>
            <a:lvl1pPr>
              <a:defRPr/>
            </a:lvl1pPr>
          </a:lstStyle>
          <a:p>
            <a:pPr>
              <a:defRPr/>
            </a:pPr>
            <a:fld id="{BE240F9D-BBA2-4100-84A5-C5E34B1008A1}" type="datetimeFigureOut">
              <a:rPr lang="zh-CN" altLang="en-US"/>
              <a:pPr>
                <a:defRPr/>
              </a:pPr>
              <a:t>2018/2/26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E726120C-6DE3-4177-B80E-387082D68B59}" type="slidenum">
              <a:rPr lang="zh-CN" altLang="en-US"/>
              <a:pPr/>
              <a:t>‹#›</a:t>
            </a:fld>
            <a:endParaRPr lang="zh-CN" altLang="en-US"/>
          </a:p>
        </p:txBody>
      </p:sp>
    </p:spTree>
    <p:extLst>
      <p:ext uri="{BB962C8B-B14F-4D97-AF65-F5344CB8AC3E}">
        <p14:creationId xmlns:p14="http://schemas.microsoft.com/office/powerpoint/2010/main" xmlns="" val="797467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日期占位符 3"/>
          <p:cNvSpPr>
            <a:spLocks noGrp="1" noChangeArrowheads="1"/>
          </p:cNvSpPr>
          <p:nvPr>
            <p:ph type="dt" sz="half" idx="10"/>
          </p:nvPr>
        </p:nvSpPr>
        <p:spPr>
          <a:ln/>
        </p:spPr>
        <p:txBody>
          <a:bodyPr/>
          <a:lstStyle>
            <a:lvl1pPr>
              <a:defRPr/>
            </a:lvl1pPr>
          </a:lstStyle>
          <a:p>
            <a:pPr>
              <a:defRPr/>
            </a:pPr>
            <a:fld id="{EFA4622B-22C8-47C5-A250-890A155B2BAD}" type="datetimeFigureOut">
              <a:rPr lang="zh-CN" altLang="en-US"/>
              <a:pPr>
                <a:defRPr/>
              </a:pPr>
              <a:t>2018/2/26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E885127-E84F-4A0C-A61A-A9C0E235E758}" type="slidenum">
              <a:rPr lang="zh-CN" altLang="en-US"/>
              <a:pPr/>
              <a:t>‹#›</a:t>
            </a:fld>
            <a:endParaRPr lang="zh-CN" altLang="en-US"/>
          </a:p>
        </p:txBody>
      </p:sp>
    </p:spTree>
    <p:extLst>
      <p:ext uri="{BB962C8B-B14F-4D97-AF65-F5344CB8AC3E}">
        <p14:creationId xmlns:p14="http://schemas.microsoft.com/office/powerpoint/2010/main" xmlns="" val="12199514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日期占位符 3"/>
          <p:cNvSpPr>
            <a:spLocks noGrp="1" noChangeArrowheads="1"/>
          </p:cNvSpPr>
          <p:nvPr>
            <p:ph type="dt" sz="half" idx="10"/>
          </p:nvPr>
        </p:nvSpPr>
        <p:spPr>
          <a:ln/>
        </p:spPr>
        <p:txBody>
          <a:bodyPr/>
          <a:lstStyle>
            <a:lvl1pPr>
              <a:defRPr/>
            </a:lvl1pPr>
          </a:lstStyle>
          <a:p>
            <a:pPr>
              <a:defRPr/>
            </a:pPr>
            <a:fld id="{B32F2A2C-EE62-4E3B-9D0E-384699CCEEBE}" type="datetimeFigureOut">
              <a:rPr lang="zh-CN" altLang="en-US"/>
              <a:pPr>
                <a:defRPr/>
              </a:pPr>
              <a:t>2018/2/26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120A313-FC81-4372-B925-6943684B3ED7}" type="slidenum">
              <a:rPr lang="zh-CN" altLang="en-US"/>
              <a:pPr/>
              <a:t>‹#›</a:t>
            </a:fld>
            <a:endParaRPr lang="zh-CN" altLang="en-US"/>
          </a:p>
        </p:txBody>
      </p:sp>
    </p:spTree>
    <p:extLst>
      <p:ext uri="{BB962C8B-B14F-4D97-AF65-F5344CB8AC3E}">
        <p14:creationId xmlns:p14="http://schemas.microsoft.com/office/powerpoint/2010/main" xmlns="" val="1938790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日期占位符 3"/>
          <p:cNvSpPr>
            <a:spLocks noGrp="1" noChangeArrowheads="1"/>
          </p:cNvSpPr>
          <p:nvPr>
            <p:ph type="dt" sz="half" idx="10"/>
          </p:nvPr>
        </p:nvSpPr>
        <p:spPr>
          <a:ln/>
        </p:spPr>
        <p:txBody>
          <a:bodyPr/>
          <a:lstStyle>
            <a:lvl1pPr>
              <a:defRPr/>
            </a:lvl1pPr>
          </a:lstStyle>
          <a:p>
            <a:pPr>
              <a:defRPr/>
            </a:pPr>
            <a:fld id="{E68488E0-14C3-4FB1-8E83-EA9239BD6B21}" type="datetimeFigureOut">
              <a:rPr lang="zh-CN" altLang="en-US"/>
              <a:pPr>
                <a:defRPr/>
              </a:pPr>
              <a:t>2018/2/26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4042C9B1-67EF-4FBF-9FE7-2E658AEA905F}" type="slidenum">
              <a:rPr lang="zh-CN" altLang="en-US"/>
              <a:pPr/>
              <a:t>‹#›</a:t>
            </a:fld>
            <a:endParaRPr lang="zh-CN" altLang="en-US"/>
          </a:p>
        </p:txBody>
      </p:sp>
    </p:spTree>
    <p:extLst>
      <p:ext uri="{BB962C8B-B14F-4D97-AF65-F5344CB8AC3E}">
        <p14:creationId xmlns:p14="http://schemas.microsoft.com/office/powerpoint/2010/main" xmlns="" val="32091744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日期占位符 3"/>
          <p:cNvSpPr>
            <a:spLocks noGrp="1" noChangeArrowheads="1"/>
          </p:cNvSpPr>
          <p:nvPr>
            <p:ph type="dt" sz="half" idx="10"/>
          </p:nvPr>
        </p:nvSpPr>
        <p:spPr>
          <a:ln/>
        </p:spPr>
        <p:txBody>
          <a:bodyPr/>
          <a:lstStyle>
            <a:lvl1pPr>
              <a:defRPr/>
            </a:lvl1pPr>
          </a:lstStyle>
          <a:p>
            <a:pPr>
              <a:defRPr/>
            </a:pPr>
            <a:fld id="{06F9620E-356D-468B-91B8-465D6130A843}" type="datetimeFigureOut">
              <a:rPr lang="zh-CN" altLang="en-US"/>
              <a:pPr>
                <a:defRPr/>
              </a:pPr>
              <a:t>2018/2/26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B8B2EDEF-C5F0-48D5-AA1F-E2CF68FC75DA}" type="slidenum">
              <a:rPr lang="zh-CN" altLang="en-US"/>
              <a:pPr/>
              <a:t>‹#›</a:t>
            </a:fld>
            <a:endParaRPr lang="zh-CN" altLang="en-US"/>
          </a:p>
        </p:txBody>
      </p:sp>
    </p:spTree>
    <p:extLst>
      <p:ext uri="{BB962C8B-B14F-4D97-AF65-F5344CB8AC3E}">
        <p14:creationId xmlns:p14="http://schemas.microsoft.com/office/powerpoint/2010/main" xmlns="" val="15540990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日期占位符 3"/>
          <p:cNvSpPr>
            <a:spLocks noGrp="1" noChangeArrowheads="1"/>
          </p:cNvSpPr>
          <p:nvPr>
            <p:ph type="dt" sz="half" idx="10"/>
          </p:nvPr>
        </p:nvSpPr>
        <p:spPr>
          <a:ln/>
        </p:spPr>
        <p:txBody>
          <a:bodyPr/>
          <a:lstStyle>
            <a:lvl1pPr>
              <a:defRPr/>
            </a:lvl1pPr>
          </a:lstStyle>
          <a:p>
            <a:pPr>
              <a:defRPr/>
            </a:pPr>
            <a:fld id="{F9A11160-751B-431A-ACC9-2FEE4A1F505F}" type="datetimeFigureOut">
              <a:rPr lang="zh-CN" altLang="en-US"/>
              <a:pPr>
                <a:defRPr/>
              </a:pPr>
              <a:t>2018/2/26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2536D2F3-8903-48CB-9DBE-F9126954DA81}" type="slidenum">
              <a:rPr lang="zh-CN" altLang="en-US"/>
              <a:pPr/>
              <a:t>‹#›</a:t>
            </a:fld>
            <a:endParaRPr lang="zh-CN" altLang="en-US"/>
          </a:p>
        </p:txBody>
      </p:sp>
    </p:spTree>
    <p:extLst>
      <p:ext uri="{BB962C8B-B14F-4D97-AF65-F5344CB8AC3E}">
        <p14:creationId xmlns:p14="http://schemas.microsoft.com/office/powerpoint/2010/main" xmlns="" val="15913438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日期占位符 3"/>
          <p:cNvSpPr>
            <a:spLocks noGrp="1" noChangeArrowheads="1"/>
          </p:cNvSpPr>
          <p:nvPr>
            <p:ph type="dt" sz="half" idx="10"/>
          </p:nvPr>
        </p:nvSpPr>
        <p:spPr>
          <a:ln/>
        </p:spPr>
        <p:txBody>
          <a:bodyPr/>
          <a:lstStyle>
            <a:lvl1pPr>
              <a:defRPr/>
            </a:lvl1pPr>
          </a:lstStyle>
          <a:p>
            <a:pPr>
              <a:defRPr/>
            </a:pPr>
            <a:fld id="{4710C923-40DF-49BB-B221-11DB52453770}" type="datetimeFigureOut">
              <a:rPr lang="zh-CN" altLang="en-US"/>
              <a:pPr>
                <a:defRPr/>
              </a:pPr>
              <a:t>2018/2/26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A5A730BF-6AC5-46E7-A730-8439923DB9FC}" type="slidenum">
              <a:rPr lang="zh-CN" altLang="en-US"/>
              <a:pPr/>
              <a:t>‹#›</a:t>
            </a:fld>
            <a:endParaRPr lang="zh-CN" altLang="en-US"/>
          </a:p>
        </p:txBody>
      </p:sp>
    </p:spTree>
    <p:extLst>
      <p:ext uri="{BB962C8B-B14F-4D97-AF65-F5344CB8AC3E}">
        <p14:creationId xmlns:p14="http://schemas.microsoft.com/office/powerpoint/2010/main" xmlns="" val="27033711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日期占位符 3"/>
          <p:cNvSpPr>
            <a:spLocks noGrp="1" noChangeArrowheads="1"/>
          </p:cNvSpPr>
          <p:nvPr>
            <p:ph type="dt" sz="half" idx="10"/>
          </p:nvPr>
        </p:nvSpPr>
        <p:spPr>
          <a:ln/>
        </p:spPr>
        <p:txBody>
          <a:bodyPr/>
          <a:lstStyle>
            <a:lvl1pPr>
              <a:defRPr/>
            </a:lvl1pPr>
          </a:lstStyle>
          <a:p>
            <a:pPr>
              <a:defRPr/>
            </a:pPr>
            <a:fld id="{260EA4F4-BAA5-4D08-9A3F-B4DA7BFE48BC}" type="datetimeFigureOut">
              <a:rPr lang="zh-CN" altLang="en-US"/>
              <a:pPr>
                <a:defRPr/>
              </a:pPr>
              <a:t>2018/2/26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77C05E0F-BDB2-4A24-829A-A443475CBBE5}" type="slidenum">
              <a:rPr lang="zh-CN" altLang="en-US"/>
              <a:pPr/>
              <a:t>‹#›</a:t>
            </a:fld>
            <a:endParaRPr lang="zh-CN" altLang="en-US"/>
          </a:p>
        </p:txBody>
      </p:sp>
    </p:spTree>
    <p:extLst>
      <p:ext uri="{BB962C8B-B14F-4D97-AF65-F5344CB8AC3E}">
        <p14:creationId xmlns:p14="http://schemas.microsoft.com/office/powerpoint/2010/main" xmlns="" val="42279824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B565FCFF-1906-415B-B2DF-71A25AB1311F}" type="datetimeFigureOut">
              <a:rPr lang="zh-CN" altLang="en-US"/>
              <a:pPr>
                <a:defRPr/>
              </a:pPr>
              <a:t>2018/2/26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EE54A6BA-433E-41E3-B3DE-383F9B281DC5}" type="slidenum">
              <a:rPr lang="zh-CN" altLang="en-US"/>
              <a:pPr/>
              <a:t>‹#›</a:t>
            </a:fld>
            <a:endParaRPr lang="zh-CN" altLang="en-US"/>
          </a:p>
        </p:txBody>
      </p:sp>
    </p:spTree>
    <p:extLst>
      <p:ext uri="{BB962C8B-B14F-4D97-AF65-F5344CB8AC3E}">
        <p14:creationId xmlns:p14="http://schemas.microsoft.com/office/powerpoint/2010/main" xmlns="" val="4957500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日期占位符 3"/>
          <p:cNvSpPr>
            <a:spLocks noGrp="1" noChangeArrowheads="1"/>
          </p:cNvSpPr>
          <p:nvPr>
            <p:ph type="dt" sz="half" idx="10"/>
          </p:nvPr>
        </p:nvSpPr>
        <p:spPr>
          <a:ln/>
        </p:spPr>
        <p:txBody>
          <a:bodyPr/>
          <a:lstStyle>
            <a:lvl1pPr>
              <a:defRPr/>
            </a:lvl1pPr>
          </a:lstStyle>
          <a:p>
            <a:pPr>
              <a:defRPr/>
            </a:pPr>
            <a:fld id="{53DDD9DA-7AC7-43FD-8B5E-C7F8366946FD}" type="datetimeFigureOut">
              <a:rPr lang="zh-CN" altLang="en-US"/>
              <a:pPr>
                <a:defRPr/>
              </a:pPr>
              <a:t>2018/2/26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8775A68E-7270-4DA7-B20B-CEDDED071988}" type="slidenum">
              <a:rPr lang="zh-CN" altLang="en-US"/>
              <a:pPr/>
              <a:t>‹#›</a:t>
            </a:fld>
            <a:endParaRPr lang="zh-CN" altLang="en-US"/>
          </a:p>
        </p:txBody>
      </p:sp>
    </p:spTree>
    <p:extLst>
      <p:ext uri="{BB962C8B-B14F-4D97-AF65-F5344CB8AC3E}">
        <p14:creationId xmlns:p14="http://schemas.microsoft.com/office/powerpoint/2010/main" xmlns="" val="2963169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日期占位符 3"/>
          <p:cNvSpPr>
            <a:spLocks noGrp="1" noChangeArrowheads="1"/>
          </p:cNvSpPr>
          <p:nvPr>
            <p:ph type="dt" sz="half" idx="10"/>
          </p:nvPr>
        </p:nvSpPr>
        <p:spPr>
          <a:ln/>
        </p:spPr>
        <p:txBody>
          <a:bodyPr/>
          <a:lstStyle>
            <a:lvl1pPr>
              <a:defRPr/>
            </a:lvl1pPr>
          </a:lstStyle>
          <a:p>
            <a:pPr>
              <a:defRPr/>
            </a:pPr>
            <a:fld id="{4B1232F4-F82F-49EA-9D89-3EE63FBA2144}" type="datetimeFigureOut">
              <a:rPr lang="zh-CN" altLang="en-US"/>
              <a:pPr>
                <a:defRPr/>
              </a:pPr>
              <a:t>2018/2/26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569075B7-215F-4390-9FEE-EF6831458E83}" type="slidenum">
              <a:rPr lang="zh-CN" altLang="en-US"/>
              <a:pPr/>
              <a:t>‹#›</a:t>
            </a:fld>
            <a:endParaRPr lang="zh-CN" altLang="en-US"/>
          </a:p>
        </p:txBody>
      </p:sp>
    </p:spTree>
    <p:extLst>
      <p:ext uri="{BB962C8B-B14F-4D97-AF65-F5344CB8AC3E}">
        <p14:creationId xmlns:p14="http://schemas.microsoft.com/office/powerpoint/2010/main" xmlns="" val="12319562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日期占位符 3"/>
          <p:cNvSpPr>
            <a:spLocks noGrp="1" noChangeArrowheads="1"/>
          </p:cNvSpPr>
          <p:nvPr>
            <p:ph type="dt" sz="half" idx="10"/>
          </p:nvPr>
        </p:nvSpPr>
        <p:spPr>
          <a:ln/>
        </p:spPr>
        <p:txBody>
          <a:bodyPr/>
          <a:lstStyle>
            <a:lvl1pPr>
              <a:defRPr/>
            </a:lvl1pPr>
          </a:lstStyle>
          <a:p>
            <a:pPr>
              <a:defRPr/>
            </a:pPr>
            <a:fld id="{61A6BDB1-022C-4CA1-B529-BA82D88B5DCC}" type="datetimeFigureOut">
              <a:rPr lang="zh-CN" altLang="en-US"/>
              <a:pPr>
                <a:defRPr/>
              </a:pPr>
              <a:t>2018/2/26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EF08C993-55EC-4C53-8A37-74C691277B94}" type="slidenum">
              <a:rPr lang="zh-CN" altLang="en-US"/>
              <a:pPr/>
              <a:t>‹#›</a:t>
            </a:fld>
            <a:endParaRPr lang="zh-CN" altLang="en-US"/>
          </a:p>
        </p:txBody>
      </p:sp>
    </p:spTree>
    <p:extLst>
      <p:ext uri="{BB962C8B-B14F-4D97-AF65-F5344CB8AC3E}">
        <p14:creationId xmlns:p14="http://schemas.microsoft.com/office/powerpoint/2010/main" xmlns="" val="14669062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日期占位符 3"/>
          <p:cNvSpPr>
            <a:spLocks noGrp="1" noChangeArrowheads="1"/>
          </p:cNvSpPr>
          <p:nvPr>
            <p:ph type="dt" sz="half" idx="10"/>
          </p:nvPr>
        </p:nvSpPr>
        <p:spPr>
          <a:ln/>
        </p:spPr>
        <p:txBody>
          <a:bodyPr/>
          <a:lstStyle>
            <a:lvl1pPr>
              <a:defRPr/>
            </a:lvl1pPr>
          </a:lstStyle>
          <a:p>
            <a:pPr>
              <a:defRPr/>
            </a:pPr>
            <a:fld id="{ACB6EA6D-8FBA-4E50-BBF5-A7AD566A2DE6}" type="datetimeFigureOut">
              <a:rPr lang="zh-CN" altLang="en-US"/>
              <a:pPr>
                <a:defRPr/>
              </a:pPr>
              <a:t>2018/2/26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9E93C952-005D-463E-A7FB-2365A6F295D5}" type="slidenum">
              <a:rPr lang="zh-CN" altLang="en-US"/>
              <a:pPr/>
              <a:t>‹#›</a:t>
            </a:fld>
            <a:endParaRPr lang="zh-CN" altLang="en-US"/>
          </a:p>
        </p:txBody>
      </p:sp>
    </p:spTree>
    <p:extLst>
      <p:ext uri="{BB962C8B-B14F-4D97-AF65-F5344CB8AC3E}">
        <p14:creationId xmlns:p14="http://schemas.microsoft.com/office/powerpoint/2010/main" xmlns="" val="42860911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日期占位符 3"/>
          <p:cNvSpPr>
            <a:spLocks noGrp="1" noChangeArrowheads="1"/>
          </p:cNvSpPr>
          <p:nvPr>
            <p:ph type="dt" sz="half" idx="10"/>
          </p:nvPr>
        </p:nvSpPr>
        <p:spPr>
          <a:ln/>
        </p:spPr>
        <p:txBody>
          <a:bodyPr/>
          <a:lstStyle>
            <a:lvl1pPr>
              <a:defRPr/>
            </a:lvl1pPr>
          </a:lstStyle>
          <a:p>
            <a:pPr>
              <a:defRPr/>
            </a:pPr>
            <a:fld id="{F10540CC-E826-44B6-9DA9-89537A25C06C}" type="datetimeFigureOut">
              <a:rPr lang="zh-CN" altLang="en-US"/>
              <a:pPr>
                <a:defRPr/>
              </a:pPr>
              <a:t>2018/2/26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D10CA0B-3E0F-4E83-9395-02F1779242F3}" type="slidenum">
              <a:rPr lang="zh-CN" altLang="en-US"/>
              <a:pPr/>
              <a:t>‹#›</a:t>
            </a:fld>
            <a:endParaRPr lang="zh-CN" altLang="en-US"/>
          </a:p>
        </p:txBody>
      </p:sp>
    </p:spTree>
    <p:extLst>
      <p:ext uri="{BB962C8B-B14F-4D97-AF65-F5344CB8AC3E}">
        <p14:creationId xmlns:p14="http://schemas.microsoft.com/office/powerpoint/2010/main" xmlns="" val="970960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日期占位符 3"/>
          <p:cNvSpPr>
            <a:spLocks noGrp="1" noChangeArrowheads="1"/>
          </p:cNvSpPr>
          <p:nvPr>
            <p:ph type="dt" sz="half" idx="10"/>
          </p:nvPr>
        </p:nvSpPr>
        <p:spPr>
          <a:ln/>
        </p:spPr>
        <p:txBody>
          <a:bodyPr/>
          <a:lstStyle>
            <a:lvl1pPr>
              <a:defRPr/>
            </a:lvl1pPr>
          </a:lstStyle>
          <a:p>
            <a:pPr>
              <a:defRPr/>
            </a:pPr>
            <a:fld id="{A1893D40-F40B-464A-A50B-03916B3E3D9A}" type="datetimeFigureOut">
              <a:rPr lang="zh-CN" altLang="en-US"/>
              <a:pPr>
                <a:defRPr/>
              </a:pPr>
              <a:t>2018/2/26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A5F4D445-F6A7-4C01-A9D2-CDC13D560322}" type="slidenum">
              <a:rPr lang="zh-CN" altLang="en-US"/>
              <a:pPr/>
              <a:t>‹#›</a:t>
            </a:fld>
            <a:endParaRPr lang="zh-CN" altLang="en-US"/>
          </a:p>
        </p:txBody>
      </p:sp>
    </p:spTree>
    <p:extLst>
      <p:ext uri="{BB962C8B-B14F-4D97-AF65-F5344CB8AC3E}">
        <p14:creationId xmlns:p14="http://schemas.microsoft.com/office/powerpoint/2010/main" xmlns="" val="223395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日期占位符 3"/>
          <p:cNvSpPr>
            <a:spLocks noGrp="1" noChangeArrowheads="1"/>
          </p:cNvSpPr>
          <p:nvPr>
            <p:ph type="dt" sz="half" idx="10"/>
          </p:nvPr>
        </p:nvSpPr>
        <p:spPr>
          <a:ln/>
        </p:spPr>
        <p:txBody>
          <a:bodyPr/>
          <a:lstStyle>
            <a:lvl1pPr>
              <a:defRPr/>
            </a:lvl1pPr>
          </a:lstStyle>
          <a:p>
            <a:pPr>
              <a:defRPr/>
            </a:pPr>
            <a:fld id="{891B8B2C-29C2-441A-A846-C879340A891B}" type="datetimeFigureOut">
              <a:rPr lang="zh-CN" altLang="en-US"/>
              <a:pPr>
                <a:defRPr/>
              </a:pPr>
              <a:t>2018/2/26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C9A2CE23-E841-4B9D-831C-45207E4BC076}" type="slidenum">
              <a:rPr lang="zh-CN" altLang="en-US"/>
              <a:pPr/>
              <a:t>‹#›</a:t>
            </a:fld>
            <a:endParaRPr lang="zh-CN" altLang="en-US"/>
          </a:p>
        </p:txBody>
      </p:sp>
    </p:spTree>
    <p:extLst>
      <p:ext uri="{BB962C8B-B14F-4D97-AF65-F5344CB8AC3E}">
        <p14:creationId xmlns:p14="http://schemas.microsoft.com/office/powerpoint/2010/main" xmlns="" val="3347068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日期占位符 3"/>
          <p:cNvSpPr>
            <a:spLocks noGrp="1" noChangeArrowheads="1"/>
          </p:cNvSpPr>
          <p:nvPr>
            <p:ph type="dt" sz="half" idx="10"/>
          </p:nvPr>
        </p:nvSpPr>
        <p:spPr>
          <a:ln/>
        </p:spPr>
        <p:txBody>
          <a:bodyPr/>
          <a:lstStyle>
            <a:lvl1pPr>
              <a:defRPr/>
            </a:lvl1pPr>
          </a:lstStyle>
          <a:p>
            <a:pPr>
              <a:defRPr/>
            </a:pPr>
            <a:fld id="{6538A48A-56F7-4441-8C93-B7BADD4D48A1}" type="datetimeFigureOut">
              <a:rPr lang="zh-CN" altLang="en-US"/>
              <a:pPr>
                <a:defRPr/>
              </a:pPr>
              <a:t>2018/2/26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5EE59A4B-8AAF-40CB-A9C2-EF41118E5231}" type="slidenum">
              <a:rPr lang="zh-CN" altLang="en-US"/>
              <a:pPr/>
              <a:t>‹#›</a:t>
            </a:fld>
            <a:endParaRPr lang="zh-CN" altLang="en-US"/>
          </a:p>
        </p:txBody>
      </p:sp>
    </p:spTree>
    <p:extLst>
      <p:ext uri="{BB962C8B-B14F-4D97-AF65-F5344CB8AC3E}">
        <p14:creationId xmlns:p14="http://schemas.microsoft.com/office/powerpoint/2010/main" xmlns="" val="3144206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日期占位符 3"/>
          <p:cNvSpPr>
            <a:spLocks noGrp="1" noChangeArrowheads="1"/>
          </p:cNvSpPr>
          <p:nvPr>
            <p:ph type="dt" sz="half" idx="10"/>
          </p:nvPr>
        </p:nvSpPr>
        <p:spPr>
          <a:ln/>
        </p:spPr>
        <p:txBody>
          <a:bodyPr/>
          <a:lstStyle>
            <a:lvl1pPr>
              <a:defRPr/>
            </a:lvl1pPr>
          </a:lstStyle>
          <a:p>
            <a:pPr>
              <a:defRPr/>
            </a:pPr>
            <a:fld id="{43C74CE5-1E40-4144-AC7F-57FE1AA64A67}" type="datetimeFigureOut">
              <a:rPr lang="zh-CN" altLang="en-US"/>
              <a:pPr>
                <a:defRPr/>
              </a:pPr>
              <a:t>2018/2/26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3D0232A0-B9FE-424B-A08A-46879C4CE6AE}" type="slidenum">
              <a:rPr lang="zh-CN" altLang="en-US"/>
              <a:pPr/>
              <a:t>‹#›</a:t>
            </a:fld>
            <a:endParaRPr lang="zh-CN" altLang="en-US"/>
          </a:p>
        </p:txBody>
      </p:sp>
    </p:spTree>
    <p:extLst>
      <p:ext uri="{BB962C8B-B14F-4D97-AF65-F5344CB8AC3E}">
        <p14:creationId xmlns:p14="http://schemas.microsoft.com/office/powerpoint/2010/main" xmlns="" val="733178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A53B441-7852-4CA3-998A-438E43596313}" type="datetimeFigureOut">
              <a:rPr lang="zh-CN" altLang="en-US"/>
              <a:pPr>
                <a:defRPr/>
              </a:pPr>
              <a:t>2018/2/26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F62B8201-3303-43F1-B1DC-3E103E4A0D73}" type="slidenum">
              <a:rPr lang="zh-CN" altLang="en-US"/>
              <a:pPr/>
              <a:t>‹#›</a:t>
            </a:fld>
            <a:endParaRPr lang="zh-CN" altLang="en-US"/>
          </a:p>
        </p:txBody>
      </p:sp>
    </p:spTree>
    <p:extLst>
      <p:ext uri="{BB962C8B-B14F-4D97-AF65-F5344CB8AC3E}">
        <p14:creationId xmlns:p14="http://schemas.microsoft.com/office/powerpoint/2010/main" xmlns="" val="557853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日期占位符 3"/>
          <p:cNvSpPr>
            <a:spLocks noGrp="1" noChangeArrowheads="1"/>
          </p:cNvSpPr>
          <p:nvPr>
            <p:ph type="dt" sz="half" idx="10"/>
          </p:nvPr>
        </p:nvSpPr>
        <p:spPr>
          <a:ln/>
        </p:spPr>
        <p:txBody>
          <a:bodyPr/>
          <a:lstStyle>
            <a:lvl1pPr>
              <a:defRPr/>
            </a:lvl1pPr>
          </a:lstStyle>
          <a:p>
            <a:pPr>
              <a:defRPr/>
            </a:pPr>
            <a:fld id="{B14B00A9-FDF8-4B65-96DF-F99B05F8C0F4}" type="datetimeFigureOut">
              <a:rPr lang="zh-CN" altLang="en-US"/>
              <a:pPr>
                <a:defRPr/>
              </a:pPr>
              <a:t>2018/2/26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17319A48-4F08-4391-AFBE-A43DE40CB2DA}" type="slidenum">
              <a:rPr lang="zh-CN" altLang="en-US"/>
              <a:pPr/>
              <a:t>‹#›</a:t>
            </a:fld>
            <a:endParaRPr lang="zh-CN" altLang="en-US"/>
          </a:p>
        </p:txBody>
      </p:sp>
    </p:spTree>
    <p:extLst>
      <p:ext uri="{BB962C8B-B14F-4D97-AF65-F5344CB8AC3E}">
        <p14:creationId xmlns:p14="http://schemas.microsoft.com/office/powerpoint/2010/main" xmlns="" val="3197397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日期占位符 3"/>
          <p:cNvSpPr>
            <a:spLocks noGrp="1" noChangeArrowheads="1"/>
          </p:cNvSpPr>
          <p:nvPr>
            <p:ph type="dt" sz="half" idx="10"/>
          </p:nvPr>
        </p:nvSpPr>
        <p:spPr>
          <a:ln/>
        </p:spPr>
        <p:txBody>
          <a:bodyPr/>
          <a:lstStyle>
            <a:lvl1pPr>
              <a:defRPr/>
            </a:lvl1pPr>
          </a:lstStyle>
          <a:p>
            <a:pPr>
              <a:defRPr/>
            </a:pPr>
            <a:fld id="{F48F9ED2-1254-4E23-A402-240BF33868DB}" type="datetimeFigureOut">
              <a:rPr lang="zh-CN" altLang="en-US"/>
              <a:pPr>
                <a:defRPr/>
              </a:pPr>
              <a:t>2018/2/26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987B8384-328C-47A7-A719-D6AD4685ABA9}" type="slidenum">
              <a:rPr lang="zh-CN" altLang="en-US"/>
              <a:pPr/>
              <a:t>‹#›</a:t>
            </a:fld>
            <a:endParaRPr lang="zh-CN" altLang="en-US"/>
          </a:p>
        </p:txBody>
      </p:sp>
    </p:spTree>
    <p:extLst>
      <p:ext uri="{BB962C8B-B14F-4D97-AF65-F5344CB8AC3E}">
        <p14:creationId xmlns:p14="http://schemas.microsoft.com/office/powerpoint/2010/main" xmlns="" val="191713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ea typeface="宋体" pitchFamily="2" charset="-122"/>
              </a:defRPr>
            </a:lvl1pPr>
          </a:lstStyle>
          <a:p>
            <a:pPr>
              <a:defRPr/>
            </a:pPr>
            <a:fld id="{A3384502-39F7-4FB9-AB78-7BB2CFBD10FB}" type="datetimeFigureOut">
              <a:rPr lang="zh-CN" altLang="en-US"/>
              <a:pPr>
                <a:defRPr/>
              </a:pPr>
              <a:t>2018/2/26</a:t>
            </a:fld>
            <a:endParaRPr lang="zh-CN" altLang="en-US"/>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898989"/>
                </a:solidFill>
                <a:ea typeface="宋体" pitchFamily="2" charset="-122"/>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F3F0F8C7-42EF-4908-8A24-DCA5ADAF1366}"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Impact" pitchFamily="34" charset="0"/>
          <a:ea typeface="Microsoft YaHei" pitchFamily="34" charset="-122"/>
        </a:defRPr>
      </a:lvl2pPr>
      <a:lvl3pPr algn="ctr" rtl="0" eaLnBrk="0" fontAlgn="base" hangingPunct="0">
        <a:spcBef>
          <a:spcPct val="0"/>
        </a:spcBef>
        <a:spcAft>
          <a:spcPct val="0"/>
        </a:spcAft>
        <a:defRPr sz="4000" b="1">
          <a:solidFill>
            <a:schemeClr val="tx1"/>
          </a:solidFill>
          <a:latin typeface="Impact" pitchFamily="34" charset="0"/>
          <a:ea typeface="Microsoft YaHei" pitchFamily="34" charset="-122"/>
        </a:defRPr>
      </a:lvl3pPr>
      <a:lvl4pPr algn="ctr" rtl="0" eaLnBrk="0" fontAlgn="base" hangingPunct="0">
        <a:spcBef>
          <a:spcPct val="0"/>
        </a:spcBef>
        <a:spcAft>
          <a:spcPct val="0"/>
        </a:spcAft>
        <a:defRPr sz="4000" b="1">
          <a:solidFill>
            <a:schemeClr val="tx1"/>
          </a:solidFill>
          <a:latin typeface="Impact" pitchFamily="34" charset="0"/>
          <a:ea typeface="Microsoft YaHei" pitchFamily="34" charset="-122"/>
        </a:defRPr>
      </a:lvl4pPr>
      <a:lvl5pPr algn="ctr" rtl="0" eaLnBrk="0" fontAlgn="base" hangingPunct="0">
        <a:spcBef>
          <a:spcPct val="0"/>
        </a:spcBef>
        <a:spcAft>
          <a:spcPct val="0"/>
        </a:spcAft>
        <a:defRPr sz="4000" b="1">
          <a:solidFill>
            <a:schemeClr val="tx1"/>
          </a:solidFill>
          <a:latin typeface="Impact" pitchFamily="34" charset="0"/>
          <a:ea typeface="Microsoft YaHei" pitchFamily="34" charset="-122"/>
        </a:defRPr>
      </a:lvl5pPr>
      <a:lvl6pPr marL="457200" algn="ctr" rtl="0" fontAlgn="base">
        <a:spcBef>
          <a:spcPct val="0"/>
        </a:spcBef>
        <a:spcAft>
          <a:spcPct val="0"/>
        </a:spcAft>
        <a:defRPr sz="4000" b="1">
          <a:solidFill>
            <a:schemeClr val="tx1"/>
          </a:solidFill>
          <a:latin typeface="Impact" pitchFamily="34" charset="0"/>
          <a:ea typeface="Microsoft YaHei" pitchFamily="34" charset="-122"/>
        </a:defRPr>
      </a:lvl6pPr>
      <a:lvl7pPr marL="914400" algn="ctr" rtl="0" fontAlgn="base">
        <a:spcBef>
          <a:spcPct val="0"/>
        </a:spcBef>
        <a:spcAft>
          <a:spcPct val="0"/>
        </a:spcAft>
        <a:defRPr sz="4000" b="1">
          <a:solidFill>
            <a:schemeClr val="tx1"/>
          </a:solidFill>
          <a:latin typeface="Impact" pitchFamily="34" charset="0"/>
          <a:ea typeface="Microsoft YaHei" pitchFamily="34" charset="-122"/>
        </a:defRPr>
      </a:lvl7pPr>
      <a:lvl8pPr marL="1371600" algn="ctr" rtl="0" fontAlgn="base">
        <a:spcBef>
          <a:spcPct val="0"/>
        </a:spcBef>
        <a:spcAft>
          <a:spcPct val="0"/>
        </a:spcAft>
        <a:defRPr sz="4000" b="1">
          <a:solidFill>
            <a:schemeClr val="tx1"/>
          </a:solidFill>
          <a:latin typeface="Impact" pitchFamily="34" charset="0"/>
          <a:ea typeface="Microsoft YaHei" pitchFamily="34" charset="-122"/>
        </a:defRPr>
      </a:lvl8pPr>
      <a:lvl9pPr marL="1828800" algn="ctr" rtl="0" fontAlgn="base">
        <a:spcBef>
          <a:spcPct val="0"/>
        </a:spcBef>
        <a:spcAft>
          <a:spcPct val="0"/>
        </a:spcAft>
        <a:defRPr sz="4000" b="1">
          <a:solidFill>
            <a:schemeClr val="tx1"/>
          </a:solidFill>
          <a:latin typeface="Impact" pitchFamily="34" charset="0"/>
          <a:ea typeface="Microsoft YaHei" pitchFamily="34" charset="-122"/>
        </a:defRPr>
      </a:lvl9pPr>
    </p:titleStyle>
    <p:bodyStyle>
      <a:lvl1pPr marL="342900" indent="-342900" algn="l" rtl="0" eaLnBrk="0" fontAlgn="base" hangingPunct="0">
        <a:spcBef>
          <a:spcPct val="20000"/>
        </a:spcBef>
        <a:spcAft>
          <a:spcPct val="0"/>
        </a:spcAft>
        <a:buFont typeface="Wingdings" panose="05000000000000000000" pitchFamily="2" charset="2"/>
        <a:buChar char="n"/>
        <a:defRPr sz="3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SimSun"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SimSun"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SimSun"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SimSun" pitchFamily="2" charset="-122"/>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日期占位符 3"/>
          <p:cNvSpPr>
            <a:spLocks noGrp="1" noChangeArrowheads="1"/>
          </p:cNvSpPr>
          <p:nvPr>
            <p:ph type="dt" sz="half" idx="2"/>
          </p:nvPr>
        </p:nvSpPr>
        <p:spPr bwMode="auto">
          <a:xfrm>
            <a:off x="457200" y="6356350"/>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ea typeface="宋体" pitchFamily="2" charset="-122"/>
              </a:defRPr>
            </a:lvl1pPr>
          </a:lstStyle>
          <a:p>
            <a:pPr>
              <a:defRPr/>
            </a:pPr>
            <a:fld id="{B84835AB-0560-437D-AF55-06F9DD2CFE38}" type="datetimeFigureOut">
              <a:rPr lang="zh-CN" altLang="en-US"/>
              <a:pPr>
                <a:defRPr/>
              </a:pPr>
              <a:t>2018/2/26</a:t>
            </a:fld>
            <a:endParaRPr lang="zh-CN" altLang="en-US"/>
          </a:p>
        </p:txBody>
      </p:sp>
      <p:sp>
        <p:nvSpPr>
          <p:cNvPr id="2053"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898989"/>
                </a:solidFill>
                <a:ea typeface="宋体" pitchFamily="2" charset="-122"/>
              </a:defRPr>
            </a:lvl1pPr>
          </a:lstStyle>
          <a:p>
            <a:pPr>
              <a:defRPr/>
            </a:pPr>
            <a:endParaRPr lang="zh-CN" altLang="en-US"/>
          </a:p>
        </p:txBody>
      </p:sp>
      <p:sp>
        <p:nvSpPr>
          <p:cNvPr id="2054"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44CCDDAB-32ED-4628-AB73-D5D8FD2C9569}"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rtl="0" eaLnBrk="0" fontAlgn="base" hangingPunct="0">
        <a:spcBef>
          <a:spcPct val="0"/>
        </a:spcBef>
        <a:spcAft>
          <a:spcPct val="0"/>
        </a:spcAft>
        <a:defRPr sz="4000" b="1">
          <a:solidFill>
            <a:schemeClr val="tx1"/>
          </a:solidFill>
          <a:latin typeface="+mj-lt"/>
          <a:ea typeface="+mj-ea"/>
          <a:cs typeface="+mj-cs"/>
        </a:defRPr>
      </a:lvl1pPr>
      <a:lvl2pPr algn="ctr" rtl="0" eaLnBrk="0" fontAlgn="base" hangingPunct="0">
        <a:spcBef>
          <a:spcPct val="0"/>
        </a:spcBef>
        <a:spcAft>
          <a:spcPct val="0"/>
        </a:spcAft>
        <a:defRPr sz="4000" b="1">
          <a:solidFill>
            <a:schemeClr val="tx1"/>
          </a:solidFill>
          <a:latin typeface="Impact" pitchFamily="34" charset="0"/>
          <a:ea typeface="Microsoft YaHei" pitchFamily="34" charset="-122"/>
        </a:defRPr>
      </a:lvl2pPr>
      <a:lvl3pPr algn="ctr" rtl="0" eaLnBrk="0" fontAlgn="base" hangingPunct="0">
        <a:spcBef>
          <a:spcPct val="0"/>
        </a:spcBef>
        <a:spcAft>
          <a:spcPct val="0"/>
        </a:spcAft>
        <a:defRPr sz="4000" b="1">
          <a:solidFill>
            <a:schemeClr val="tx1"/>
          </a:solidFill>
          <a:latin typeface="Impact" pitchFamily="34" charset="0"/>
          <a:ea typeface="Microsoft YaHei" pitchFamily="34" charset="-122"/>
        </a:defRPr>
      </a:lvl3pPr>
      <a:lvl4pPr algn="ctr" rtl="0" eaLnBrk="0" fontAlgn="base" hangingPunct="0">
        <a:spcBef>
          <a:spcPct val="0"/>
        </a:spcBef>
        <a:spcAft>
          <a:spcPct val="0"/>
        </a:spcAft>
        <a:defRPr sz="4000" b="1">
          <a:solidFill>
            <a:schemeClr val="tx1"/>
          </a:solidFill>
          <a:latin typeface="Impact" pitchFamily="34" charset="0"/>
          <a:ea typeface="Microsoft YaHei" pitchFamily="34" charset="-122"/>
        </a:defRPr>
      </a:lvl4pPr>
      <a:lvl5pPr algn="ctr" rtl="0" eaLnBrk="0" fontAlgn="base" hangingPunct="0">
        <a:spcBef>
          <a:spcPct val="0"/>
        </a:spcBef>
        <a:spcAft>
          <a:spcPct val="0"/>
        </a:spcAft>
        <a:defRPr sz="4000" b="1">
          <a:solidFill>
            <a:schemeClr val="tx1"/>
          </a:solidFill>
          <a:latin typeface="Impact" pitchFamily="34" charset="0"/>
          <a:ea typeface="Microsoft YaHei" pitchFamily="34" charset="-122"/>
        </a:defRPr>
      </a:lvl5pPr>
      <a:lvl6pPr marL="457200" algn="ctr" rtl="0" fontAlgn="base">
        <a:spcBef>
          <a:spcPct val="0"/>
        </a:spcBef>
        <a:spcAft>
          <a:spcPct val="0"/>
        </a:spcAft>
        <a:defRPr sz="4000" b="1">
          <a:solidFill>
            <a:schemeClr val="tx1"/>
          </a:solidFill>
          <a:latin typeface="Impact" pitchFamily="34" charset="0"/>
          <a:ea typeface="Microsoft YaHei" pitchFamily="34" charset="-122"/>
        </a:defRPr>
      </a:lvl6pPr>
      <a:lvl7pPr marL="914400" algn="ctr" rtl="0" fontAlgn="base">
        <a:spcBef>
          <a:spcPct val="0"/>
        </a:spcBef>
        <a:spcAft>
          <a:spcPct val="0"/>
        </a:spcAft>
        <a:defRPr sz="4000" b="1">
          <a:solidFill>
            <a:schemeClr val="tx1"/>
          </a:solidFill>
          <a:latin typeface="Impact" pitchFamily="34" charset="0"/>
          <a:ea typeface="Microsoft YaHei" pitchFamily="34" charset="-122"/>
        </a:defRPr>
      </a:lvl7pPr>
      <a:lvl8pPr marL="1371600" algn="ctr" rtl="0" fontAlgn="base">
        <a:spcBef>
          <a:spcPct val="0"/>
        </a:spcBef>
        <a:spcAft>
          <a:spcPct val="0"/>
        </a:spcAft>
        <a:defRPr sz="4000" b="1">
          <a:solidFill>
            <a:schemeClr val="tx1"/>
          </a:solidFill>
          <a:latin typeface="Impact" pitchFamily="34" charset="0"/>
          <a:ea typeface="Microsoft YaHei" pitchFamily="34" charset="-122"/>
        </a:defRPr>
      </a:lvl8pPr>
      <a:lvl9pPr marL="1828800" algn="ctr" rtl="0" fontAlgn="base">
        <a:spcBef>
          <a:spcPct val="0"/>
        </a:spcBef>
        <a:spcAft>
          <a:spcPct val="0"/>
        </a:spcAft>
        <a:defRPr sz="4000" b="1">
          <a:solidFill>
            <a:schemeClr val="tx1"/>
          </a:solidFill>
          <a:latin typeface="Impact" pitchFamily="34" charset="0"/>
          <a:ea typeface="Microsoft YaHei" pitchFamily="34" charset="-122"/>
        </a:defRPr>
      </a:lvl9pPr>
    </p:titleStyle>
    <p:bodyStyle>
      <a:lvl1pPr marL="342900" indent="-342900" algn="l" rtl="0" eaLnBrk="0" fontAlgn="base" hangingPunct="0">
        <a:spcBef>
          <a:spcPct val="20000"/>
        </a:spcBef>
        <a:spcAft>
          <a:spcPct val="0"/>
        </a:spcAft>
        <a:buFont typeface="Wingdings" panose="05000000000000000000" pitchFamily="2" charset="2"/>
        <a:buChar char="n"/>
        <a:defRPr sz="3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SimSun"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SimSun"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SimSun"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SimSun" pitchFamily="2" charset="-122"/>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ctrTitle" idx="4294967295"/>
          </p:nvPr>
        </p:nvSpPr>
        <p:spPr>
          <a:xfrm>
            <a:off x="684213" y="4149725"/>
            <a:ext cx="7772400" cy="1223963"/>
          </a:xfrm>
        </p:spPr>
        <p:txBody>
          <a:bodyPr/>
          <a:lstStyle/>
          <a:p>
            <a:pPr eaLnBrk="1" hangingPunct="1">
              <a:defRPr/>
            </a:pPr>
            <a:endParaRPr lang="tr-TR" dirty="0" smtClean="0">
              <a:solidFill>
                <a:schemeClr val="bg1"/>
              </a:solidFill>
              <a:effectLst>
                <a:outerShdw blurRad="38100" dist="38100" dir="2700000" algn="tl">
                  <a:srgbClr val="C0C0C0"/>
                </a:outerShdw>
              </a:effectLst>
            </a:endParaRPr>
          </a:p>
        </p:txBody>
      </p:sp>
      <p:sp>
        <p:nvSpPr>
          <p:cNvPr id="3075" name="副标题 2"/>
          <p:cNvSpPr>
            <a:spLocks noGrp="1"/>
          </p:cNvSpPr>
          <p:nvPr>
            <p:ph type="subTitle" idx="4294967295"/>
          </p:nvPr>
        </p:nvSpPr>
        <p:spPr>
          <a:xfrm>
            <a:off x="684213" y="5373688"/>
            <a:ext cx="7775575" cy="671512"/>
          </a:xfrm>
        </p:spPr>
        <p:txBody>
          <a:bodyPr/>
          <a:lstStyle/>
          <a:p>
            <a:pPr marL="0" indent="0" algn="ctr" eaLnBrk="1" hangingPunct="1">
              <a:buFont typeface="Wingdings" panose="05000000000000000000" pitchFamily="2" charset="2"/>
              <a:buNone/>
            </a:pPr>
            <a:endParaRPr lang="tr-TR" sz="2400" smtClean="0">
              <a:solidFill>
                <a:schemeClr val="bg1"/>
              </a:solidFill>
            </a:endParaRPr>
          </a:p>
        </p:txBody>
      </p:sp>
      <p:pic>
        <p:nvPicPr>
          <p:cNvPr id="3076" name="Picture 3" descr="C:\Users\hp\Desktop\World_Map_168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7" name="5 Metin kutusu"/>
          <p:cNvSpPr txBox="1">
            <a:spLocks noChangeArrowheads="1"/>
          </p:cNvSpPr>
          <p:nvPr/>
        </p:nvSpPr>
        <p:spPr bwMode="auto">
          <a:xfrm>
            <a:off x="2686062" y="1305342"/>
            <a:ext cx="5529276" cy="2123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eaLnBrk="0" hangingPunct="0">
              <a:defRPr>
                <a:solidFill>
                  <a:schemeClr val="tx1"/>
                </a:solidFill>
                <a:latin typeface="Times New Roman" panose="02020603050405020304" pitchFamily="18" charset="0"/>
                <a:ea typeface="SimSun" panose="02010600030101010101" pitchFamily="2" charset="-122"/>
              </a:defRPr>
            </a:lvl1pPr>
            <a:lvl2pPr marL="742950" indent="-285750" eaLnBrk="0" hangingPunct="0">
              <a:defRPr>
                <a:solidFill>
                  <a:schemeClr val="tx1"/>
                </a:solidFill>
                <a:latin typeface="Times New Roman" panose="02020603050405020304" pitchFamily="18" charset="0"/>
                <a:ea typeface="SimSun" panose="02010600030101010101" pitchFamily="2" charset="-122"/>
              </a:defRPr>
            </a:lvl2pPr>
            <a:lvl3pPr marL="1143000" indent="-228600" eaLnBrk="0" hangingPunct="0">
              <a:defRPr>
                <a:solidFill>
                  <a:schemeClr val="tx1"/>
                </a:solidFill>
                <a:latin typeface="Times New Roman" panose="02020603050405020304" pitchFamily="18" charset="0"/>
                <a:ea typeface="SimSun" panose="02010600030101010101" pitchFamily="2" charset="-122"/>
              </a:defRPr>
            </a:lvl3pPr>
            <a:lvl4pPr marL="1600200" indent="-228600" eaLnBrk="0" hangingPunct="0">
              <a:defRPr>
                <a:solidFill>
                  <a:schemeClr val="tx1"/>
                </a:solidFill>
                <a:latin typeface="Times New Roman" panose="02020603050405020304" pitchFamily="18" charset="0"/>
                <a:ea typeface="SimSun" panose="02010600030101010101" pitchFamily="2" charset="-122"/>
              </a:defRPr>
            </a:lvl4pPr>
            <a:lvl5pPr marL="2057400" indent="-228600" eaLnBrk="0" hangingPunct="0">
              <a:defRPr>
                <a:solidFill>
                  <a:schemeClr val="tx1"/>
                </a:solidFill>
                <a:latin typeface="Times New Roman" panose="02020603050405020304" pitchFamily="18"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SimSun" panose="02010600030101010101" pitchFamily="2" charset="-122"/>
              </a:defRPr>
            </a:lvl9pPr>
          </a:lstStyle>
          <a:p>
            <a:pPr eaLnBrk="1" hangingPunct="1"/>
            <a:r>
              <a:rPr lang="tr-TR" sz="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Times New Roman" panose="02020603050405020304" pitchFamily="18" charset="0"/>
              </a:rPr>
              <a:t>COĞRAFİ KEŞİFLER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Başlık"/>
          <p:cNvSpPr>
            <a:spLocks noGrp="1"/>
          </p:cNvSpPr>
          <p:nvPr>
            <p:ph type="title"/>
          </p:nvPr>
        </p:nvSpPr>
        <p:spPr/>
        <p:txBody>
          <a:bodyPr/>
          <a:lstStyle/>
          <a:p>
            <a:endParaRPr lang="tr-TR" smtClean="0"/>
          </a:p>
        </p:txBody>
      </p:sp>
      <p:sp>
        <p:nvSpPr>
          <p:cNvPr id="12291" name="2 İçerik Yer Tutucusu"/>
          <p:cNvSpPr>
            <a:spLocks noGrp="1"/>
          </p:cNvSpPr>
          <p:nvPr>
            <p:ph idx="1"/>
          </p:nvPr>
        </p:nvSpPr>
        <p:spPr>
          <a:xfrm>
            <a:off x="457200" y="1412875"/>
            <a:ext cx="8229600" cy="4895850"/>
          </a:xfrm>
        </p:spPr>
        <p:txBody>
          <a:bodyPr/>
          <a:lstStyle/>
          <a:p>
            <a:pPr>
              <a:buFont typeface="Wingdings" panose="05000000000000000000" pitchFamily="2" charset="2"/>
              <a:buNone/>
            </a:pPr>
            <a:r>
              <a:rPr lang="tr-TR" smtClean="0"/>
              <a:t>    15.yüzyıldan itibaren Avrupa’nın feodal yapısı değişime uğradı.Yeni kıtalara göçler başladı, savaşlar sonucu nüfus azaldı, haçlı seferleriyle güçlerini artırmak isteyen senyörler hayatını ve servetini kaybetti, İstanbul’un fethiyle gücü ve önemi anlaşılan toplar feodalitenin zayıflamasına neden oldu.</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Başlık"/>
          <p:cNvSpPr>
            <a:spLocks noGrp="1"/>
          </p:cNvSpPr>
          <p:nvPr>
            <p:ph type="title"/>
          </p:nvPr>
        </p:nvSpPr>
        <p:spPr/>
        <p:txBody>
          <a:bodyPr/>
          <a:lstStyle/>
          <a:p>
            <a:endParaRPr lang="tr-TR" smtClean="0"/>
          </a:p>
        </p:txBody>
      </p:sp>
      <p:sp>
        <p:nvSpPr>
          <p:cNvPr id="13315" name="2 İçerik Yer Tutucusu"/>
          <p:cNvSpPr>
            <a:spLocks noGrp="1"/>
          </p:cNvSpPr>
          <p:nvPr>
            <p:ph idx="1"/>
          </p:nvPr>
        </p:nvSpPr>
        <p:spPr/>
        <p:txBody>
          <a:bodyPr/>
          <a:lstStyle/>
          <a:p>
            <a:r>
              <a:rPr lang="tr-TR" smtClean="0"/>
              <a:t>Fransa kralı xı. Louis soyluların zayıflamalarından yararlanarak bu sisteme son verdi.İngiltere’de feodalitenin zayıflamasına ise  Çifte Gül Savaşı neden oldu.</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65175"/>
            <a:ext cx="9144000" cy="5903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Başlık"/>
          <p:cNvSpPr>
            <a:spLocks noGrp="1"/>
          </p:cNvSpPr>
          <p:nvPr>
            <p:ph type="title"/>
          </p:nvPr>
        </p:nvSpPr>
        <p:spPr/>
        <p:txBody>
          <a:bodyPr/>
          <a:lstStyle/>
          <a:p>
            <a:endParaRPr lang="tr-TR" smtClean="0"/>
          </a:p>
        </p:txBody>
      </p:sp>
      <p:sp>
        <p:nvSpPr>
          <p:cNvPr id="15363" name="2 İçerik Yer Tutucusu"/>
          <p:cNvSpPr>
            <a:spLocks noGrp="1"/>
          </p:cNvSpPr>
          <p:nvPr>
            <p:ph idx="1"/>
          </p:nvPr>
        </p:nvSpPr>
        <p:spPr>
          <a:xfrm>
            <a:off x="457200" y="1557338"/>
            <a:ext cx="8229600" cy="4568825"/>
          </a:xfrm>
        </p:spPr>
        <p:txBody>
          <a:bodyPr/>
          <a:lstStyle/>
          <a:p>
            <a:pPr>
              <a:buFont typeface="Wingdings" panose="05000000000000000000" pitchFamily="2" charset="2"/>
              <a:buNone/>
            </a:pPr>
            <a:r>
              <a:rPr lang="tr-TR" smtClean="0"/>
              <a:t>   Bu değişim Katolik Kilisesi’nin çıkarlarına uymuyordu çünkü feodaliteden yararlanan en önemli kurum kiliseydi. Orta çağda papalık siyasi güç demekti. Krallar papanın elinden taç giyerdi. Feodal sistemin zayıflaması kralların üstünlük sağlaması anlamına geliyordu.</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Başlık"/>
          <p:cNvSpPr>
            <a:spLocks noGrp="1"/>
          </p:cNvSpPr>
          <p:nvPr>
            <p:ph type="title"/>
          </p:nvPr>
        </p:nvSpPr>
        <p:spPr/>
        <p:txBody>
          <a:bodyPr/>
          <a:lstStyle/>
          <a:p>
            <a:endParaRPr lang="tr-TR" smtClean="0"/>
          </a:p>
        </p:txBody>
      </p:sp>
      <p:sp>
        <p:nvSpPr>
          <p:cNvPr id="16387" name="2 İçerik Yer Tutucusu"/>
          <p:cNvSpPr>
            <a:spLocks noGrp="1"/>
          </p:cNvSpPr>
          <p:nvPr>
            <p:ph idx="1"/>
          </p:nvPr>
        </p:nvSpPr>
        <p:spPr/>
        <p:txBody>
          <a:bodyPr/>
          <a:lstStyle/>
          <a:p>
            <a:pPr>
              <a:buFont typeface="Wingdings" panose="05000000000000000000" pitchFamily="2" charset="2"/>
              <a:buNone/>
            </a:pPr>
            <a:r>
              <a:rPr lang="tr-TR" smtClean="0"/>
              <a:t>   Böylece Avrupa da yeni değerler ve kavramlar ortaya çıktı ve krallar güçlerini artırma amaçlı keşifleri ve bilimsel faaliyetleri desteklediler.</a:t>
            </a:r>
          </a:p>
          <a:p>
            <a:pPr>
              <a:buFont typeface="Wingdings" panose="05000000000000000000" pitchFamily="2" charset="2"/>
              <a:buNone/>
            </a:pPr>
            <a:r>
              <a:rPr lang="tr-TR" smtClean="0"/>
              <a:t>    teknolojik faaliyetleri en çok haçlı seferleri geliştirdi çünkü seferler sonrasında kendilerinde olmayan barut matbaa kağıt pusula gibi buluşlar Avrupa’ya taşındı ve Avrupa’da daha da geliştirildi.</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642910" y="357166"/>
            <a:ext cx="7772400" cy="1470025"/>
          </a:xfrm>
        </p:spPr>
        <p:txBody>
          <a:bodyPr/>
          <a:lstStyle/>
          <a:p>
            <a:pPr>
              <a:defRPr/>
            </a:pPr>
            <a:r>
              <a:rPr lang="tr-TR" sz="4800" dirty="0" smtClean="0">
                <a:latin typeface="+mn-lt"/>
              </a:rPr>
              <a:t>3)COĞRAFİ KEŞİFLERİN NEDENLERİ</a:t>
            </a:r>
            <a:endParaRPr lang="tr-TR" sz="4800" dirty="0">
              <a:latin typeface="+mn-lt"/>
            </a:endParaRPr>
          </a:p>
        </p:txBody>
      </p:sp>
      <p:sp>
        <p:nvSpPr>
          <p:cNvPr id="17411" name="2 Alt Başlık"/>
          <p:cNvSpPr>
            <a:spLocks noGrp="1"/>
          </p:cNvSpPr>
          <p:nvPr>
            <p:ph type="subTitle" idx="1"/>
          </p:nvPr>
        </p:nvSpPr>
        <p:spPr/>
        <p:txBody>
          <a:bodyPr/>
          <a:lstStyle/>
          <a:p>
            <a:endParaRPr lang="tr-TR" smtClean="0"/>
          </a:p>
        </p:txBody>
      </p:sp>
      <p:pic>
        <p:nvPicPr>
          <p:cNvPr id="3074" name="Picture 2" descr="C:\Users\acer\Documents\cografi-kesiflerin-sonuclari-nelerdir-3829e3.jpg"/>
          <p:cNvPicPr>
            <a:picLocks noChangeAspect="1" noChangeArrowheads="1"/>
          </p:cNvPicPr>
          <p:nvPr/>
        </p:nvPicPr>
        <p:blipFill>
          <a:blip r:embed="rId2" cstate="print"/>
          <a:srcRect/>
          <a:stretch>
            <a:fillRect/>
          </a:stretch>
        </p:blipFill>
        <p:spPr bwMode="auto">
          <a:xfrm>
            <a:off x="928662" y="2071678"/>
            <a:ext cx="7417684" cy="371477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2 İçerik Yer Tutucusu"/>
          <p:cNvSpPr>
            <a:spLocks noGrp="1"/>
          </p:cNvSpPr>
          <p:nvPr>
            <p:ph idx="1"/>
          </p:nvPr>
        </p:nvSpPr>
        <p:spPr>
          <a:xfrm>
            <a:off x="457200" y="908050"/>
            <a:ext cx="8147050" cy="5218113"/>
          </a:xfrm>
        </p:spPr>
        <p:txBody>
          <a:bodyPr/>
          <a:lstStyle/>
          <a:p>
            <a:pPr>
              <a:buFont typeface="Wingdings" panose="05000000000000000000" pitchFamily="2" charset="2"/>
              <a:buNone/>
            </a:pPr>
            <a:r>
              <a:rPr lang="tr-TR" smtClean="0"/>
              <a:t>   </a:t>
            </a:r>
          </a:p>
        </p:txBody>
      </p:sp>
      <p:graphicFrame>
        <p:nvGraphicFramePr>
          <p:cNvPr id="4" name="4 İçerik Yer Tutucusu"/>
          <p:cNvGraphicFramePr>
            <a:graphicFrameLocks/>
          </p:cNvGraphicFramePr>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4" name="3 İçerik Yer Tutucusu"/>
          <p:cNvGraphicFramePr>
            <a:graphicFrameLocks noGrp="1"/>
          </p:cNvGraphicFramePr>
          <p:nvPr>
            <p:ph idx="1"/>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714348" y="357166"/>
            <a:ext cx="7772400" cy="1470025"/>
          </a:xfrm>
        </p:spPr>
        <p:txBody>
          <a:bodyPr/>
          <a:lstStyle/>
          <a:p>
            <a:pPr>
              <a:defRPr/>
            </a:pPr>
            <a:r>
              <a:rPr lang="tr-TR" sz="4400" dirty="0" smtClean="0">
                <a:latin typeface="+mn-lt"/>
              </a:rPr>
              <a:t>4)COĞRAFİ KEŞİFLERİN SONUÇLARI</a:t>
            </a:r>
            <a:endParaRPr lang="tr-TR" sz="4400" dirty="0">
              <a:latin typeface="+mn-lt"/>
            </a:endParaRPr>
          </a:p>
        </p:txBody>
      </p:sp>
      <p:sp>
        <p:nvSpPr>
          <p:cNvPr id="20483" name="2 Alt Başlık"/>
          <p:cNvSpPr>
            <a:spLocks noGrp="1"/>
          </p:cNvSpPr>
          <p:nvPr>
            <p:ph type="subTitle" idx="1"/>
          </p:nvPr>
        </p:nvSpPr>
        <p:spPr/>
        <p:txBody>
          <a:bodyPr/>
          <a:lstStyle/>
          <a:p>
            <a:endParaRPr lang="tr-TR" smtClean="0"/>
          </a:p>
        </p:txBody>
      </p:sp>
      <p:pic>
        <p:nvPicPr>
          <p:cNvPr id="4098" name="Picture 2" descr="C:\Users\acer\Documents\cografi-kesifler-neden-basladi-cdcdb3.jpg"/>
          <p:cNvPicPr>
            <a:picLocks noChangeAspect="1" noChangeArrowheads="1"/>
          </p:cNvPicPr>
          <p:nvPr/>
        </p:nvPicPr>
        <p:blipFill>
          <a:blip r:embed="rId2" cstate="print"/>
          <a:srcRect/>
          <a:stretch>
            <a:fillRect/>
          </a:stretch>
        </p:blipFill>
        <p:spPr bwMode="auto">
          <a:xfrm>
            <a:off x="1000100" y="2214554"/>
            <a:ext cx="7560329" cy="3786214"/>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836613"/>
            <a:ext cx="7631113" cy="1871662"/>
          </a:xfrm>
        </p:spPr>
        <p:txBody>
          <a:bodyPr/>
          <a:lstStyle/>
          <a:p>
            <a:pPr>
              <a:defRPr/>
            </a:pPr>
            <a:r>
              <a:rPr lang="tr-TR" dirty="0" smtClean="0">
                <a:latin typeface="+mn-lt"/>
              </a:rPr>
              <a:t>SİYASİ SONUÇLAR</a:t>
            </a:r>
            <a:endParaRPr lang="tr-TR" dirty="0">
              <a:latin typeface="+mn-lt"/>
            </a:endParaRPr>
          </a:p>
        </p:txBody>
      </p:sp>
      <p:sp>
        <p:nvSpPr>
          <p:cNvPr id="21507" name="2 Alt Başlık"/>
          <p:cNvSpPr>
            <a:spLocks noGrp="1"/>
          </p:cNvSpPr>
          <p:nvPr>
            <p:ph type="subTitle" idx="1"/>
          </p:nvPr>
        </p:nvSpPr>
        <p:spPr>
          <a:xfrm>
            <a:off x="1371600" y="2708275"/>
            <a:ext cx="6656388" cy="2930525"/>
          </a:xfrm>
        </p:spPr>
        <p:txBody>
          <a:bodyPr/>
          <a:lstStyle/>
          <a:p>
            <a:r>
              <a:rPr lang="tr-TR" smtClean="0"/>
              <a:t>Avrupa dan keşfedilen bölgelere göçler yaşandı ve Avrupa kültürü keşfedilen yerlere yayılmıştır.</a:t>
            </a:r>
          </a:p>
          <a:p>
            <a:r>
              <a:rPr lang="tr-TR" smtClean="0"/>
              <a:t>İspanyol, Portekiz,İngiliz ve Fransızlar geniş ülkeler elde ederek ilk sömürge imparatorluklarını kurmuşlardır.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714348" y="214290"/>
            <a:ext cx="7772400" cy="1470025"/>
          </a:xfrm>
        </p:spPr>
        <p:txBody>
          <a:bodyPr/>
          <a:lstStyle/>
          <a:p>
            <a:pPr>
              <a:defRPr/>
            </a:pPr>
            <a:r>
              <a:rPr lang="tr-TR" sz="4800" dirty="0" smtClean="0">
                <a:latin typeface="+mn-lt"/>
              </a:rPr>
              <a:t>1)YENİ ÇAĞ AVRUPASI</a:t>
            </a:r>
            <a:endParaRPr lang="tr-TR" sz="4800" dirty="0">
              <a:latin typeface="+mn-lt"/>
            </a:endParaRPr>
          </a:p>
        </p:txBody>
      </p:sp>
      <p:sp>
        <p:nvSpPr>
          <p:cNvPr id="4099" name="2 Alt Başlık"/>
          <p:cNvSpPr>
            <a:spLocks noGrp="1"/>
          </p:cNvSpPr>
          <p:nvPr>
            <p:ph type="subTitle" idx="1"/>
          </p:nvPr>
        </p:nvSpPr>
        <p:spPr/>
        <p:txBody>
          <a:bodyPr/>
          <a:lstStyle/>
          <a:p>
            <a:endParaRPr lang="tr-TR" smtClean="0"/>
          </a:p>
        </p:txBody>
      </p:sp>
      <p:pic>
        <p:nvPicPr>
          <p:cNvPr id="1026" name="Picture 2" descr="C:\Users\acer\Documents\cografya.jpg"/>
          <p:cNvPicPr>
            <a:picLocks noChangeAspect="1" noChangeArrowheads="1"/>
          </p:cNvPicPr>
          <p:nvPr/>
        </p:nvPicPr>
        <p:blipFill>
          <a:blip r:embed="rId2" cstate="print"/>
          <a:srcRect/>
          <a:stretch>
            <a:fillRect/>
          </a:stretch>
        </p:blipFill>
        <p:spPr bwMode="auto">
          <a:xfrm>
            <a:off x="857224" y="1785926"/>
            <a:ext cx="7620000" cy="4495801"/>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60350"/>
            <a:ext cx="7772400" cy="1584325"/>
          </a:xfrm>
        </p:spPr>
        <p:txBody>
          <a:bodyPr/>
          <a:lstStyle/>
          <a:p>
            <a:pPr>
              <a:defRPr/>
            </a:pPr>
            <a:r>
              <a:rPr lang="tr-TR" dirty="0" smtClean="0">
                <a:latin typeface="+mn-lt"/>
              </a:rPr>
              <a:t>EKONOMİK SONUÇLAR</a:t>
            </a:r>
            <a:endParaRPr lang="tr-TR" dirty="0">
              <a:latin typeface="+mn-lt"/>
            </a:endParaRPr>
          </a:p>
        </p:txBody>
      </p:sp>
      <p:sp>
        <p:nvSpPr>
          <p:cNvPr id="22531" name="2 Alt Başlık"/>
          <p:cNvSpPr>
            <a:spLocks noGrp="1"/>
          </p:cNvSpPr>
          <p:nvPr>
            <p:ph type="subTitle" idx="1"/>
          </p:nvPr>
        </p:nvSpPr>
        <p:spPr>
          <a:xfrm>
            <a:off x="1371600" y="1700213"/>
            <a:ext cx="6400800" cy="3938587"/>
          </a:xfrm>
        </p:spPr>
        <p:txBody>
          <a:bodyPr/>
          <a:lstStyle/>
          <a:p>
            <a:r>
              <a:rPr lang="tr-TR" smtClean="0"/>
              <a:t>Yeni ticaret yollarının bulunmasıyla Baharat ve İpek Yolları önemini kaybetmiştir.</a:t>
            </a:r>
          </a:p>
          <a:p>
            <a:r>
              <a:rPr lang="tr-TR" smtClean="0"/>
              <a:t>İslam ülkeleri ekonomik açıdan zarar görmüştür.</a:t>
            </a:r>
          </a:p>
          <a:p>
            <a:r>
              <a:rPr lang="tr-TR" smtClean="0"/>
              <a:t>Akdeniz kıyısındaki limanlar önemini yitirmiştir.</a:t>
            </a:r>
          </a:p>
          <a:p>
            <a:r>
              <a:rPr lang="tr-TR" smtClean="0"/>
              <a:t>Keşfedilen bölgelerdeki değerli madenler Avrupa’ya taşınmıştır.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60350"/>
            <a:ext cx="7772400" cy="1655763"/>
          </a:xfrm>
        </p:spPr>
        <p:txBody>
          <a:bodyPr/>
          <a:lstStyle/>
          <a:p>
            <a:pPr>
              <a:defRPr/>
            </a:pPr>
            <a:r>
              <a:rPr lang="tr-TR" dirty="0" smtClean="0">
                <a:latin typeface="+mn-lt"/>
              </a:rPr>
              <a:t>BİLİMSEL VE KÜLTÜREL SONUÇLAR</a:t>
            </a:r>
            <a:endParaRPr lang="tr-TR" dirty="0">
              <a:latin typeface="+mn-lt"/>
            </a:endParaRPr>
          </a:p>
        </p:txBody>
      </p:sp>
      <p:sp>
        <p:nvSpPr>
          <p:cNvPr id="23555" name="2 Alt Başlık"/>
          <p:cNvSpPr>
            <a:spLocks noGrp="1"/>
          </p:cNvSpPr>
          <p:nvPr>
            <p:ph type="subTitle" idx="1"/>
          </p:nvPr>
        </p:nvSpPr>
        <p:spPr>
          <a:xfrm>
            <a:off x="395288" y="1844675"/>
            <a:ext cx="7921625" cy="4392613"/>
          </a:xfrm>
        </p:spPr>
        <p:txBody>
          <a:bodyPr/>
          <a:lstStyle/>
          <a:p>
            <a:r>
              <a:rPr lang="tr-TR" smtClean="0"/>
              <a:t>Yeni ırklar, kültürler,hayvanlar ve bitkiler keşfedilmiştir.</a:t>
            </a:r>
          </a:p>
          <a:p>
            <a:r>
              <a:rPr lang="tr-TR" smtClean="0"/>
              <a:t>İnsanlarda merak ve araştırma isteğinin uyanması, düşünce dünyasında önemli gelişmelere neden olmuştur.</a:t>
            </a:r>
          </a:p>
          <a:p>
            <a:r>
              <a:rPr lang="tr-TR" smtClean="0"/>
              <a:t>Burjuva sınıfının zenginleşmesi Rönesans hareketlerinin başlamasını sağlamıştır.</a:t>
            </a:r>
          </a:p>
          <a:p>
            <a:r>
              <a:rPr lang="tr-TR" smtClean="0"/>
              <a:t>Avrupa’da sanattan zevk alan sanatçıları koruyan ‘’mesen’’ sınıfı ortaya çıkmıştır.</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404813"/>
            <a:ext cx="7772400" cy="1223962"/>
          </a:xfrm>
        </p:spPr>
        <p:txBody>
          <a:bodyPr/>
          <a:lstStyle/>
          <a:p>
            <a:pPr>
              <a:defRPr/>
            </a:pPr>
            <a:r>
              <a:rPr lang="tr-TR" dirty="0" smtClean="0">
                <a:latin typeface="+mn-lt"/>
              </a:rPr>
              <a:t>DİNİ SONUÇLAR</a:t>
            </a:r>
            <a:endParaRPr lang="tr-TR" dirty="0">
              <a:latin typeface="+mn-lt"/>
            </a:endParaRPr>
          </a:p>
        </p:txBody>
      </p:sp>
      <p:sp>
        <p:nvSpPr>
          <p:cNvPr id="24579" name="2 Alt Başlık"/>
          <p:cNvSpPr>
            <a:spLocks noGrp="1"/>
          </p:cNvSpPr>
          <p:nvPr>
            <p:ph type="subTitle" idx="1"/>
          </p:nvPr>
        </p:nvSpPr>
        <p:spPr>
          <a:xfrm>
            <a:off x="1371600" y="1557338"/>
            <a:ext cx="7016750" cy="4895850"/>
          </a:xfrm>
        </p:spPr>
        <p:txBody>
          <a:bodyPr/>
          <a:lstStyle/>
          <a:p>
            <a:r>
              <a:rPr lang="tr-TR" smtClean="0"/>
              <a:t>Dünyanın yuvarlak olduğunun anlaşılmasıyla kiliseye olan güven azalmış ve skolastik düşünce zayıflamıştır.</a:t>
            </a:r>
          </a:p>
          <a:p>
            <a:r>
              <a:rPr lang="tr-TR" smtClean="0"/>
              <a:t>Hristiyanlığa ait inançların temelden sarsılması Avrupa’da dine dayalı dünya görüşünün değişmesinde etkili olmuştur.</a:t>
            </a:r>
          </a:p>
          <a:p>
            <a:r>
              <a:rPr lang="tr-TR" smtClean="0"/>
              <a:t>Hristiyanlık keşfedilen yerlerde yayılmıştır.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765175"/>
            <a:ext cx="7773988" cy="1439863"/>
          </a:xfrm>
        </p:spPr>
        <p:txBody>
          <a:bodyPr/>
          <a:lstStyle/>
          <a:p>
            <a:pPr>
              <a:defRPr/>
            </a:pPr>
            <a:r>
              <a:rPr lang="tr-TR" dirty="0" smtClean="0">
                <a:latin typeface="+mn-lt"/>
              </a:rPr>
              <a:t>OSMANLI DEVLETİNE ETKİSİ</a:t>
            </a:r>
            <a:endParaRPr lang="tr-TR" dirty="0">
              <a:latin typeface="+mn-lt"/>
            </a:endParaRPr>
          </a:p>
        </p:txBody>
      </p:sp>
      <p:sp>
        <p:nvSpPr>
          <p:cNvPr id="25603" name="2 Alt Başlık"/>
          <p:cNvSpPr>
            <a:spLocks noGrp="1"/>
          </p:cNvSpPr>
          <p:nvPr>
            <p:ph type="subTitle" idx="1"/>
          </p:nvPr>
        </p:nvSpPr>
        <p:spPr>
          <a:xfrm>
            <a:off x="971550" y="2060575"/>
            <a:ext cx="7561263" cy="3578225"/>
          </a:xfrm>
        </p:spPr>
        <p:txBody>
          <a:bodyPr/>
          <a:lstStyle/>
          <a:p>
            <a:r>
              <a:rPr lang="tr-TR" smtClean="0"/>
              <a:t>Akdeniz limanlarının önemini kaybetmesi ekonomik yönden zarara uğrattı.</a:t>
            </a:r>
          </a:p>
          <a:p>
            <a:r>
              <a:rPr lang="tr-TR" smtClean="0"/>
              <a:t>Avrupa’nın Osmanlı Devletine olan ekonomik bağımlılığı azalmıştır.</a:t>
            </a:r>
          </a:p>
          <a:p>
            <a:r>
              <a:rPr lang="tr-TR" smtClean="0"/>
              <a:t>Osmanlı topraklarında ticaret ile uğraşan köy ve kasabalarda ekonomik durum zayıflamıştır.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p:cNvSpPr>
          <p:nvPr>
            <p:ph idx="4294967295"/>
          </p:nvPr>
        </p:nvSpPr>
        <p:spPr>
          <a:xfrm>
            <a:off x="323850" y="1268413"/>
            <a:ext cx="8351838" cy="4857750"/>
          </a:xfrm>
        </p:spPr>
        <p:txBody>
          <a:bodyPr/>
          <a:lstStyle/>
          <a:p>
            <a:pPr eaLnBrk="1" hangingPunct="1">
              <a:buFont typeface="Wingdings" panose="05000000000000000000" pitchFamily="2" charset="2"/>
              <a:buNone/>
              <a:defRPr/>
            </a:pPr>
            <a:r>
              <a:rPr lang="tr-TR" dirty="0" smtClean="0">
                <a:latin typeface="Cambria Math" pitchFamily="18" charset="0"/>
                <a:ea typeface="Cambria Math" pitchFamily="18" charset="0"/>
                <a:cs typeface="Times New Roman" pitchFamily="18" charset="0"/>
              </a:rPr>
              <a:t>    </a:t>
            </a:r>
            <a:r>
              <a:rPr lang="tr-TR" dirty="0" smtClean="0">
                <a:solidFill>
                  <a:schemeClr val="accent4">
                    <a:lumMod val="95000"/>
                    <a:lumOff val="5000"/>
                  </a:schemeClr>
                </a:solidFill>
                <a:latin typeface="Cambria Math" pitchFamily="18" charset="0"/>
                <a:ea typeface="Cambria Math" pitchFamily="18" charset="0"/>
                <a:cs typeface="Times New Roman" pitchFamily="18" charset="0"/>
              </a:rPr>
              <a:t>AVRUPA DA MEYDANA GELEN TEKNİK GELİŞMELER :</a:t>
            </a:r>
          </a:p>
          <a:p>
            <a:pPr eaLnBrk="1" hangingPunct="1">
              <a:buFont typeface="Wingdings" panose="05000000000000000000" pitchFamily="2" charset="2"/>
              <a:buNone/>
              <a:defRPr/>
            </a:pPr>
            <a:r>
              <a:rPr lang="tr-TR" dirty="0" smtClean="0">
                <a:solidFill>
                  <a:srgbClr val="C00000"/>
                </a:solidFill>
                <a:latin typeface="Cambria Math" pitchFamily="18" charset="0"/>
                <a:ea typeface="Cambria Math" pitchFamily="18" charset="0"/>
                <a:cs typeface="Times New Roman" pitchFamily="18" charset="0"/>
              </a:rPr>
              <a:t>   1)BARUTUN ATEŞLİ SİLAHLARDA KULLANILMASI:</a:t>
            </a:r>
          </a:p>
          <a:p>
            <a:pPr eaLnBrk="1" hangingPunct="1">
              <a:buFont typeface="Wingdings" panose="05000000000000000000" pitchFamily="2" charset="2"/>
              <a:buNone/>
              <a:defRPr/>
            </a:pPr>
            <a:r>
              <a:rPr lang="tr-TR" dirty="0" smtClean="0">
                <a:solidFill>
                  <a:srgbClr val="C00000"/>
                </a:solidFill>
                <a:latin typeface="Cambria Math" pitchFamily="18" charset="0"/>
                <a:ea typeface="Cambria Math" pitchFamily="18" charset="0"/>
                <a:cs typeface="Times New Roman" pitchFamily="18" charset="0"/>
              </a:rPr>
              <a:t>    </a:t>
            </a:r>
            <a:r>
              <a:rPr lang="tr-TR" dirty="0" smtClean="0">
                <a:latin typeface="Cambria Math" pitchFamily="18" charset="0"/>
                <a:ea typeface="Cambria Math" pitchFamily="18" charset="0"/>
                <a:cs typeface="Times New Roman" pitchFamily="18" charset="0"/>
              </a:rPr>
              <a:t>Çinliler tarafından icat edilen barut, Çinlilerden Türklere, Türklerden Müslüman Araplara ve onlardan da Bizans a geçmiştir.</a:t>
            </a:r>
            <a:endParaRPr lang="tr-TR" dirty="0" smtClean="0">
              <a:solidFill>
                <a:srgbClr val="C00000"/>
              </a:solidFill>
              <a:latin typeface="Cambria Math" pitchFamily="18" charset="0"/>
              <a:ea typeface="Cambria Math" pitchFamily="18" charset="0"/>
              <a:cs typeface="Times New Roman" pitchFamily="18" charset="0"/>
            </a:endParaRPr>
          </a:p>
          <a:p>
            <a:pPr eaLnBrk="1" hangingPunct="1">
              <a:buFont typeface="Wingdings" panose="05000000000000000000" pitchFamily="2" charset="2"/>
              <a:buNone/>
              <a:defRPr/>
            </a:pPr>
            <a:r>
              <a:rPr lang="tr-TR" dirty="0" smtClean="0">
                <a:solidFill>
                  <a:srgbClr val="C00000"/>
                </a:solidFill>
                <a:latin typeface="Cambria Math" pitchFamily="18" charset="0"/>
                <a:ea typeface="Cambria Math" pitchFamily="18" charset="0"/>
                <a:cs typeface="Times New Roman" pitchFamily="18" charset="0"/>
              </a:rPr>
              <a:t>    </a:t>
            </a:r>
          </a:p>
        </p:txBody>
      </p:sp>
      <p:pic>
        <p:nvPicPr>
          <p:cNvPr id="5123" name="Picture 3" descr="C:\Users\hp\Desktop\indi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76600" y="4941888"/>
            <a:ext cx="3311525" cy="1655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3 Başlık"/>
          <p:cNvSpPr>
            <a:spLocks noGrp="1"/>
          </p:cNvSpPr>
          <p:nvPr>
            <p:ph type="ctrTitle"/>
          </p:nvPr>
        </p:nvSpPr>
        <p:spPr/>
        <p:txBody>
          <a:bodyPr/>
          <a:lstStyle/>
          <a:p>
            <a:pPr>
              <a:defRPr/>
            </a:pPr>
            <a:r>
              <a:rPr lang="tr-TR" sz="3200" b="0" dirty="0" smtClean="0">
                <a:latin typeface="+mn-lt"/>
                <a:cs typeface="Times New Roman" pitchFamily="18" charset="0"/>
              </a:rPr>
              <a:t>Avrupalıların barutu tanımaları haçlı seferleri sırasında olmuştur.</a:t>
            </a:r>
            <a:br>
              <a:rPr lang="tr-TR" sz="3200" b="0" dirty="0" smtClean="0">
                <a:latin typeface="+mn-lt"/>
                <a:cs typeface="Times New Roman" pitchFamily="18" charset="0"/>
              </a:rPr>
            </a:br>
            <a:r>
              <a:rPr lang="tr-TR" sz="3200" b="0" dirty="0" smtClean="0">
                <a:latin typeface="+mn-lt"/>
                <a:cs typeface="Times New Roman" pitchFamily="18" charset="0"/>
              </a:rPr>
              <a:t>Barut 14. yüzyılda ateşli silahların, özelliklede topun icat edilmesiyle büyük önem kazanmıştır.Top  Avrupa’ da ilk defa ‘’Yüzyıl Savaşları’nda’’İngilizler tarafından kullanılmıştır.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Başlık"/>
          <p:cNvSpPr>
            <a:spLocks noGrp="1"/>
          </p:cNvSpPr>
          <p:nvPr>
            <p:ph type="title"/>
          </p:nvPr>
        </p:nvSpPr>
        <p:spPr>
          <a:xfrm>
            <a:off x="457200" y="274638"/>
            <a:ext cx="8229600" cy="1714500"/>
          </a:xfrm>
        </p:spPr>
        <p:txBody>
          <a:bodyPr/>
          <a:lstStyle/>
          <a:p>
            <a:pPr>
              <a:defRPr/>
            </a:pPr>
            <a:r>
              <a:rPr lang="tr-TR" b="0" dirty="0" smtClean="0">
                <a:latin typeface="+mn-lt"/>
              </a:rPr>
              <a:t>PUSULANIN İCADI VE GEMİCİLİK SANATININ İLERLEMESİ:</a:t>
            </a:r>
          </a:p>
        </p:txBody>
      </p:sp>
      <p:sp>
        <p:nvSpPr>
          <p:cNvPr id="7171" name="2 İçerik Yer Tutucusu"/>
          <p:cNvSpPr>
            <a:spLocks noGrp="1"/>
          </p:cNvSpPr>
          <p:nvPr>
            <p:ph idx="1"/>
          </p:nvPr>
        </p:nvSpPr>
        <p:spPr>
          <a:xfrm>
            <a:off x="457200" y="2276475"/>
            <a:ext cx="8229600" cy="3849688"/>
          </a:xfrm>
        </p:spPr>
        <p:txBody>
          <a:bodyPr/>
          <a:lstStyle/>
          <a:p>
            <a:pPr>
              <a:buFont typeface="Wingdings" panose="05000000000000000000" pitchFamily="2" charset="2"/>
              <a:buNone/>
            </a:pPr>
            <a:r>
              <a:rPr lang="tr-TR" smtClean="0"/>
              <a:t>    İlk kez Çinlilerin kullandığı pusulanın Avrupa da yaygın olarak kullanılması, Haçlı Seferleri sonrasında olmuştur. Daha önce denizlere açılmaya cesaret edemeyen gemiciler, pusula sayesinde cesaretlenmiştir.</a:t>
            </a:r>
          </a:p>
        </p:txBody>
      </p:sp>
      <p:pic>
        <p:nvPicPr>
          <p:cNvPr id="7172" name="Picture 4" descr="C:\Users\hp\Desktop\pusulanin-icadi,2,co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11750" y="4365625"/>
            <a:ext cx="4032250" cy="234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Başlık"/>
          <p:cNvSpPr>
            <a:spLocks noGrp="1"/>
          </p:cNvSpPr>
          <p:nvPr>
            <p:ph type="title"/>
          </p:nvPr>
        </p:nvSpPr>
        <p:spPr>
          <a:xfrm>
            <a:off x="457200" y="404813"/>
            <a:ext cx="8229600" cy="1295400"/>
          </a:xfrm>
        </p:spPr>
        <p:txBody>
          <a:bodyPr/>
          <a:lstStyle/>
          <a:p>
            <a:pPr>
              <a:defRPr/>
            </a:pPr>
            <a:r>
              <a:rPr lang="tr-TR" b="0" dirty="0" smtClean="0">
                <a:latin typeface="+mn-lt"/>
              </a:rPr>
              <a:t>KAĞIT VE MATBAANIN GELİŞTİRİLMESİ:</a:t>
            </a:r>
          </a:p>
        </p:txBody>
      </p:sp>
      <p:sp>
        <p:nvSpPr>
          <p:cNvPr id="8195" name="2 İçerik Yer Tutucusu"/>
          <p:cNvSpPr>
            <a:spLocks noGrp="1"/>
          </p:cNvSpPr>
          <p:nvPr>
            <p:ph idx="1"/>
          </p:nvPr>
        </p:nvSpPr>
        <p:spPr>
          <a:xfrm>
            <a:off x="457200" y="1916113"/>
            <a:ext cx="8229600" cy="2449512"/>
          </a:xfrm>
        </p:spPr>
        <p:txBody>
          <a:bodyPr/>
          <a:lstStyle/>
          <a:p>
            <a:pPr>
              <a:buFont typeface="Wingdings" panose="05000000000000000000" pitchFamily="2" charset="2"/>
              <a:buNone/>
            </a:pPr>
            <a:r>
              <a:rPr lang="tr-TR" smtClean="0"/>
              <a:t>   Avrupa da ipek ve pamuğun az bulunması kağıdın maliyetini artırmıştır.Bu durum Avrupalıları yeni arayışlar içerisine itmiştir, neticede paçavradan ve selülozdan (ağaçtan) kağıdı yapmayı başarmışlardır.</a:t>
            </a:r>
          </a:p>
        </p:txBody>
      </p:sp>
      <p:pic>
        <p:nvPicPr>
          <p:cNvPr id="8196" name="Picture 4" descr="C:\Users\hp\Desktop\images (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43213" y="4437063"/>
            <a:ext cx="4321175" cy="2179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785786" y="357166"/>
            <a:ext cx="7772400" cy="1470025"/>
          </a:xfrm>
        </p:spPr>
        <p:txBody>
          <a:bodyPr/>
          <a:lstStyle/>
          <a:p>
            <a:pPr>
              <a:defRPr/>
            </a:pPr>
            <a:r>
              <a:rPr lang="tr-TR" sz="4800" dirty="0" smtClean="0">
                <a:latin typeface="+mn-lt"/>
              </a:rPr>
              <a:t>2)COĞRAFİ KEŞİFLER</a:t>
            </a:r>
            <a:endParaRPr lang="tr-TR" sz="4800" dirty="0">
              <a:latin typeface="+mn-lt"/>
            </a:endParaRPr>
          </a:p>
        </p:txBody>
      </p:sp>
      <p:sp>
        <p:nvSpPr>
          <p:cNvPr id="9219" name="2 Alt Başlık"/>
          <p:cNvSpPr>
            <a:spLocks noGrp="1"/>
          </p:cNvSpPr>
          <p:nvPr>
            <p:ph type="subTitle" idx="1"/>
          </p:nvPr>
        </p:nvSpPr>
        <p:spPr/>
        <p:txBody>
          <a:bodyPr/>
          <a:lstStyle/>
          <a:p>
            <a:endParaRPr lang="tr-TR" smtClean="0"/>
          </a:p>
        </p:txBody>
      </p:sp>
      <p:pic>
        <p:nvPicPr>
          <p:cNvPr id="2050" name="Picture 2" descr="C:\Users\acer\Documents\cografi-kesifler-nedir-4be3aa.jpg"/>
          <p:cNvPicPr>
            <a:picLocks noChangeAspect="1" noChangeArrowheads="1"/>
          </p:cNvPicPr>
          <p:nvPr/>
        </p:nvPicPr>
        <p:blipFill>
          <a:blip r:embed="rId2" cstate="print"/>
          <a:srcRect/>
          <a:stretch>
            <a:fillRect/>
          </a:stretch>
        </p:blipFill>
        <p:spPr bwMode="auto">
          <a:xfrm>
            <a:off x="785786" y="1928802"/>
            <a:ext cx="7845624" cy="392909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defRPr/>
            </a:pPr>
            <a:r>
              <a:rPr lang="tr-TR" dirty="0" smtClean="0">
                <a:latin typeface="+mn-lt"/>
              </a:rPr>
              <a:t>Feodalizm (derebeylik):</a:t>
            </a:r>
            <a:endParaRPr lang="tr-TR" dirty="0">
              <a:latin typeface="+mn-lt"/>
            </a:endParaRPr>
          </a:p>
        </p:txBody>
      </p:sp>
      <p:sp>
        <p:nvSpPr>
          <p:cNvPr id="10243" name="2 İçerik Yer Tutucusu"/>
          <p:cNvSpPr>
            <a:spLocks noGrp="1"/>
          </p:cNvSpPr>
          <p:nvPr>
            <p:ph idx="1"/>
          </p:nvPr>
        </p:nvSpPr>
        <p:spPr>
          <a:xfrm>
            <a:off x="457200" y="1844675"/>
            <a:ext cx="8229600" cy="4281488"/>
          </a:xfrm>
        </p:spPr>
        <p:txBody>
          <a:bodyPr/>
          <a:lstStyle/>
          <a:p>
            <a:pPr>
              <a:buFont typeface="Wingdings" panose="05000000000000000000" pitchFamily="2" charset="2"/>
              <a:buNone/>
            </a:pPr>
            <a:r>
              <a:rPr lang="tr-TR" smtClean="0"/>
              <a:t>   Ortaçağ Avrupa'sında toprağı ve üzerinde yaşayan köylüleri bir kişinin malı sayan rejim, derebeylik.</a:t>
            </a:r>
          </a:p>
          <a:p>
            <a:pPr>
              <a:buFont typeface="Wingdings" panose="05000000000000000000" pitchFamily="2" charset="2"/>
              <a:buNone/>
            </a:pPr>
            <a:r>
              <a:rPr lang="tr-TR" smtClean="0"/>
              <a:t>    </a:t>
            </a:r>
          </a:p>
        </p:txBody>
      </p:sp>
      <p:pic>
        <p:nvPicPr>
          <p:cNvPr id="10244" name="Picture 4" descr="C:\Users\hp\Desktop\feodalite(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03575" y="3429000"/>
            <a:ext cx="5715000" cy="317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defRPr/>
            </a:pPr>
            <a:r>
              <a:rPr lang="tr-TR" dirty="0" smtClean="0">
                <a:latin typeface="+mn-lt"/>
              </a:rPr>
              <a:t>Feodalite</a:t>
            </a:r>
            <a:r>
              <a:rPr lang="tr-TR" dirty="0" smtClean="0"/>
              <a:t> :</a:t>
            </a:r>
            <a:endParaRPr lang="tr-TR" dirty="0"/>
          </a:p>
        </p:txBody>
      </p:sp>
      <p:graphicFrame>
        <p:nvGraphicFramePr>
          <p:cNvPr id="4" name="3 İçerik Yer Tutucusu"/>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Teması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is Teması">
      <a:majorFont>
        <a:latin typeface="Impact"/>
        <a:ea typeface="Microsoft YaHei"/>
        <a:cs typeface=""/>
      </a:majorFont>
      <a:minorFont>
        <a:latin typeface="Times New Roman"/>
        <a:ea typeface="宋体"/>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is Teması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Impact"/>
        <a:ea typeface="Microsoft YaHei"/>
        <a:cs typeface=""/>
      </a:majorFont>
      <a:minorFont>
        <a:latin typeface="Times New Roman"/>
        <a:ea typeface="宋体"/>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140</TotalTime>
  <Pages>0</Pages>
  <Words>559</Words>
  <Characters>0</Characters>
  <DocSecurity>0</DocSecurity>
  <PresentationFormat>Ekran Gösterisi (4:3)</PresentationFormat>
  <Lines>0</Lines>
  <Paragraphs>75</Paragraphs>
  <Slides>23</Slides>
  <Notes>0</Notes>
  <HiddenSlides>0</HiddenSlides>
  <MMClips>0</MMClips>
  <ScaleCrop>false</ScaleCrop>
  <HeadingPairs>
    <vt:vector size="4" baseType="variant">
      <vt:variant>
        <vt:lpstr>Tema</vt:lpstr>
      </vt:variant>
      <vt:variant>
        <vt:i4>2</vt:i4>
      </vt:variant>
      <vt:variant>
        <vt:lpstr>Slayt Başlıkları</vt:lpstr>
      </vt:variant>
      <vt:variant>
        <vt:i4>23</vt:i4>
      </vt:variant>
    </vt:vector>
  </HeadingPairs>
  <TitlesOfParts>
    <vt:vector size="25" baseType="lpstr">
      <vt:lpstr>Ofis Teması</vt:lpstr>
      <vt:lpstr>1_Office 主题​​</vt:lpstr>
      <vt:lpstr>Slayt 1</vt:lpstr>
      <vt:lpstr>1)YENİ ÇAĞ AVRUPASI</vt:lpstr>
      <vt:lpstr>Slayt 3</vt:lpstr>
      <vt:lpstr>Avrupalıların barutu tanımaları haçlı seferleri sırasında olmuştur. Barut 14. yüzyılda ateşli silahların, özelliklede topun icat edilmesiyle büyük önem kazanmıştır.Top  Avrupa’ da ilk defa ‘’Yüzyıl Savaşları’nda’’İngilizler tarafından kullanılmıştır.</vt:lpstr>
      <vt:lpstr>PUSULANIN İCADI VE GEMİCİLİK SANATININ İLERLEMESİ:</vt:lpstr>
      <vt:lpstr>KAĞIT VE MATBAANIN GELİŞTİRİLMESİ:</vt:lpstr>
      <vt:lpstr>2)COĞRAFİ KEŞİFLER</vt:lpstr>
      <vt:lpstr>Feodalizm (derebeylik):</vt:lpstr>
      <vt:lpstr>Feodalite :</vt:lpstr>
      <vt:lpstr>Slayt 10</vt:lpstr>
      <vt:lpstr>Slayt 11</vt:lpstr>
      <vt:lpstr>Slayt 12</vt:lpstr>
      <vt:lpstr>Slayt 13</vt:lpstr>
      <vt:lpstr>Slayt 14</vt:lpstr>
      <vt:lpstr>3)COĞRAFİ KEŞİFLERİN NEDENLERİ</vt:lpstr>
      <vt:lpstr>Slayt 16</vt:lpstr>
      <vt:lpstr>Slayt 17</vt:lpstr>
      <vt:lpstr>4)COĞRAFİ KEŞİFLERİN SONUÇLARI</vt:lpstr>
      <vt:lpstr>SİYASİ SONUÇLAR</vt:lpstr>
      <vt:lpstr>EKONOMİK SONUÇLAR</vt:lpstr>
      <vt:lpstr>BİLİMSEL VE KÜLTÜREL SONUÇLAR</vt:lpstr>
      <vt:lpstr>DİNİ SONUÇLAR</vt:lpstr>
      <vt:lpstr>OSMANLI DEVLETİNE ETKİSİ</vt:lpstr>
    </vt:vector>
  </TitlesOfParts>
  <Manager>www.sorubak.com</Manager>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Printed>1899-12-30T00:00:00Z</cp:lastPrinted>
  <dcterms:created xsi:type="dcterms:W3CDTF">2011-07-13T18:55:43Z</dcterms:created>
  <dcterms:modified xsi:type="dcterms:W3CDTF">2018-02-26T14:51:37Z</dcterms:modified>
  <cp:category>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1033-8.1.0.3018</vt:lpwstr>
  </property>
</Properties>
</file>