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Override5.xml" ContentType="application/vnd.openxmlformats-officedocument.themeOverr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 id="2147483756" r:id="rId2"/>
    <p:sldMasterId id="2147483758" r:id="rId3"/>
    <p:sldMasterId id="2147483760" r:id="rId4"/>
    <p:sldMasterId id="2147483762" r:id="rId5"/>
    <p:sldMasterId id="2147483764" r:id="rId6"/>
    <p:sldMasterId id="2147483766" r:id="rId7"/>
  </p:sldMasterIdLst>
  <p:sldIdLst>
    <p:sldId id="256" r:id="rId8"/>
    <p:sldId id="306" r:id="rId9"/>
    <p:sldId id="295" r:id="rId10"/>
    <p:sldId id="305" r:id="rId11"/>
    <p:sldId id="296" r:id="rId12"/>
    <p:sldId id="297" r:id="rId13"/>
    <p:sldId id="294" r:id="rId14"/>
    <p:sldId id="300" r:id="rId15"/>
    <p:sldId id="303" r:id="rId16"/>
    <p:sldId id="304" r:id="rId17"/>
    <p:sldId id="301" r:id="rId18"/>
    <p:sldId id="302" r:id="rId19"/>
    <p:sldId id="298" r:id="rId20"/>
    <p:sldId id="299" r:id="rId21"/>
    <p:sldId id="275" r:id="rId22"/>
    <p:sldId id="276" r:id="rId23"/>
    <p:sldId id="277" r:id="rId24"/>
    <p:sldId id="278" r:id="rId25"/>
    <p:sldId id="279" r:id="rId26"/>
    <p:sldId id="280" r:id="rId27"/>
    <p:sldId id="281"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6858000" cy="9144000"/>
  <p:defaultTextStyle>
    <a:defPPr>
      <a:defRPr lang="tr-TR"/>
    </a:defPPr>
    <a:lvl1pPr algn="l" rtl="0" eaLnBrk="0" fontAlgn="base" hangingPunct="0">
      <a:spcBef>
        <a:spcPct val="0"/>
      </a:spcBef>
      <a:spcAft>
        <a:spcPct val="0"/>
      </a:spcAft>
      <a:defRPr sz="2400" kern="1200">
        <a:solidFill>
          <a:schemeClr val="tx1"/>
        </a:solidFill>
        <a:latin typeface="Monotype Corsiva" pitchFamily="66" charset="0"/>
        <a:ea typeface="+mn-ea"/>
        <a:cs typeface="+mn-cs"/>
      </a:defRPr>
    </a:lvl1pPr>
    <a:lvl2pPr marL="457200" algn="l" rtl="0" eaLnBrk="0" fontAlgn="base" hangingPunct="0">
      <a:spcBef>
        <a:spcPct val="0"/>
      </a:spcBef>
      <a:spcAft>
        <a:spcPct val="0"/>
      </a:spcAft>
      <a:defRPr sz="2400" kern="1200">
        <a:solidFill>
          <a:schemeClr val="tx1"/>
        </a:solidFill>
        <a:latin typeface="Monotype Corsiva" pitchFamily="66" charset="0"/>
        <a:ea typeface="+mn-ea"/>
        <a:cs typeface="+mn-cs"/>
      </a:defRPr>
    </a:lvl2pPr>
    <a:lvl3pPr marL="914400" algn="l" rtl="0" eaLnBrk="0" fontAlgn="base" hangingPunct="0">
      <a:spcBef>
        <a:spcPct val="0"/>
      </a:spcBef>
      <a:spcAft>
        <a:spcPct val="0"/>
      </a:spcAft>
      <a:defRPr sz="2400" kern="1200">
        <a:solidFill>
          <a:schemeClr val="tx1"/>
        </a:solidFill>
        <a:latin typeface="Monotype Corsiva" pitchFamily="66" charset="0"/>
        <a:ea typeface="+mn-ea"/>
        <a:cs typeface="+mn-cs"/>
      </a:defRPr>
    </a:lvl3pPr>
    <a:lvl4pPr marL="1371600" algn="l" rtl="0" eaLnBrk="0" fontAlgn="base" hangingPunct="0">
      <a:spcBef>
        <a:spcPct val="0"/>
      </a:spcBef>
      <a:spcAft>
        <a:spcPct val="0"/>
      </a:spcAft>
      <a:defRPr sz="2400" kern="1200">
        <a:solidFill>
          <a:schemeClr val="tx1"/>
        </a:solidFill>
        <a:latin typeface="Monotype Corsiva" pitchFamily="66" charset="0"/>
        <a:ea typeface="+mn-ea"/>
        <a:cs typeface="+mn-cs"/>
      </a:defRPr>
    </a:lvl4pPr>
    <a:lvl5pPr marL="1828800" algn="l" rtl="0" eaLnBrk="0" fontAlgn="base" hangingPunct="0">
      <a:spcBef>
        <a:spcPct val="0"/>
      </a:spcBef>
      <a:spcAft>
        <a:spcPct val="0"/>
      </a:spcAft>
      <a:defRPr sz="2400" kern="1200">
        <a:solidFill>
          <a:schemeClr val="tx1"/>
        </a:solidFill>
        <a:latin typeface="Monotype Corsiva" pitchFamily="66" charset="0"/>
        <a:ea typeface="+mn-ea"/>
        <a:cs typeface="+mn-cs"/>
      </a:defRPr>
    </a:lvl5pPr>
    <a:lvl6pPr marL="2286000" algn="l" defTabSz="914400" rtl="0" eaLnBrk="1" latinLnBrk="0" hangingPunct="1">
      <a:defRPr sz="2400" kern="1200">
        <a:solidFill>
          <a:schemeClr val="tx1"/>
        </a:solidFill>
        <a:latin typeface="Monotype Corsiva" pitchFamily="66" charset="0"/>
        <a:ea typeface="+mn-ea"/>
        <a:cs typeface="+mn-cs"/>
      </a:defRPr>
    </a:lvl6pPr>
    <a:lvl7pPr marL="2743200" algn="l" defTabSz="914400" rtl="0" eaLnBrk="1" latinLnBrk="0" hangingPunct="1">
      <a:defRPr sz="2400" kern="1200">
        <a:solidFill>
          <a:schemeClr val="tx1"/>
        </a:solidFill>
        <a:latin typeface="Monotype Corsiva" pitchFamily="66" charset="0"/>
        <a:ea typeface="+mn-ea"/>
        <a:cs typeface="+mn-cs"/>
      </a:defRPr>
    </a:lvl7pPr>
    <a:lvl8pPr marL="3200400" algn="l" defTabSz="914400" rtl="0" eaLnBrk="1" latinLnBrk="0" hangingPunct="1">
      <a:defRPr sz="2400" kern="1200">
        <a:solidFill>
          <a:schemeClr val="tx1"/>
        </a:solidFill>
        <a:latin typeface="Monotype Corsiva" pitchFamily="66" charset="0"/>
        <a:ea typeface="+mn-ea"/>
        <a:cs typeface="+mn-cs"/>
      </a:defRPr>
    </a:lvl8pPr>
    <a:lvl9pPr marL="3657600" algn="l" defTabSz="914400" rtl="0" eaLnBrk="1" latinLnBrk="0" hangingPunct="1">
      <a:defRPr sz="2400" kern="1200">
        <a:solidFill>
          <a:schemeClr val="tx1"/>
        </a:solidFill>
        <a:latin typeface="Monotype Corsiva"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D60093"/>
    <a:srgbClr val="FF99CC"/>
    <a:srgbClr val="808000"/>
    <a:srgbClr val="99FF66"/>
    <a:srgbClr val="800000"/>
    <a:srgbClr val="9933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17" autoAdjust="0"/>
    <p:restoredTop sz="94719" autoAdjust="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Master" Target="../slideMasters/slideMaster3.xml"/><Relationship Id="rId1" Type="http://schemas.openxmlformats.org/officeDocument/2006/relationships/audio" Target="../media/audio1.wav"/><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audio" Target="../media/audio1.wav"/></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audio" Target="../media/audio1.wav"/></Relationships>
</file>

<file path=ppt/slideLayouts/_rels/slideLayout5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5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5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audio" Target="../media/audio1.wav"/></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C5878604-1473-46F9-BE46-11EAD55A693D}"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F8BDBDD-4387-43A4-814F-B647117BB07C}"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7A6A79E1-EBFC-4285-9D04-9A63D9DCB547}"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57200" y="274638"/>
            <a:ext cx="8229600" cy="58515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2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4" name="3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5" name="4 Slayt Numarası Yer Tutucusu"/>
          <p:cNvSpPr>
            <a:spLocks noGrp="1"/>
          </p:cNvSpPr>
          <p:nvPr>
            <p:ph type="sldNum" sz="quarter" idx="12"/>
          </p:nvPr>
        </p:nvSpPr>
        <p:spPr>
          <a:xfrm>
            <a:off x="6553200" y="6245225"/>
            <a:ext cx="2133600" cy="476250"/>
          </a:xfrm>
        </p:spPr>
        <p:txBody>
          <a:bodyPr/>
          <a:lstStyle>
            <a:lvl1pPr>
              <a:defRPr/>
            </a:lvl1pPr>
          </a:lstStyle>
          <a:p>
            <a:fld id="{4D63AE4D-F166-4652-9049-D6056A94ACE9}"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585730" name="Group 2"/>
          <p:cNvGrpSpPr>
            <a:grpSpLocks/>
          </p:cNvGrpSpPr>
          <p:nvPr/>
        </p:nvGrpSpPr>
        <p:grpSpPr bwMode="auto">
          <a:xfrm>
            <a:off x="3800475" y="1789113"/>
            <a:ext cx="5340350" cy="5056187"/>
            <a:chOff x="2394" y="1127"/>
            <a:chExt cx="3364" cy="3185"/>
          </a:xfrm>
        </p:grpSpPr>
        <p:sp>
          <p:nvSpPr>
            <p:cNvPr id="585731" name="Rectangle 3"/>
            <p:cNvSpPr>
              <a:spLocks noChangeArrowheads="1"/>
            </p:cNvSpPr>
            <p:nvPr/>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2" name="Oval 4"/>
            <p:cNvSpPr>
              <a:spLocks noChangeArrowheads="1"/>
            </p:cNvSpPr>
            <p:nvPr/>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5733" name="Rectangle 5"/>
            <p:cNvSpPr>
              <a:spLocks noChangeArrowheads="1"/>
            </p:cNvSpPr>
            <p:nvPr/>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4" name="Freeform 6"/>
            <p:cNvSpPr>
              <a:spLocks noEditPoints="1"/>
            </p:cNvSpPr>
            <p:nvPr/>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35" name="Rectangle 7"/>
            <p:cNvSpPr>
              <a:spLocks noChangeArrowheads="1"/>
            </p:cNvSpPr>
            <p:nvPr/>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6" name="Rectangle 8"/>
            <p:cNvSpPr>
              <a:spLocks noChangeArrowheads="1"/>
            </p:cNvSpPr>
            <p:nvPr/>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7" name="Rectangle 9"/>
            <p:cNvSpPr>
              <a:spLocks noChangeArrowheads="1"/>
            </p:cNvSpPr>
            <p:nvPr/>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8" name="Rectangle 10"/>
            <p:cNvSpPr>
              <a:spLocks noChangeArrowheads="1"/>
            </p:cNvSpPr>
            <p:nvPr/>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39" name="Rectangle 11"/>
            <p:cNvSpPr>
              <a:spLocks noChangeArrowheads="1"/>
            </p:cNvSpPr>
            <p:nvPr/>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40" name="Freeform 12"/>
            <p:cNvSpPr>
              <a:spLocks/>
            </p:cNvSpPr>
            <p:nvPr/>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1" name="Freeform 13"/>
            <p:cNvSpPr>
              <a:spLocks/>
            </p:cNvSpPr>
            <p:nvPr/>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2" name="Freeform 14"/>
            <p:cNvSpPr>
              <a:spLocks/>
            </p:cNvSpPr>
            <p:nvPr/>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endParaRPr lang="tr-TR"/>
            </a:p>
          </p:txBody>
        </p:sp>
        <p:sp>
          <p:nvSpPr>
            <p:cNvPr id="585743" name="Freeform 15"/>
            <p:cNvSpPr>
              <a:spLocks/>
            </p:cNvSpPr>
            <p:nvPr/>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sp>
          <p:nvSpPr>
            <p:cNvPr id="585744" name="Freeform 16"/>
            <p:cNvSpPr>
              <a:spLocks/>
            </p:cNvSpPr>
            <p:nvPr/>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5" name="Freeform 17"/>
            <p:cNvSpPr>
              <a:spLocks noEditPoints="1"/>
            </p:cNvSpPr>
            <p:nvPr/>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6" name="Freeform 18"/>
            <p:cNvSpPr>
              <a:spLocks noEditPoints="1"/>
            </p:cNvSpPr>
            <p:nvPr/>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7" name="Freeform 19"/>
            <p:cNvSpPr>
              <a:spLocks/>
            </p:cNvSpPr>
            <p:nvPr/>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8" name="Freeform 20"/>
            <p:cNvSpPr>
              <a:spLocks noEditPoints="1"/>
            </p:cNvSpPr>
            <p:nvPr/>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49" name="Freeform 21"/>
            <p:cNvSpPr>
              <a:spLocks noEditPoints="1"/>
            </p:cNvSpPr>
            <p:nvPr/>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0" name="Freeform 22"/>
            <p:cNvSpPr>
              <a:spLocks noEditPoints="1"/>
            </p:cNvSpPr>
            <p:nvPr/>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1" name="Freeform 23"/>
            <p:cNvSpPr>
              <a:spLocks/>
            </p:cNvSpPr>
            <p:nvPr/>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sp>
          <p:nvSpPr>
            <p:cNvPr id="585752" name="Freeform 24"/>
            <p:cNvSpPr>
              <a:spLocks noEditPoints="1"/>
            </p:cNvSpPr>
            <p:nvPr/>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3" name="Freeform 25"/>
            <p:cNvSpPr>
              <a:spLocks noEditPoints="1"/>
            </p:cNvSpPr>
            <p:nvPr/>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4" name="Freeform 26"/>
            <p:cNvSpPr>
              <a:spLocks noEditPoints="1"/>
            </p:cNvSpPr>
            <p:nvPr/>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5" name="Oval 27"/>
            <p:cNvSpPr>
              <a:spLocks noChangeArrowheads="1"/>
            </p:cNvSpPr>
            <p:nvPr/>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endParaRPr lang="tr-TR"/>
            </a:p>
          </p:txBody>
        </p:sp>
        <p:sp>
          <p:nvSpPr>
            <p:cNvPr id="585756" name="Oval 28"/>
            <p:cNvSpPr>
              <a:spLocks noChangeArrowheads="1"/>
            </p:cNvSpPr>
            <p:nvPr/>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5757" name="Oval 29"/>
            <p:cNvSpPr>
              <a:spLocks noChangeArrowheads="1"/>
            </p:cNvSpPr>
            <p:nvPr/>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endParaRPr lang="tr-TR"/>
            </a:p>
          </p:txBody>
        </p:sp>
        <p:sp>
          <p:nvSpPr>
            <p:cNvPr id="585758" name="Freeform 30"/>
            <p:cNvSpPr>
              <a:spLocks noEditPoints="1"/>
            </p:cNvSpPr>
            <p:nvPr/>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59" name="Freeform 31"/>
            <p:cNvSpPr>
              <a:spLocks noEditPoints="1"/>
            </p:cNvSpPr>
            <p:nvPr/>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5760" name="Rectangle 32"/>
            <p:cNvSpPr>
              <a:spLocks noChangeArrowheads="1"/>
            </p:cNvSpPr>
            <p:nvPr/>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endParaRPr lang="tr-TR"/>
            </a:p>
          </p:txBody>
        </p:sp>
        <p:sp>
          <p:nvSpPr>
            <p:cNvPr id="585761" name="Rectangle 33"/>
            <p:cNvSpPr>
              <a:spLocks noChangeArrowheads="1"/>
            </p:cNvSpPr>
            <p:nvPr/>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5762" name="AutoShape 34"/>
            <p:cNvSpPr>
              <a:spLocks noChangeArrowheads="1"/>
            </p:cNvSpPr>
            <p:nvPr/>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5763" name="Freeform 35"/>
            <p:cNvSpPr>
              <a:spLocks/>
            </p:cNvSpPr>
            <p:nvPr/>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585764" name="Freeform 36"/>
            <p:cNvSpPr>
              <a:spLocks/>
            </p:cNvSpPr>
            <p:nvPr/>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grpSp>
      <p:sp>
        <p:nvSpPr>
          <p:cNvPr id="585765" name="Rectangle 37"/>
          <p:cNvSpPr>
            <a:spLocks noGrp="1" noChangeArrowheads="1"/>
          </p:cNvSpPr>
          <p:nvPr>
            <p:ph type="dt" sz="half" idx="2"/>
          </p:nvPr>
        </p:nvSpPr>
        <p:spPr/>
        <p:txBody>
          <a:bodyPr/>
          <a:lstStyle>
            <a:lvl1pPr>
              <a:defRPr/>
            </a:lvl1pPr>
          </a:lstStyle>
          <a:p>
            <a:endParaRPr lang="tr-TR"/>
          </a:p>
        </p:txBody>
      </p:sp>
      <p:sp>
        <p:nvSpPr>
          <p:cNvPr id="585766" name="Rectangle 38"/>
          <p:cNvSpPr>
            <a:spLocks noGrp="1" noChangeArrowheads="1"/>
          </p:cNvSpPr>
          <p:nvPr>
            <p:ph type="ftr" sz="quarter" idx="3"/>
          </p:nvPr>
        </p:nvSpPr>
        <p:spPr/>
        <p:txBody>
          <a:bodyPr/>
          <a:lstStyle>
            <a:lvl1pPr>
              <a:defRPr/>
            </a:lvl1pPr>
          </a:lstStyle>
          <a:p>
            <a:endParaRPr lang="tr-TR"/>
          </a:p>
        </p:txBody>
      </p:sp>
      <p:sp>
        <p:nvSpPr>
          <p:cNvPr id="585767"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tr-TR"/>
              <a:t>Click to edit Master subtitle style</a:t>
            </a:r>
          </a:p>
        </p:txBody>
      </p:sp>
      <p:sp>
        <p:nvSpPr>
          <p:cNvPr id="585768" name="Rectangle 40"/>
          <p:cNvSpPr>
            <a:spLocks noGrp="1" noChangeArrowheads="1"/>
          </p:cNvSpPr>
          <p:nvPr>
            <p:ph type="ctrTitle"/>
          </p:nvPr>
        </p:nvSpPr>
        <p:spPr>
          <a:xfrm>
            <a:off x="685800" y="1768475"/>
            <a:ext cx="7772400" cy="1736725"/>
          </a:xfrm>
        </p:spPr>
        <p:txBody>
          <a:bodyPr anchor="b" anchorCtr="1"/>
          <a:lstStyle>
            <a:lvl1pPr>
              <a:defRPr sz="5400"/>
            </a:lvl1pPr>
          </a:lstStyle>
          <a:p>
            <a:r>
              <a:rPr lang="tr-TR"/>
              <a:t>Click to edit Master title style</a:t>
            </a:r>
          </a:p>
        </p:txBody>
      </p:sp>
      <p:sp>
        <p:nvSpPr>
          <p:cNvPr id="585769" name="Rectangle 41"/>
          <p:cNvSpPr>
            <a:spLocks noGrp="1" noChangeArrowheads="1"/>
          </p:cNvSpPr>
          <p:nvPr>
            <p:ph type="sldNum" sz="quarter" idx="4"/>
          </p:nvPr>
        </p:nvSpPr>
        <p:spPr/>
        <p:txBody>
          <a:bodyPr/>
          <a:lstStyle>
            <a:lvl1pPr>
              <a:defRPr/>
            </a:lvl1pPr>
          </a:lstStyle>
          <a:p>
            <a:fld id="{8360A91B-EC75-4E13-9D07-D63ED63C4EF8}" type="slidenum">
              <a:rPr lang="tr-TR"/>
              <a:pPr/>
              <a:t>‹#›</a:t>
            </a:fld>
            <a:endParaRPr lang="tr-TR"/>
          </a:p>
        </p:txBody>
      </p:sp>
    </p:spTree>
  </p:cSld>
  <p:clrMapOvr>
    <a:masterClrMapping/>
  </p:clrMapOvr>
  <p:transition>
    <p:wheel spokes="8"/>
    <p:sndAc>
      <p:stSnd>
        <p:snd r:embed="rId1"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85768"/>
                                        </p:tgtEl>
                                        <p:attrNameLst>
                                          <p:attrName>style.visibility</p:attrName>
                                        </p:attrNameLst>
                                      </p:cBhvr>
                                      <p:to>
                                        <p:strVal val="visible"/>
                                      </p:to>
                                    </p:set>
                                    <p:animEffect transition="in" filter="fade">
                                      <p:cBhvr>
                                        <p:cTn id="7" dur="600">
                                          <p:stCondLst>
                                            <p:cond delay="0"/>
                                          </p:stCondLst>
                                        </p:cTn>
                                        <p:tgtEl>
                                          <p:spTgt spid="585768"/>
                                        </p:tgtEl>
                                      </p:cBhvr>
                                    </p:animEffect>
                                    <p:anim calcmode="lin" valueType="num">
                                      <p:cBhvr>
                                        <p:cTn id="8" dur="600" fill="hold">
                                          <p:stCondLst>
                                            <p:cond delay="0"/>
                                          </p:stCondLst>
                                        </p:cTn>
                                        <p:tgtEl>
                                          <p:spTgt spid="585768"/>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85768"/>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8576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85767">
                                            <p:txEl>
                                              <p:pRg st="0" end="0"/>
                                            </p:txEl>
                                          </p:spTgt>
                                        </p:tgtEl>
                                        <p:attrNameLst>
                                          <p:attrName>style.visibility</p:attrName>
                                        </p:attrNameLst>
                                      </p:cBhvr>
                                      <p:to>
                                        <p:strVal val="visible"/>
                                      </p:to>
                                    </p:set>
                                    <p:animEffect transition="in" filter="slide(fromBottom)">
                                      <p:cBhvr>
                                        <p:cTn id="15" dur="500">
                                          <p:stCondLst>
                                            <p:cond delay="0"/>
                                          </p:stCondLst>
                                        </p:cTn>
                                        <p:tgtEl>
                                          <p:spTgt spid="5857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67" grpId="0" build="p">
        <p:tmplLst>
          <p:tmpl lvl="1">
            <p:tnLst>
              <p:par>
                <p:cTn presetID="12" presetClass="entr" presetSubtype="4" fill="hold" nodeType="clickEffect">
                  <p:stCondLst>
                    <p:cond delay="0"/>
                  </p:stCondLst>
                  <p:childTnLst>
                    <p:set>
                      <p:cBhvr>
                        <p:cTn dur="1" fill="hold">
                          <p:stCondLst>
                            <p:cond delay="0"/>
                          </p:stCondLst>
                        </p:cTn>
                        <p:tgtEl>
                          <p:spTgt spid="585767"/>
                        </p:tgtEl>
                        <p:attrNameLst>
                          <p:attrName>style.visibility</p:attrName>
                        </p:attrNameLst>
                      </p:cBhvr>
                      <p:to>
                        <p:strVal val="visible"/>
                      </p:to>
                    </p:set>
                    <p:animEffect transition="in" filter="slide(fromBottom)">
                      <p:cBhvr>
                        <p:cTn dur="500">
                          <p:stCondLst>
                            <p:cond delay="0"/>
                          </p:stCondLst>
                        </p:cTn>
                        <p:tgtEl>
                          <p:spTgt spid="585767"/>
                        </p:tgtEl>
                      </p:cBhvr>
                    </p:animEffect>
                  </p:childTnLst>
                </p:cTn>
              </p:par>
            </p:tnLst>
          </p:tmpl>
        </p:tmplLst>
      </p:bldP>
      <p:bldP spid="58576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15BED4A-CFFB-4A96-BC8C-15F9D5FB0E8A}"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ED3DD171-491E-434B-AADC-CE6600212C39}"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5F9E4B90-F33D-4DD1-92AB-897B3562277D}"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FA69EB9A-08A8-4B42-A5DA-7A5E3004E969}"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62A91E98-94AB-4EB9-8717-7582B9097CB5}"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BE37C9D8-F9A0-456C-8A20-C50106869BFC}"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2C9B03C-F6E2-4027-909F-FAAA25606E1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A450928-6B19-4FD0-9BBB-276449C588D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44C56889-41A4-4671-B3F8-2B0106DA16A2}"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75CF2C78-F9EB-42AD-9CE4-0434E79A02E3}"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7813"/>
            <a:ext cx="2057400" cy="5853112"/>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7813"/>
            <a:ext cx="6019800" cy="585311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02932A79-E284-4062-ACE8-6B5ABD76F7EF}"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588802" name="Group 2"/>
          <p:cNvGrpSpPr>
            <a:grpSpLocks/>
          </p:cNvGrpSpPr>
          <p:nvPr/>
        </p:nvGrpSpPr>
        <p:grpSpPr bwMode="auto">
          <a:xfrm>
            <a:off x="0" y="0"/>
            <a:ext cx="9159875" cy="6870700"/>
            <a:chOff x="0" y="0"/>
            <a:chExt cx="5770" cy="4328"/>
          </a:xfrm>
        </p:grpSpPr>
        <p:sp>
          <p:nvSpPr>
            <p:cNvPr id="588803"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8804"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8805"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grpSp>
          <p:nvGrpSpPr>
            <p:cNvPr id="588806" name="Group 6"/>
            <p:cNvGrpSpPr>
              <a:grpSpLocks/>
            </p:cNvGrpSpPr>
            <p:nvPr/>
          </p:nvGrpSpPr>
          <p:grpSpPr bwMode="auto">
            <a:xfrm>
              <a:off x="4944" y="1"/>
              <a:ext cx="816" cy="3974"/>
              <a:chOff x="4944" y="1"/>
              <a:chExt cx="816" cy="3974"/>
            </a:xfrm>
          </p:grpSpPr>
          <p:grpSp>
            <p:nvGrpSpPr>
              <p:cNvPr id="588807" name="Group 7"/>
              <p:cNvGrpSpPr>
                <a:grpSpLocks/>
              </p:cNvGrpSpPr>
              <p:nvPr userDrawn="1"/>
            </p:nvGrpSpPr>
            <p:grpSpPr bwMode="auto">
              <a:xfrm>
                <a:off x="5280" y="1"/>
                <a:ext cx="480" cy="1430"/>
                <a:chOff x="5280" y="1"/>
                <a:chExt cx="480" cy="1430"/>
              </a:xfrm>
            </p:grpSpPr>
            <p:grpSp>
              <p:nvGrpSpPr>
                <p:cNvPr id="588808" name="Group 8"/>
                <p:cNvGrpSpPr>
                  <a:grpSpLocks/>
                </p:cNvGrpSpPr>
                <p:nvPr userDrawn="1"/>
              </p:nvGrpSpPr>
              <p:grpSpPr bwMode="auto">
                <a:xfrm rot="-5400000">
                  <a:off x="5484" y="0"/>
                  <a:ext cx="174" cy="176"/>
                  <a:chOff x="1657" y="323"/>
                  <a:chExt cx="1691" cy="2560"/>
                </a:xfrm>
              </p:grpSpPr>
              <p:grpSp>
                <p:nvGrpSpPr>
                  <p:cNvPr id="588809" name="Group 9"/>
                  <p:cNvGrpSpPr>
                    <a:grpSpLocks/>
                  </p:cNvGrpSpPr>
                  <p:nvPr/>
                </p:nvGrpSpPr>
                <p:grpSpPr bwMode="auto">
                  <a:xfrm>
                    <a:off x="1657" y="323"/>
                    <a:ext cx="1691" cy="2560"/>
                    <a:chOff x="1657" y="323"/>
                    <a:chExt cx="1691" cy="2560"/>
                  </a:xfrm>
                </p:grpSpPr>
                <p:sp>
                  <p:nvSpPr>
                    <p:cNvPr id="588810" name="Freeform 10"/>
                    <p:cNvSpPr>
                      <a:spLocks/>
                    </p:cNvSpPr>
                    <p:nvPr/>
                  </p:nvSpPr>
                  <p:spPr bwMode="auto">
                    <a:xfrm>
                      <a:off x="2117" y="323"/>
                      <a:ext cx="1231" cy="2560"/>
                    </a:xfrm>
                    <a:custGeom>
                      <a:avLst/>
                      <a:gdLst/>
                      <a:ahLst/>
                      <a:cxnLst>
                        <a:cxn ang="0">
                          <a:pos x="337" y="283"/>
                        </a:cxn>
                        <a:cxn ang="0">
                          <a:pos x="415" y="115"/>
                        </a:cxn>
                        <a:cxn ang="0">
                          <a:pos x="583" y="7"/>
                        </a:cxn>
                        <a:cxn ang="0">
                          <a:pos x="895" y="61"/>
                        </a:cxn>
                        <a:cxn ang="0">
                          <a:pos x="1051" y="349"/>
                        </a:cxn>
                        <a:cxn ang="0">
                          <a:pos x="979" y="769"/>
                        </a:cxn>
                        <a:cxn ang="0">
                          <a:pos x="943" y="943"/>
                        </a:cxn>
                        <a:cxn ang="0">
                          <a:pos x="1105" y="1075"/>
                        </a:cxn>
                        <a:cxn ang="0">
                          <a:pos x="1231" y="1525"/>
                        </a:cxn>
                        <a:cxn ang="0">
                          <a:pos x="1123" y="1969"/>
                        </a:cxn>
                        <a:cxn ang="0">
                          <a:pos x="907" y="2077"/>
                        </a:cxn>
                        <a:cxn ang="0">
                          <a:pos x="721" y="2059"/>
                        </a:cxn>
                        <a:cxn ang="0">
                          <a:pos x="655" y="2251"/>
                        </a:cxn>
                        <a:cxn ang="0">
                          <a:pos x="529" y="2527"/>
                        </a:cxn>
                        <a:cxn ang="0">
                          <a:pos x="211" y="2509"/>
                        </a:cxn>
                        <a:cxn ang="0">
                          <a:pos x="31" y="2227"/>
                        </a:cxn>
                        <a:cxn ang="0">
                          <a:pos x="25" y="1969"/>
                        </a:cxn>
                        <a:cxn ang="0">
                          <a:pos x="145" y="1651"/>
                        </a:cxn>
                        <a:cxn ang="0">
                          <a:pos x="259" y="1513"/>
                        </a:cxn>
                        <a:cxn ang="0">
                          <a:pos x="217" y="1729"/>
                        </a:cxn>
                        <a:cxn ang="0">
                          <a:pos x="73" y="2023"/>
                        </a:cxn>
                        <a:cxn ang="0">
                          <a:pos x="169" y="2323"/>
                        </a:cxn>
                        <a:cxn ang="0">
                          <a:pos x="439" y="2431"/>
                        </a:cxn>
                        <a:cxn ang="0">
                          <a:pos x="595" y="2227"/>
                        </a:cxn>
                        <a:cxn ang="0">
                          <a:pos x="577" y="1807"/>
                        </a:cxn>
                        <a:cxn ang="0">
                          <a:pos x="493" y="1531"/>
                        </a:cxn>
                        <a:cxn ang="0">
                          <a:pos x="535" y="1459"/>
                        </a:cxn>
                        <a:cxn ang="0">
                          <a:pos x="625" y="1633"/>
                        </a:cxn>
                        <a:cxn ang="0">
                          <a:pos x="721" y="1933"/>
                        </a:cxn>
                        <a:cxn ang="0">
                          <a:pos x="967" y="1963"/>
                        </a:cxn>
                        <a:cxn ang="0">
                          <a:pos x="1135" y="1687"/>
                        </a:cxn>
                        <a:cxn ang="0">
                          <a:pos x="1117" y="1273"/>
                        </a:cxn>
                        <a:cxn ang="0">
                          <a:pos x="883" y="1057"/>
                        </a:cxn>
                        <a:cxn ang="0">
                          <a:pos x="679" y="1129"/>
                        </a:cxn>
                        <a:cxn ang="0">
                          <a:pos x="577" y="1117"/>
                        </a:cxn>
                        <a:cxn ang="0">
                          <a:pos x="619" y="1033"/>
                        </a:cxn>
                        <a:cxn ang="0">
                          <a:pos x="811" y="937"/>
                        </a:cxn>
                        <a:cxn ang="0">
                          <a:pos x="949" y="613"/>
                        </a:cxn>
                        <a:cxn ang="0">
                          <a:pos x="883" y="175"/>
                        </a:cxn>
                        <a:cxn ang="0">
                          <a:pos x="619" y="103"/>
                        </a:cxn>
                        <a:cxn ang="0">
                          <a:pos x="391" y="355"/>
                        </a:cxn>
                        <a:cxn ang="0">
                          <a:pos x="403" y="763"/>
                        </a:cxn>
                        <a:cxn ang="0">
                          <a:pos x="343" y="949"/>
                        </a:cxn>
                        <a:cxn ang="0">
                          <a:pos x="289" y="685"/>
                        </a:cxn>
                        <a:cxn ang="0">
                          <a:pos x="307" y="367"/>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8811" name="Freeform 11"/>
                    <p:cNvSpPr>
                      <a:spLocks/>
                    </p:cNvSpPr>
                    <p:nvPr/>
                  </p:nvSpPr>
                  <p:spPr bwMode="auto">
                    <a:xfrm>
                      <a:off x="1657" y="376"/>
                      <a:ext cx="865" cy="2071"/>
                    </a:xfrm>
                    <a:custGeom>
                      <a:avLst/>
                      <a:gdLst/>
                      <a:ahLst/>
                      <a:cxnLst>
                        <a:cxn ang="0">
                          <a:pos x="785" y="530"/>
                        </a:cxn>
                        <a:cxn ang="0">
                          <a:pos x="797" y="350"/>
                        </a:cxn>
                        <a:cxn ang="0">
                          <a:pos x="863" y="206"/>
                        </a:cxn>
                        <a:cxn ang="0">
                          <a:pos x="809" y="218"/>
                        </a:cxn>
                        <a:cxn ang="0">
                          <a:pos x="749" y="218"/>
                        </a:cxn>
                        <a:cxn ang="0">
                          <a:pos x="683" y="116"/>
                        </a:cxn>
                        <a:cxn ang="0">
                          <a:pos x="611" y="32"/>
                        </a:cxn>
                        <a:cxn ang="0">
                          <a:pos x="509" y="2"/>
                        </a:cxn>
                        <a:cxn ang="0">
                          <a:pos x="407" y="20"/>
                        </a:cxn>
                        <a:cxn ang="0">
                          <a:pos x="281" y="74"/>
                        </a:cxn>
                        <a:cxn ang="0">
                          <a:pos x="173" y="206"/>
                        </a:cxn>
                        <a:cxn ang="0">
                          <a:pos x="119" y="404"/>
                        </a:cxn>
                        <a:cxn ang="0">
                          <a:pos x="131" y="590"/>
                        </a:cxn>
                        <a:cxn ang="0">
                          <a:pos x="173" y="782"/>
                        </a:cxn>
                        <a:cxn ang="0">
                          <a:pos x="197" y="884"/>
                        </a:cxn>
                        <a:cxn ang="0">
                          <a:pos x="167" y="986"/>
                        </a:cxn>
                        <a:cxn ang="0">
                          <a:pos x="65" y="1124"/>
                        </a:cxn>
                        <a:cxn ang="0">
                          <a:pos x="17" y="1298"/>
                        </a:cxn>
                        <a:cxn ang="0">
                          <a:pos x="5" y="1550"/>
                        </a:cxn>
                        <a:cxn ang="0">
                          <a:pos x="47" y="1748"/>
                        </a:cxn>
                        <a:cxn ang="0">
                          <a:pos x="131" y="1898"/>
                        </a:cxn>
                        <a:cxn ang="0">
                          <a:pos x="299" y="1988"/>
                        </a:cxn>
                        <a:cxn ang="0">
                          <a:pos x="425" y="1982"/>
                        </a:cxn>
                        <a:cxn ang="0">
                          <a:pos x="467" y="1994"/>
                        </a:cxn>
                        <a:cxn ang="0">
                          <a:pos x="497" y="2066"/>
                        </a:cxn>
                        <a:cxn ang="0">
                          <a:pos x="497" y="1964"/>
                        </a:cxn>
                        <a:cxn ang="0">
                          <a:pos x="557" y="1778"/>
                        </a:cxn>
                        <a:cxn ang="0">
                          <a:pos x="617" y="1658"/>
                        </a:cxn>
                        <a:cxn ang="0">
                          <a:pos x="581" y="1700"/>
                        </a:cxn>
                        <a:cxn ang="0">
                          <a:pos x="515" y="1820"/>
                        </a:cxn>
                        <a:cxn ang="0">
                          <a:pos x="407" y="1904"/>
                        </a:cxn>
                        <a:cxn ang="0">
                          <a:pos x="269" y="1898"/>
                        </a:cxn>
                        <a:cxn ang="0">
                          <a:pos x="179" y="1814"/>
                        </a:cxn>
                        <a:cxn ang="0">
                          <a:pos x="113" y="1640"/>
                        </a:cxn>
                        <a:cxn ang="0">
                          <a:pos x="107" y="1394"/>
                        </a:cxn>
                        <a:cxn ang="0">
                          <a:pos x="137" y="1190"/>
                        </a:cxn>
                        <a:cxn ang="0">
                          <a:pos x="203" y="1070"/>
                        </a:cxn>
                        <a:cxn ang="0">
                          <a:pos x="323" y="1022"/>
                        </a:cxn>
                        <a:cxn ang="0">
                          <a:pos x="509" y="1076"/>
                        </a:cxn>
                        <a:cxn ang="0">
                          <a:pos x="611" y="1124"/>
                        </a:cxn>
                        <a:cxn ang="0">
                          <a:pos x="665" y="1100"/>
                        </a:cxn>
                        <a:cxn ang="0">
                          <a:pos x="659" y="1046"/>
                        </a:cxn>
                        <a:cxn ang="0">
                          <a:pos x="611" y="1004"/>
                        </a:cxn>
                        <a:cxn ang="0">
                          <a:pos x="497" y="980"/>
                        </a:cxn>
                        <a:cxn ang="0">
                          <a:pos x="323" y="896"/>
                        </a:cxn>
                        <a:cxn ang="0">
                          <a:pos x="233" y="680"/>
                        </a:cxn>
                        <a:cxn ang="0">
                          <a:pos x="209" y="416"/>
                        </a:cxn>
                        <a:cxn ang="0">
                          <a:pos x="317" y="170"/>
                        </a:cxn>
                        <a:cxn ang="0">
                          <a:pos x="485" y="110"/>
                        </a:cxn>
                        <a:cxn ang="0">
                          <a:pos x="617" y="164"/>
                        </a:cxn>
                        <a:cxn ang="0">
                          <a:pos x="707" y="290"/>
                        </a:cxn>
                        <a:cxn ang="0">
                          <a:pos x="737" y="428"/>
                        </a:cxn>
                        <a:cxn ang="0">
                          <a:pos x="773" y="602"/>
                        </a:cxn>
                        <a:cxn ang="0">
                          <a:pos x="809" y="584"/>
                        </a:cxn>
                        <a:cxn ang="0">
                          <a:pos x="785" y="530"/>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grpSp>
              <p:sp>
                <p:nvSpPr>
                  <p:cNvPr id="588812" name="Oval 12"/>
                  <p:cNvSpPr>
                    <a:spLocks noChangeArrowheads="1"/>
                  </p:cNvSpPr>
                  <p:nvPr/>
                </p:nvSpPr>
                <p:spPr bwMode="auto">
                  <a:xfrm>
                    <a:off x="2400" y="1428"/>
                    <a:ext cx="168" cy="246"/>
                  </a:xfrm>
                  <a:prstGeom prst="ellipse">
                    <a:avLst/>
                  </a:prstGeom>
                  <a:solidFill>
                    <a:srgbClr val="E7D6B7"/>
                  </a:solidFill>
                  <a:ln w="9525">
                    <a:noFill/>
                    <a:round/>
                    <a:headEnd/>
                    <a:tailEnd/>
                  </a:ln>
                  <a:effectLst/>
                </p:spPr>
                <p:txBody>
                  <a:bodyPr wrap="none" anchor="ctr"/>
                  <a:lstStyle/>
                  <a:p>
                    <a:endParaRPr lang="tr-TR"/>
                  </a:p>
                </p:txBody>
              </p:sp>
              <p:sp>
                <p:nvSpPr>
                  <p:cNvPr id="588813" name="Freeform 13"/>
                  <p:cNvSpPr>
                    <a:spLocks/>
                  </p:cNvSpPr>
                  <p:nvPr/>
                </p:nvSpPr>
                <p:spPr bwMode="auto">
                  <a:xfrm>
                    <a:off x="2595" y="741"/>
                    <a:ext cx="266" cy="521"/>
                  </a:xfrm>
                  <a:custGeom>
                    <a:avLst/>
                    <a:gdLst/>
                    <a:ahLst/>
                    <a:cxnLst>
                      <a:cxn ang="0">
                        <a:pos x="3" y="483"/>
                      </a:cxn>
                      <a:cxn ang="0">
                        <a:pos x="27" y="273"/>
                      </a:cxn>
                      <a:cxn ang="0">
                        <a:pos x="111" y="45"/>
                      </a:cxn>
                      <a:cxn ang="0">
                        <a:pos x="183" y="3"/>
                      </a:cxn>
                      <a:cxn ang="0">
                        <a:pos x="237" y="39"/>
                      </a:cxn>
                      <a:cxn ang="0">
                        <a:pos x="261" y="129"/>
                      </a:cxn>
                      <a:cxn ang="0">
                        <a:pos x="207" y="273"/>
                      </a:cxn>
                      <a:cxn ang="0">
                        <a:pos x="105" y="477"/>
                      </a:cxn>
                      <a:cxn ang="0">
                        <a:pos x="45" y="501"/>
                      </a:cxn>
                      <a:cxn ang="0">
                        <a:pos x="3" y="483"/>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8814" name="Freeform 14"/>
                  <p:cNvSpPr>
                    <a:spLocks/>
                  </p:cNvSpPr>
                  <p:nvPr/>
                </p:nvSpPr>
                <p:spPr bwMode="auto">
                  <a:xfrm>
                    <a:off x="2672" y="1593"/>
                    <a:ext cx="392" cy="340"/>
                  </a:xfrm>
                  <a:custGeom>
                    <a:avLst/>
                    <a:gdLst/>
                    <a:ahLst/>
                    <a:cxnLst>
                      <a:cxn ang="0">
                        <a:pos x="100" y="201"/>
                      </a:cxn>
                      <a:cxn ang="0">
                        <a:pos x="16" y="87"/>
                      </a:cxn>
                      <a:cxn ang="0">
                        <a:pos x="4" y="45"/>
                      </a:cxn>
                      <a:cxn ang="0">
                        <a:pos x="28" y="3"/>
                      </a:cxn>
                      <a:cxn ang="0">
                        <a:pos x="130" y="27"/>
                      </a:cxn>
                      <a:cxn ang="0">
                        <a:pos x="250" y="75"/>
                      </a:cxn>
                      <a:cxn ang="0">
                        <a:pos x="364" y="159"/>
                      </a:cxn>
                      <a:cxn ang="0">
                        <a:pos x="388" y="273"/>
                      </a:cxn>
                      <a:cxn ang="0">
                        <a:pos x="340" y="333"/>
                      </a:cxn>
                      <a:cxn ang="0">
                        <a:pos x="244" y="315"/>
                      </a:cxn>
                      <a:cxn ang="0">
                        <a:pos x="100" y="20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8815" name="Freeform 15"/>
                  <p:cNvSpPr>
                    <a:spLocks/>
                  </p:cNvSpPr>
                  <p:nvPr/>
                </p:nvSpPr>
                <p:spPr bwMode="auto">
                  <a:xfrm>
                    <a:off x="2412" y="1929"/>
                    <a:ext cx="151" cy="558"/>
                  </a:xfrm>
                  <a:custGeom>
                    <a:avLst/>
                    <a:gdLst/>
                    <a:ahLst/>
                    <a:cxnLst>
                      <a:cxn ang="0">
                        <a:pos x="18" y="165"/>
                      </a:cxn>
                      <a:cxn ang="0">
                        <a:pos x="42" y="39"/>
                      </a:cxn>
                      <a:cxn ang="0">
                        <a:pos x="66" y="3"/>
                      </a:cxn>
                      <a:cxn ang="0">
                        <a:pos x="108" y="27"/>
                      </a:cxn>
                      <a:cxn ang="0">
                        <a:pos x="138" y="165"/>
                      </a:cxn>
                      <a:cxn ang="0">
                        <a:pos x="144" y="423"/>
                      </a:cxn>
                      <a:cxn ang="0">
                        <a:pos x="96" y="543"/>
                      </a:cxn>
                      <a:cxn ang="0">
                        <a:pos x="24" y="513"/>
                      </a:cxn>
                      <a:cxn ang="0">
                        <a:pos x="0" y="315"/>
                      </a:cxn>
                      <a:cxn ang="0">
                        <a:pos x="18" y="165"/>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8816" name="Freeform 16"/>
                  <p:cNvSpPr>
                    <a:spLocks/>
                  </p:cNvSpPr>
                  <p:nvPr/>
                </p:nvSpPr>
                <p:spPr bwMode="auto">
                  <a:xfrm>
                    <a:off x="1907" y="1589"/>
                    <a:ext cx="392" cy="253"/>
                  </a:xfrm>
                  <a:custGeom>
                    <a:avLst/>
                    <a:gdLst/>
                    <a:ahLst/>
                    <a:cxnLst>
                      <a:cxn ang="0">
                        <a:pos x="175" y="61"/>
                      </a:cxn>
                      <a:cxn ang="0">
                        <a:pos x="307" y="19"/>
                      </a:cxn>
                      <a:cxn ang="0">
                        <a:pos x="367" y="7"/>
                      </a:cxn>
                      <a:cxn ang="0">
                        <a:pos x="385" y="61"/>
                      </a:cxn>
                      <a:cxn ang="0">
                        <a:pos x="325" y="133"/>
                      </a:cxn>
                      <a:cxn ang="0">
                        <a:pos x="193" y="223"/>
                      </a:cxn>
                      <a:cxn ang="0">
                        <a:pos x="37" y="247"/>
                      </a:cxn>
                      <a:cxn ang="0">
                        <a:pos x="1" y="187"/>
                      </a:cxn>
                      <a:cxn ang="0">
                        <a:pos x="43" y="115"/>
                      </a:cxn>
                      <a:cxn ang="0">
                        <a:pos x="175" y="61"/>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8817" name="Freeform 17"/>
                  <p:cNvSpPr>
                    <a:spLocks/>
                  </p:cNvSpPr>
                  <p:nvPr/>
                </p:nvSpPr>
                <p:spPr bwMode="auto">
                  <a:xfrm>
                    <a:off x="2094" y="930"/>
                    <a:ext cx="238" cy="386"/>
                  </a:xfrm>
                  <a:custGeom>
                    <a:avLst/>
                    <a:gdLst/>
                    <a:ahLst/>
                    <a:cxnLst>
                      <a:cxn ang="0">
                        <a:pos x="78" y="270"/>
                      </a:cxn>
                      <a:cxn ang="0">
                        <a:pos x="24" y="192"/>
                      </a:cxn>
                      <a:cxn ang="0">
                        <a:pos x="0" y="96"/>
                      </a:cxn>
                      <a:cxn ang="0">
                        <a:pos x="24" y="12"/>
                      </a:cxn>
                      <a:cxn ang="0">
                        <a:pos x="120" y="24"/>
                      </a:cxn>
                      <a:cxn ang="0">
                        <a:pos x="180" y="132"/>
                      </a:cxn>
                      <a:cxn ang="0">
                        <a:pos x="234" y="306"/>
                      </a:cxn>
                      <a:cxn ang="0">
                        <a:pos x="204" y="378"/>
                      </a:cxn>
                      <a:cxn ang="0">
                        <a:pos x="168" y="354"/>
                      </a:cxn>
                      <a:cxn ang="0">
                        <a:pos x="78" y="270"/>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grpSp>
            <p:pic>
              <p:nvPicPr>
                <p:cNvPr id="588818" name="Picture 18"/>
                <p:cNvPicPr>
                  <a:picLocks noChangeAspect="1" noChangeArrowheads="1"/>
                </p:cNvPicPr>
                <p:nvPr userDrawn="1"/>
              </p:nvPicPr>
              <p:blipFill>
                <a:blip r:embed="rId3" cstate="print"/>
                <a:srcRect/>
                <a:stretch>
                  <a:fillRect/>
                </a:stretch>
              </p:blipFill>
              <p:spPr bwMode="auto">
                <a:xfrm>
                  <a:off x="5280" y="144"/>
                  <a:ext cx="186" cy="183"/>
                </a:xfrm>
                <a:prstGeom prst="rect">
                  <a:avLst/>
                </a:prstGeom>
                <a:noFill/>
                <a:ln w="9525">
                  <a:noFill/>
                  <a:miter lim="800000"/>
                  <a:headEnd/>
                  <a:tailEnd/>
                </a:ln>
                <a:effectLst/>
              </p:spPr>
            </p:pic>
            <p:pic>
              <p:nvPicPr>
                <p:cNvPr id="588819" name="Picture 19"/>
                <p:cNvPicPr>
                  <a:picLocks noChangeAspect="1" noChangeArrowheads="1"/>
                </p:cNvPicPr>
                <p:nvPr userDrawn="1"/>
              </p:nvPicPr>
              <p:blipFill>
                <a:blip r:embed="rId3" cstate="print"/>
                <a:srcRect/>
                <a:stretch>
                  <a:fillRect/>
                </a:stretch>
              </p:blipFill>
              <p:spPr bwMode="auto">
                <a:xfrm>
                  <a:off x="5574" y="144"/>
                  <a:ext cx="186" cy="183"/>
                </a:xfrm>
                <a:prstGeom prst="rect">
                  <a:avLst/>
                </a:prstGeom>
                <a:noFill/>
                <a:ln w="9525">
                  <a:noFill/>
                  <a:miter lim="800000"/>
                  <a:headEnd/>
                  <a:tailEnd/>
                </a:ln>
                <a:effectLst/>
              </p:spPr>
            </p:pic>
            <p:pic>
              <p:nvPicPr>
                <p:cNvPr id="588820" name="Picture 20"/>
                <p:cNvPicPr>
                  <a:picLocks noChangeAspect="1" noChangeArrowheads="1"/>
                </p:cNvPicPr>
                <p:nvPr userDrawn="1"/>
              </p:nvPicPr>
              <p:blipFill>
                <a:blip r:embed="rId3" cstate="print"/>
                <a:srcRect/>
                <a:stretch>
                  <a:fillRect/>
                </a:stretch>
              </p:blipFill>
              <p:spPr bwMode="auto">
                <a:xfrm>
                  <a:off x="5424" y="336"/>
                  <a:ext cx="186" cy="183"/>
                </a:xfrm>
                <a:prstGeom prst="rect">
                  <a:avLst/>
                </a:prstGeom>
                <a:noFill/>
                <a:ln w="9525">
                  <a:noFill/>
                  <a:miter lim="800000"/>
                  <a:headEnd/>
                  <a:tailEnd/>
                </a:ln>
                <a:effectLst/>
              </p:spPr>
            </p:pic>
            <p:pic>
              <p:nvPicPr>
                <p:cNvPr id="588821" name="Picture 21"/>
                <p:cNvPicPr>
                  <a:picLocks noChangeAspect="1" noChangeArrowheads="1"/>
                </p:cNvPicPr>
                <p:nvPr userDrawn="1"/>
              </p:nvPicPr>
              <p:blipFill>
                <a:blip r:embed="rId3" cstate="print"/>
                <a:srcRect/>
                <a:stretch>
                  <a:fillRect/>
                </a:stretch>
              </p:blipFill>
              <p:spPr bwMode="auto">
                <a:xfrm>
                  <a:off x="5376" y="576"/>
                  <a:ext cx="186" cy="183"/>
                </a:xfrm>
                <a:prstGeom prst="rect">
                  <a:avLst/>
                </a:prstGeom>
                <a:noFill/>
                <a:ln w="9525">
                  <a:noFill/>
                  <a:miter lim="800000"/>
                  <a:headEnd/>
                  <a:tailEnd/>
                </a:ln>
                <a:effectLst/>
              </p:spPr>
            </p:pic>
            <p:pic>
              <p:nvPicPr>
                <p:cNvPr id="588822" name="Picture 22"/>
                <p:cNvPicPr>
                  <a:picLocks noChangeAspect="1" noChangeArrowheads="1"/>
                </p:cNvPicPr>
                <p:nvPr userDrawn="1"/>
              </p:nvPicPr>
              <p:blipFill>
                <a:blip r:embed="rId3" cstate="print"/>
                <a:srcRect/>
                <a:stretch>
                  <a:fillRect/>
                </a:stretch>
              </p:blipFill>
              <p:spPr bwMode="auto">
                <a:xfrm>
                  <a:off x="5574" y="528"/>
                  <a:ext cx="186" cy="183"/>
                </a:xfrm>
                <a:prstGeom prst="rect">
                  <a:avLst/>
                </a:prstGeom>
                <a:noFill/>
                <a:ln w="9525">
                  <a:noFill/>
                  <a:miter lim="800000"/>
                  <a:headEnd/>
                  <a:tailEnd/>
                </a:ln>
                <a:effectLst/>
              </p:spPr>
            </p:pic>
            <p:pic>
              <p:nvPicPr>
                <p:cNvPr id="588823" name="Picture 23"/>
                <p:cNvPicPr>
                  <a:picLocks noChangeAspect="1" noChangeArrowheads="1"/>
                </p:cNvPicPr>
                <p:nvPr userDrawn="1"/>
              </p:nvPicPr>
              <p:blipFill>
                <a:blip r:embed="rId3" cstate="print"/>
                <a:srcRect/>
                <a:stretch>
                  <a:fillRect/>
                </a:stretch>
              </p:blipFill>
              <p:spPr bwMode="auto">
                <a:xfrm>
                  <a:off x="5472" y="768"/>
                  <a:ext cx="186" cy="183"/>
                </a:xfrm>
                <a:prstGeom prst="rect">
                  <a:avLst/>
                </a:prstGeom>
                <a:noFill/>
                <a:ln w="9525">
                  <a:noFill/>
                  <a:miter lim="800000"/>
                  <a:headEnd/>
                  <a:tailEnd/>
                </a:ln>
                <a:effectLst/>
              </p:spPr>
            </p:pic>
            <p:pic>
              <p:nvPicPr>
                <p:cNvPr id="588824" name="Picture 24"/>
                <p:cNvPicPr>
                  <a:picLocks noChangeAspect="1" noChangeArrowheads="1"/>
                </p:cNvPicPr>
                <p:nvPr userDrawn="1"/>
              </p:nvPicPr>
              <p:blipFill>
                <a:blip r:embed="rId3" cstate="print"/>
                <a:srcRect/>
                <a:stretch>
                  <a:fillRect/>
                </a:stretch>
              </p:blipFill>
              <p:spPr bwMode="auto">
                <a:xfrm>
                  <a:off x="5574" y="1008"/>
                  <a:ext cx="186" cy="183"/>
                </a:xfrm>
                <a:prstGeom prst="rect">
                  <a:avLst/>
                </a:prstGeom>
                <a:noFill/>
                <a:ln w="9525">
                  <a:noFill/>
                  <a:miter lim="800000"/>
                  <a:headEnd/>
                  <a:tailEnd/>
                </a:ln>
                <a:effectLst/>
              </p:spPr>
            </p:pic>
            <p:pic>
              <p:nvPicPr>
                <p:cNvPr id="588825" name="Picture 25"/>
                <p:cNvPicPr>
                  <a:picLocks noChangeAspect="1" noChangeArrowheads="1"/>
                </p:cNvPicPr>
                <p:nvPr userDrawn="1"/>
              </p:nvPicPr>
              <p:blipFill>
                <a:blip r:embed="rId3" cstate="print"/>
                <a:srcRect/>
                <a:stretch>
                  <a:fillRect/>
                </a:stretch>
              </p:blipFill>
              <p:spPr bwMode="auto">
                <a:xfrm>
                  <a:off x="5574" y="1248"/>
                  <a:ext cx="186" cy="183"/>
                </a:xfrm>
                <a:prstGeom prst="rect">
                  <a:avLst/>
                </a:prstGeom>
                <a:noFill/>
                <a:ln w="9525">
                  <a:noFill/>
                  <a:miter lim="800000"/>
                  <a:headEnd/>
                  <a:tailEnd/>
                </a:ln>
                <a:effectLst/>
              </p:spPr>
            </p:pic>
          </p:grpSp>
          <p:grpSp>
            <p:nvGrpSpPr>
              <p:cNvPr id="588826" name="Group 26"/>
              <p:cNvGrpSpPr>
                <a:grpSpLocks/>
              </p:cNvGrpSpPr>
              <p:nvPr userDrawn="1"/>
            </p:nvGrpSpPr>
            <p:grpSpPr bwMode="auto">
              <a:xfrm>
                <a:off x="4944" y="1008"/>
                <a:ext cx="522" cy="2967"/>
                <a:chOff x="4944" y="1008"/>
                <a:chExt cx="522" cy="2967"/>
              </a:xfrm>
            </p:grpSpPr>
            <p:pic>
              <p:nvPicPr>
                <p:cNvPr id="588827" name="Picture 27"/>
                <p:cNvPicPr>
                  <a:picLocks noChangeAspect="1" noChangeArrowheads="1"/>
                </p:cNvPicPr>
                <p:nvPr userDrawn="1"/>
              </p:nvPicPr>
              <p:blipFill>
                <a:blip r:embed="rId3" cstate="print"/>
                <a:srcRect/>
                <a:stretch>
                  <a:fillRect/>
                </a:stretch>
              </p:blipFill>
              <p:spPr bwMode="auto">
                <a:xfrm>
                  <a:off x="5136" y="1008"/>
                  <a:ext cx="186" cy="183"/>
                </a:xfrm>
                <a:prstGeom prst="rect">
                  <a:avLst/>
                </a:prstGeom>
                <a:noFill/>
                <a:ln w="9525">
                  <a:noFill/>
                  <a:miter lim="800000"/>
                  <a:headEnd/>
                  <a:tailEnd/>
                </a:ln>
                <a:effectLst/>
              </p:spPr>
            </p:pic>
            <p:pic>
              <p:nvPicPr>
                <p:cNvPr id="588828" name="Picture 28"/>
                <p:cNvPicPr>
                  <a:picLocks noChangeAspect="1" noChangeArrowheads="1"/>
                </p:cNvPicPr>
                <p:nvPr userDrawn="1"/>
              </p:nvPicPr>
              <p:blipFill>
                <a:blip r:embed="rId3" cstate="print"/>
                <a:srcRect/>
                <a:stretch>
                  <a:fillRect/>
                </a:stretch>
              </p:blipFill>
              <p:spPr bwMode="auto">
                <a:xfrm>
                  <a:off x="5184" y="1200"/>
                  <a:ext cx="186" cy="183"/>
                </a:xfrm>
                <a:prstGeom prst="rect">
                  <a:avLst/>
                </a:prstGeom>
                <a:noFill/>
                <a:ln w="9525">
                  <a:noFill/>
                  <a:miter lim="800000"/>
                  <a:headEnd/>
                  <a:tailEnd/>
                </a:ln>
                <a:effectLst/>
              </p:spPr>
            </p:pic>
            <p:pic>
              <p:nvPicPr>
                <p:cNvPr id="588829" name="Picture 29"/>
                <p:cNvPicPr>
                  <a:picLocks noChangeAspect="1" noChangeArrowheads="1"/>
                </p:cNvPicPr>
                <p:nvPr userDrawn="1"/>
              </p:nvPicPr>
              <p:blipFill>
                <a:blip r:embed="rId3" cstate="print"/>
                <a:srcRect/>
                <a:stretch>
                  <a:fillRect/>
                </a:stretch>
              </p:blipFill>
              <p:spPr bwMode="auto">
                <a:xfrm>
                  <a:off x="5136" y="1584"/>
                  <a:ext cx="186" cy="183"/>
                </a:xfrm>
                <a:prstGeom prst="rect">
                  <a:avLst/>
                </a:prstGeom>
                <a:noFill/>
                <a:ln w="9525">
                  <a:noFill/>
                  <a:miter lim="800000"/>
                  <a:headEnd/>
                  <a:tailEnd/>
                </a:ln>
                <a:effectLst/>
              </p:spPr>
            </p:pic>
            <p:pic>
              <p:nvPicPr>
                <p:cNvPr id="588830" name="Picture 30"/>
                <p:cNvPicPr>
                  <a:picLocks noChangeAspect="1" noChangeArrowheads="1"/>
                </p:cNvPicPr>
                <p:nvPr userDrawn="1"/>
              </p:nvPicPr>
              <p:blipFill>
                <a:blip r:embed="rId3" cstate="print"/>
                <a:srcRect/>
                <a:stretch>
                  <a:fillRect/>
                </a:stretch>
              </p:blipFill>
              <p:spPr bwMode="auto">
                <a:xfrm>
                  <a:off x="5280" y="1728"/>
                  <a:ext cx="186" cy="183"/>
                </a:xfrm>
                <a:prstGeom prst="rect">
                  <a:avLst/>
                </a:prstGeom>
                <a:noFill/>
                <a:ln w="9525">
                  <a:noFill/>
                  <a:miter lim="800000"/>
                  <a:headEnd/>
                  <a:tailEnd/>
                </a:ln>
                <a:effectLst/>
              </p:spPr>
            </p:pic>
            <p:pic>
              <p:nvPicPr>
                <p:cNvPr id="588831" name="Picture 31"/>
                <p:cNvPicPr>
                  <a:picLocks noChangeAspect="1" noChangeArrowheads="1"/>
                </p:cNvPicPr>
                <p:nvPr userDrawn="1"/>
              </p:nvPicPr>
              <p:blipFill>
                <a:blip r:embed="rId3" cstate="print"/>
                <a:srcRect/>
                <a:stretch>
                  <a:fillRect/>
                </a:stretch>
              </p:blipFill>
              <p:spPr bwMode="auto">
                <a:xfrm>
                  <a:off x="5040" y="1824"/>
                  <a:ext cx="186" cy="183"/>
                </a:xfrm>
                <a:prstGeom prst="rect">
                  <a:avLst/>
                </a:prstGeom>
                <a:noFill/>
                <a:ln w="9525">
                  <a:noFill/>
                  <a:miter lim="800000"/>
                  <a:headEnd/>
                  <a:tailEnd/>
                </a:ln>
                <a:effectLst/>
              </p:spPr>
            </p:pic>
            <p:pic>
              <p:nvPicPr>
                <p:cNvPr id="588832" name="Picture 32"/>
                <p:cNvPicPr>
                  <a:picLocks noChangeAspect="1" noChangeArrowheads="1"/>
                </p:cNvPicPr>
                <p:nvPr userDrawn="1"/>
              </p:nvPicPr>
              <p:blipFill>
                <a:blip r:embed="rId3" cstate="print"/>
                <a:srcRect/>
                <a:stretch>
                  <a:fillRect/>
                </a:stretch>
              </p:blipFill>
              <p:spPr bwMode="auto">
                <a:xfrm>
                  <a:off x="5088" y="2016"/>
                  <a:ext cx="186" cy="183"/>
                </a:xfrm>
                <a:prstGeom prst="rect">
                  <a:avLst/>
                </a:prstGeom>
                <a:noFill/>
                <a:ln w="9525">
                  <a:noFill/>
                  <a:miter lim="800000"/>
                  <a:headEnd/>
                  <a:tailEnd/>
                </a:ln>
                <a:effectLst/>
              </p:spPr>
            </p:pic>
            <p:pic>
              <p:nvPicPr>
                <p:cNvPr id="588833" name="Picture 33"/>
                <p:cNvPicPr>
                  <a:picLocks noChangeAspect="1" noChangeArrowheads="1"/>
                </p:cNvPicPr>
                <p:nvPr userDrawn="1"/>
              </p:nvPicPr>
              <p:blipFill>
                <a:blip r:embed="rId3" cstate="print"/>
                <a:srcRect/>
                <a:stretch>
                  <a:fillRect/>
                </a:stretch>
              </p:blipFill>
              <p:spPr bwMode="auto">
                <a:xfrm>
                  <a:off x="5280" y="2064"/>
                  <a:ext cx="186" cy="183"/>
                </a:xfrm>
                <a:prstGeom prst="rect">
                  <a:avLst/>
                </a:prstGeom>
                <a:noFill/>
                <a:ln w="9525">
                  <a:noFill/>
                  <a:miter lim="800000"/>
                  <a:headEnd/>
                  <a:tailEnd/>
                </a:ln>
                <a:effectLst/>
              </p:spPr>
            </p:pic>
            <p:pic>
              <p:nvPicPr>
                <p:cNvPr id="588834" name="Picture 34"/>
                <p:cNvPicPr>
                  <a:picLocks noChangeAspect="1" noChangeArrowheads="1"/>
                </p:cNvPicPr>
                <p:nvPr userDrawn="1"/>
              </p:nvPicPr>
              <p:blipFill>
                <a:blip r:embed="rId3" cstate="print"/>
                <a:srcRect/>
                <a:stretch>
                  <a:fillRect/>
                </a:stretch>
              </p:blipFill>
              <p:spPr bwMode="auto">
                <a:xfrm>
                  <a:off x="5232" y="2352"/>
                  <a:ext cx="186" cy="183"/>
                </a:xfrm>
                <a:prstGeom prst="rect">
                  <a:avLst/>
                </a:prstGeom>
                <a:noFill/>
                <a:ln w="9525">
                  <a:noFill/>
                  <a:miter lim="800000"/>
                  <a:headEnd/>
                  <a:tailEnd/>
                </a:ln>
                <a:effectLst/>
              </p:spPr>
            </p:pic>
            <p:pic>
              <p:nvPicPr>
                <p:cNvPr id="588835" name="Picture 35"/>
                <p:cNvPicPr>
                  <a:picLocks noChangeAspect="1" noChangeArrowheads="1"/>
                </p:cNvPicPr>
                <p:nvPr userDrawn="1"/>
              </p:nvPicPr>
              <p:blipFill>
                <a:blip r:embed="rId3" cstate="print"/>
                <a:srcRect/>
                <a:stretch>
                  <a:fillRect/>
                </a:stretch>
              </p:blipFill>
              <p:spPr bwMode="auto">
                <a:xfrm>
                  <a:off x="4992" y="2208"/>
                  <a:ext cx="186" cy="183"/>
                </a:xfrm>
                <a:prstGeom prst="rect">
                  <a:avLst/>
                </a:prstGeom>
                <a:noFill/>
                <a:ln w="9525">
                  <a:noFill/>
                  <a:miter lim="800000"/>
                  <a:headEnd/>
                  <a:tailEnd/>
                </a:ln>
                <a:effectLst/>
              </p:spPr>
            </p:pic>
            <p:pic>
              <p:nvPicPr>
                <p:cNvPr id="588836" name="Picture 36"/>
                <p:cNvPicPr>
                  <a:picLocks noChangeAspect="1" noChangeArrowheads="1"/>
                </p:cNvPicPr>
                <p:nvPr userDrawn="1"/>
              </p:nvPicPr>
              <p:blipFill>
                <a:blip r:embed="rId3" cstate="print"/>
                <a:srcRect/>
                <a:stretch>
                  <a:fillRect/>
                </a:stretch>
              </p:blipFill>
              <p:spPr bwMode="auto">
                <a:xfrm>
                  <a:off x="4992" y="2448"/>
                  <a:ext cx="186" cy="183"/>
                </a:xfrm>
                <a:prstGeom prst="rect">
                  <a:avLst/>
                </a:prstGeom>
                <a:noFill/>
                <a:ln w="9525">
                  <a:noFill/>
                  <a:miter lim="800000"/>
                  <a:headEnd/>
                  <a:tailEnd/>
                </a:ln>
                <a:effectLst/>
              </p:spPr>
            </p:pic>
            <p:pic>
              <p:nvPicPr>
                <p:cNvPr id="588837" name="Picture 37"/>
                <p:cNvPicPr>
                  <a:picLocks noChangeAspect="1" noChangeArrowheads="1"/>
                </p:cNvPicPr>
                <p:nvPr userDrawn="1"/>
              </p:nvPicPr>
              <p:blipFill>
                <a:blip r:embed="rId3" cstate="print"/>
                <a:srcRect/>
                <a:stretch>
                  <a:fillRect/>
                </a:stretch>
              </p:blipFill>
              <p:spPr bwMode="auto">
                <a:xfrm>
                  <a:off x="5136" y="2592"/>
                  <a:ext cx="186" cy="183"/>
                </a:xfrm>
                <a:prstGeom prst="rect">
                  <a:avLst/>
                </a:prstGeom>
                <a:noFill/>
                <a:ln w="9525">
                  <a:noFill/>
                  <a:miter lim="800000"/>
                  <a:headEnd/>
                  <a:tailEnd/>
                </a:ln>
                <a:effectLst/>
              </p:spPr>
            </p:pic>
            <p:pic>
              <p:nvPicPr>
                <p:cNvPr id="588838" name="Picture 38"/>
                <p:cNvPicPr>
                  <a:picLocks noChangeAspect="1" noChangeArrowheads="1"/>
                </p:cNvPicPr>
                <p:nvPr userDrawn="1"/>
              </p:nvPicPr>
              <p:blipFill>
                <a:blip r:embed="rId3" cstate="print"/>
                <a:srcRect/>
                <a:stretch>
                  <a:fillRect/>
                </a:stretch>
              </p:blipFill>
              <p:spPr bwMode="auto">
                <a:xfrm>
                  <a:off x="5232" y="1392"/>
                  <a:ext cx="186" cy="183"/>
                </a:xfrm>
                <a:prstGeom prst="rect">
                  <a:avLst/>
                </a:prstGeom>
                <a:noFill/>
                <a:ln w="9525">
                  <a:noFill/>
                  <a:miter lim="800000"/>
                  <a:headEnd/>
                  <a:tailEnd/>
                </a:ln>
                <a:effectLst/>
              </p:spPr>
            </p:pic>
            <p:pic>
              <p:nvPicPr>
                <p:cNvPr id="588839" name="Picture 39"/>
                <p:cNvPicPr>
                  <a:picLocks noChangeAspect="1" noChangeArrowheads="1"/>
                </p:cNvPicPr>
                <p:nvPr userDrawn="1"/>
              </p:nvPicPr>
              <p:blipFill>
                <a:blip r:embed="rId3" cstate="print"/>
                <a:srcRect/>
                <a:stretch>
                  <a:fillRect/>
                </a:stretch>
              </p:blipFill>
              <p:spPr bwMode="auto">
                <a:xfrm>
                  <a:off x="4944" y="2736"/>
                  <a:ext cx="186" cy="183"/>
                </a:xfrm>
                <a:prstGeom prst="rect">
                  <a:avLst/>
                </a:prstGeom>
                <a:noFill/>
                <a:ln w="9525">
                  <a:noFill/>
                  <a:miter lim="800000"/>
                  <a:headEnd/>
                  <a:tailEnd/>
                </a:ln>
                <a:effectLst/>
              </p:spPr>
            </p:pic>
            <p:pic>
              <p:nvPicPr>
                <p:cNvPr id="588840" name="Picture 40"/>
                <p:cNvPicPr>
                  <a:picLocks noChangeAspect="1" noChangeArrowheads="1"/>
                </p:cNvPicPr>
                <p:nvPr userDrawn="1"/>
              </p:nvPicPr>
              <p:blipFill>
                <a:blip r:embed="rId3" cstate="print"/>
                <a:srcRect/>
                <a:stretch>
                  <a:fillRect/>
                </a:stretch>
              </p:blipFill>
              <p:spPr bwMode="auto">
                <a:xfrm>
                  <a:off x="4992" y="3072"/>
                  <a:ext cx="186" cy="183"/>
                </a:xfrm>
                <a:prstGeom prst="rect">
                  <a:avLst/>
                </a:prstGeom>
                <a:noFill/>
                <a:ln w="9525">
                  <a:noFill/>
                  <a:miter lim="800000"/>
                  <a:headEnd/>
                  <a:tailEnd/>
                </a:ln>
                <a:effectLst/>
              </p:spPr>
            </p:pic>
            <p:pic>
              <p:nvPicPr>
                <p:cNvPr id="588841" name="Picture 41"/>
                <p:cNvPicPr>
                  <a:picLocks noChangeAspect="1" noChangeArrowheads="1"/>
                </p:cNvPicPr>
                <p:nvPr userDrawn="1"/>
              </p:nvPicPr>
              <p:blipFill>
                <a:blip r:embed="rId3" cstate="print"/>
                <a:srcRect/>
                <a:stretch>
                  <a:fillRect/>
                </a:stretch>
              </p:blipFill>
              <p:spPr bwMode="auto">
                <a:xfrm>
                  <a:off x="5232" y="3312"/>
                  <a:ext cx="186" cy="183"/>
                </a:xfrm>
                <a:prstGeom prst="rect">
                  <a:avLst/>
                </a:prstGeom>
                <a:noFill/>
                <a:ln w="9525">
                  <a:noFill/>
                  <a:miter lim="800000"/>
                  <a:headEnd/>
                  <a:tailEnd/>
                </a:ln>
                <a:effectLst/>
              </p:spPr>
            </p:pic>
            <p:pic>
              <p:nvPicPr>
                <p:cNvPr id="588842" name="Picture 42"/>
                <p:cNvPicPr>
                  <a:picLocks noChangeAspect="1" noChangeArrowheads="1"/>
                </p:cNvPicPr>
                <p:nvPr userDrawn="1"/>
              </p:nvPicPr>
              <p:blipFill>
                <a:blip r:embed="rId3" cstate="print"/>
                <a:srcRect/>
                <a:stretch>
                  <a:fillRect/>
                </a:stretch>
              </p:blipFill>
              <p:spPr bwMode="auto">
                <a:xfrm>
                  <a:off x="4992" y="3408"/>
                  <a:ext cx="186" cy="183"/>
                </a:xfrm>
                <a:prstGeom prst="rect">
                  <a:avLst/>
                </a:prstGeom>
                <a:noFill/>
                <a:ln w="9525">
                  <a:noFill/>
                  <a:miter lim="800000"/>
                  <a:headEnd/>
                  <a:tailEnd/>
                </a:ln>
                <a:effectLst/>
              </p:spPr>
            </p:pic>
            <p:pic>
              <p:nvPicPr>
                <p:cNvPr id="588843" name="Picture 43"/>
                <p:cNvPicPr>
                  <a:picLocks noChangeAspect="1" noChangeArrowheads="1"/>
                </p:cNvPicPr>
                <p:nvPr userDrawn="1"/>
              </p:nvPicPr>
              <p:blipFill>
                <a:blip r:embed="rId3" cstate="print"/>
                <a:srcRect/>
                <a:stretch>
                  <a:fillRect/>
                </a:stretch>
              </p:blipFill>
              <p:spPr bwMode="auto">
                <a:xfrm>
                  <a:off x="5088" y="3552"/>
                  <a:ext cx="186" cy="183"/>
                </a:xfrm>
                <a:prstGeom prst="rect">
                  <a:avLst/>
                </a:prstGeom>
                <a:noFill/>
                <a:ln w="9525">
                  <a:noFill/>
                  <a:miter lim="800000"/>
                  <a:headEnd/>
                  <a:tailEnd/>
                </a:ln>
                <a:effectLst/>
              </p:spPr>
            </p:pic>
            <p:pic>
              <p:nvPicPr>
                <p:cNvPr id="588844" name="Picture 44"/>
                <p:cNvPicPr>
                  <a:picLocks noChangeAspect="1" noChangeArrowheads="1"/>
                </p:cNvPicPr>
                <p:nvPr userDrawn="1"/>
              </p:nvPicPr>
              <p:blipFill>
                <a:blip r:embed="rId3" cstate="print"/>
                <a:srcRect/>
                <a:stretch>
                  <a:fillRect/>
                </a:stretch>
              </p:blipFill>
              <p:spPr bwMode="auto">
                <a:xfrm>
                  <a:off x="4992" y="3792"/>
                  <a:ext cx="186" cy="183"/>
                </a:xfrm>
                <a:prstGeom prst="rect">
                  <a:avLst/>
                </a:prstGeom>
                <a:noFill/>
                <a:ln w="9525">
                  <a:noFill/>
                  <a:miter lim="800000"/>
                  <a:headEnd/>
                  <a:tailEnd/>
                </a:ln>
                <a:effectLst/>
              </p:spPr>
            </p:pic>
            <p:pic>
              <p:nvPicPr>
                <p:cNvPr id="588845" name="Picture 45"/>
                <p:cNvPicPr>
                  <a:picLocks noChangeAspect="1" noChangeArrowheads="1"/>
                </p:cNvPicPr>
                <p:nvPr userDrawn="1"/>
              </p:nvPicPr>
              <p:blipFill>
                <a:blip r:embed="rId3" cstate="print"/>
                <a:srcRect/>
                <a:stretch>
                  <a:fillRect/>
                </a:stretch>
              </p:blipFill>
              <p:spPr bwMode="auto">
                <a:xfrm>
                  <a:off x="5184" y="3696"/>
                  <a:ext cx="186" cy="183"/>
                </a:xfrm>
                <a:prstGeom prst="rect">
                  <a:avLst/>
                </a:prstGeom>
                <a:noFill/>
                <a:ln w="9525">
                  <a:noFill/>
                  <a:miter lim="800000"/>
                  <a:headEnd/>
                  <a:tailEnd/>
                </a:ln>
                <a:effectLst/>
              </p:spPr>
            </p:pic>
          </p:grpSp>
        </p:grpSp>
        <p:sp>
          <p:nvSpPr>
            <p:cNvPr id="588846" name="Freeform 46"/>
            <p:cNvSpPr>
              <a:spLocks/>
            </p:cNvSpPr>
            <p:nvPr/>
          </p:nvSpPr>
          <p:spPr bwMode="auto">
            <a:xfrm>
              <a:off x="5010" y="3092"/>
              <a:ext cx="750" cy="1222"/>
            </a:xfrm>
            <a:custGeom>
              <a:avLst/>
              <a:gdLst/>
              <a:ahLst/>
              <a:cxnLst>
                <a:cxn ang="0">
                  <a:pos x="372" y="154"/>
                </a:cxn>
                <a:cxn ang="0">
                  <a:pos x="378" y="412"/>
                </a:cxn>
                <a:cxn ang="0">
                  <a:pos x="312" y="724"/>
                </a:cxn>
                <a:cxn ang="0">
                  <a:pos x="138" y="928"/>
                </a:cxn>
                <a:cxn ang="0">
                  <a:pos x="0" y="976"/>
                </a:cxn>
                <a:cxn ang="0">
                  <a:pos x="0" y="1222"/>
                </a:cxn>
                <a:cxn ang="0">
                  <a:pos x="750" y="1222"/>
                </a:cxn>
                <a:cxn ang="0">
                  <a:pos x="750" y="178"/>
                </a:cxn>
                <a:cxn ang="0">
                  <a:pos x="372" y="154"/>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endParaRPr lang="tr-TR"/>
            </a:p>
          </p:txBody>
        </p:sp>
        <p:sp>
          <p:nvSpPr>
            <p:cNvPr id="588847" name="Freeform 47"/>
            <p:cNvSpPr>
              <a:spLocks/>
            </p:cNvSpPr>
            <p:nvPr/>
          </p:nvSpPr>
          <p:spPr bwMode="auto">
            <a:xfrm>
              <a:off x="5001" y="3060"/>
              <a:ext cx="768" cy="1260"/>
            </a:xfrm>
            <a:custGeom>
              <a:avLst/>
              <a:gdLst/>
              <a:ahLst/>
              <a:cxnLst>
                <a:cxn ang="0">
                  <a:pos x="0" y="1260"/>
                </a:cxn>
                <a:cxn ang="0">
                  <a:pos x="0" y="1134"/>
                </a:cxn>
                <a:cxn ang="0">
                  <a:pos x="210" y="1032"/>
                </a:cxn>
                <a:cxn ang="0">
                  <a:pos x="324" y="918"/>
                </a:cxn>
                <a:cxn ang="0">
                  <a:pos x="414" y="714"/>
                </a:cxn>
                <a:cxn ang="0">
                  <a:pos x="450" y="456"/>
                </a:cxn>
                <a:cxn ang="0">
                  <a:pos x="438" y="258"/>
                </a:cxn>
                <a:cxn ang="0">
                  <a:pos x="684" y="0"/>
                </a:cxn>
                <a:cxn ang="0">
                  <a:pos x="768" y="18"/>
                </a:cxn>
                <a:cxn ang="0">
                  <a:pos x="768" y="1254"/>
                </a:cxn>
                <a:cxn ang="0">
                  <a:pos x="0" y="1260"/>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8848" name="Freeform 48"/>
            <p:cNvSpPr>
              <a:spLocks/>
            </p:cNvSpPr>
            <p:nvPr/>
          </p:nvSpPr>
          <p:spPr bwMode="auto">
            <a:xfrm>
              <a:off x="4994" y="1775"/>
              <a:ext cx="776" cy="2543"/>
            </a:xfrm>
            <a:custGeom>
              <a:avLst/>
              <a:gdLst/>
              <a:ahLst/>
              <a:cxnLst>
                <a:cxn ang="0">
                  <a:pos x="550" y="115"/>
                </a:cxn>
                <a:cxn ang="0">
                  <a:pos x="460" y="529"/>
                </a:cxn>
                <a:cxn ang="0">
                  <a:pos x="298" y="925"/>
                </a:cxn>
                <a:cxn ang="0">
                  <a:pos x="76" y="1267"/>
                </a:cxn>
                <a:cxn ang="0">
                  <a:pos x="4" y="1339"/>
                </a:cxn>
                <a:cxn ang="0">
                  <a:pos x="100" y="1351"/>
                </a:cxn>
                <a:cxn ang="0">
                  <a:pos x="286" y="1399"/>
                </a:cxn>
                <a:cxn ang="0">
                  <a:pos x="394" y="1525"/>
                </a:cxn>
                <a:cxn ang="0">
                  <a:pos x="478" y="1705"/>
                </a:cxn>
                <a:cxn ang="0">
                  <a:pos x="478" y="1969"/>
                </a:cxn>
                <a:cxn ang="0">
                  <a:pos x="370" y="2263"/>
                </a:cxn>
                <a:cxn ang="0">
                  <a:pos x="124" y="2479"/>
                </a:cxn>
                <a:cxn ang="0">
                  <a:pos x="22" y="2515"/>
                </a:cxn>
                <a:cxn ang="0">
                  <a:pos x="196" y="2533"/>
                </a:cxn>
                <a:cxn ang="0">
                  <a:pos x="388" y="2455"/>
                </a:cxn>
                <a:cxn ang="0">
                  <a:pos x="502" y="2299"/>
                </a:cxn>
                <a:cxn ang="0">
                  <a:pos x="598" y="2197"/>
                </a:cxn>
                <a:cxn ang="0">
                  <a:pos x="694" y="2197"/>
                </a:cxn>
                <a:cxn ang="0">
                  <a:pos x="742" y="2230"/>
                </a:cxn>
                <a:cxn ang="0">
                  <a:pos x="712" y="2137"/>
                </a:cxn>
                <a:cxn ang="0">
                  <a:pos x="664" y="1807"/>
                </a:cxn>
                <a:cxn ang="0">
                  <a:pos x="670" y="1561"/>
                </a:cxn>
                <a:cxn ang="0">
                  <a:pos x="718" y="1393"/>
                </a:cxn>
                <a:cxn ang="0">
                  <a:pos x="748" y="1219"/>
                </a:cxn>
                <a:cxn ang="0">
                  <a:pos x="550" y="115"/>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w="9525">
              <a:noFill/>
              <a:round/>
              <a:headEnd/>
              <a:tailEnd/>
            </a:ln>
            <a:effectLst/>
          </p:spPr>
          <p:txBody>
            <a:bodyPr wrap="none" anchor="ctr"/>
            <a:lstStyle/>
            <a:p>
              <a:endParaRPr lang="tr-TR"/>
            </a:p>
          </p:txBody>
        </p:sp>
        <p:sp>
          <p:nvSpPr>
            <p:cNvPr id="588849" name="Freeform 49" descr="kimonopat1"/>
            <p:cNvSpPr>
              <a:spLocks/>
            </p:cNvSpPr>
            <p:nvPr/>
          </p:nvSpPr>
          <p:spPr bwMode="auto">
            <a:xfrm>
              <a:off x="5046" y="2229"/>
              <a:ext cx="617" cy="1376"/>
            </a:xfrm>
            <a:custGeom>
              <a:avLst/>
              <a:gdLst/>
              <a:ahLst/>
              <a:cxnLst>
                <a:cxn ang="0">
                  <a:pos x="486" y="3"/>
                </a:cxn>
                <a:cxn ang="0">
                  <a:pos x="402" y="381"/>
                </a:cxn>
                <a:cxn ang="0">
                  <a:pos x="216" y="777"/>
                </a:cxn>
                <a:cxn ang="0">
                  <a:pos x="0" y="1119"/>
                </a:cxn>
                <a:cxn ang="0">
                  <a:pos x="102" y="1101"/>
                </a:cxn>
                <a:cxn ang="0">
                  <a:pos x="282" y="1119"/>
                </a:cxn>
                <a:cxn ang="0">
                  <a:pos x="378" y="1185"/>
                </a:cxn>
                <a:cxn ang="0">
                  <a:pos x="432" y="1269"/>
                </a:cxn>
                <a:cxn ang="0">
                  <a:pos x="444" y="1365"/>
                </a:cxn>
                <a:cxn ang="0">
                  <a:pos x="498" y="1203"/>
                </a:cxn>
                <a:cxn ang="0">
                  <a:pos x="564" y="825"/>
                </a:cxn>
                <a:cxn ang="0">
                  <a:pos x="606" y="363"/>
                </a:cxn>
                <a:cxn ang="0">
                  <a:pos x="486" y="3"/>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4" cstate="print"/>
              <a:srcRect/>
              <a:tile tx="0" ty="0" sx="100000" sy="100000" flip="none" algn="tl"/>
            </a:blipFill>
            <a:ln w="9525" cap="flat" cmpd="sng">
              <a:noFill/>
              <a:prstDash val="solid"/>
              <a:round/>
              <a:headEnd/>
              <a:tailEnd/>
            </a:ln>
            <a:effectLst/>
          </p:spPr>
          <p:txBody>
            <a:bodyPr wrap="none" anchor="ctr"/>
            <a:lstStyle/>
            <a:p>
              <a:endParaRPr lang="tr-TR"/>
            </a:p>
          </p:txBody>
        </p:sp>
        <p:sp>
          <p:nvSpPr>
            <p:cNvPr id="588850" name="Freeform 50" descr="kimonopat1"/>
            <p:cNvSpPr>
              <a:spLocks/>
            </p:cNvSpPr>
            <p:nvPr/>
          </p:nvSpPr>
          <p:spPr bwMode="auto">
            <a:xfrm>
              <a:off x="5193" y="269"/>
              <a:ext cx="576" cy="3180"/>
            </a:xfrm>
            <a:custGeom>
              <a:avLst/>
              <a:gdLst/>
              <a:ahLst/>
              <a:cxnLst>
                <a:cxn ang="0">
                  <a:pos x="42" y="61"/>
                </a:cxn>
                <a:cxn ang="0">
                  <a:pos x="156" y="517"/>
                </a:cxn>
                <a:cxn ang="0">
                  <a:pos x="288" y="991"/>
                </a:cxn>
                <a:cxn ang="0">
                  <a:pos x="414" y="1435"/>
                </a:cxn>
                <a:cxn ang="0">
                  <a:pos x="576" y="1807"/>
                </a:cxn>
                <a:cxn ang="0">
                  <a:pos x="576" y="3055"/>
                </a:cxn>
                <a:cxn ang="0">
                  <a:pos x="414" y="2557"/>
                </a:cxn>
                <a:cxn ang="0">
                  <a:pos x="252" y="1765"/>
                </a:cxn>
                <a:cxn ang="0">
                  <a:pos x="126" y="961"/>
                </a:cxn>
                <a:cxn ang="0">
                  <a:pos x="12" y="151"/>
                </a:cxn>
                <a:cxn ang="0">
                  <a:pos x="42" y="6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4" cstate="print"/>
              <a:srcRect/>
              <a:tile tx="0" ty="0" sx="100000" sy="100000" flip="none" algn="tl"/>
            </a:blipFill>
            <a:ln w="9525" cap="flat" cmpd="sng">
              <a:noFill/>
              <a:prstDash val="solid"/>
              <a:round/>
              <a:headEnd/>
              <a:tailEnd/>
            </a:ln>
            <a:effectLst/>
          </p:spPr>
          <p:txBody>
            <a:bodyPr wrap="none" anchor="ctr"/>
            <a:lstStyle/>
            <a:p>
              <a:endParaRPr lang="tr-TR"/>
            </a:p>
          </p:txBody>
        </p:sp>
        <p:sp>
          <p:nvSpPr>
            <p:cNvPr id="588851" name="Freeform 51"/>
            <p:cNvSpPr>
              <a:spLocks/>
            </p:cNvSpPr>
            <p:nvPr/>
          </p:nvSpPr>
          <p:spPr bwMode="auto">
            <a:xfrm>
              <a:off x="5197" y="165"/>
              <a:ext cx="573" cy="1935"/>
            </a:xfrm>
            <a:custGeom>
              <a:avLst/>
              <a:gdLst/>
              <a:ahLst/>
              <a:cxnLst>
                <a:cxn ang="0">
                  <a:pos x="69" y="63"/>
                </a:cxn>
                <a:cxn ang="0">
                  <a:pos x="207" y="549"/>
                </a:cxn>
                <a:cxn ang="0">
                  <a:pos x="381" y="1101"/>
                </a:cxn>
                <a:cxn ang="0">
                  <a:pos x="573" y="1575"/>
                </a:cxn>
                <a:cxn ang="0">
                  <a:pos x="573" y="1935"/>
                </a:cxn>
                <a:cxn ang="0">
                  <a:pos x="321" y="1449"/>
                </a:cxn>
                <a:cxn ang="0">
                  <a:pos x="147" y="699"/>
                </a:cxn>
                <a:cxn ang="0">
                  <a:pos x="15" y="171"/>
                </a:cxn>
                <a:cxn ang="0">
                  <a:pos x="69" y="63"/>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8852" name="Freeform 52"/>
            <p:cNvSpPr>
              <a:spLocks/>
            </p:cNvSpPr>
            <p:nvPr/>
          </p:nvSpPr>
          <p:spPr bwMode="auto">
            <a:xfrm>
              <a:off x="5004" y="0"/>
              <a:ext cx="363"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endParaRPr lang="tr-TR"/>
            </a:p>
          </p:txBody>
        </p:sp>
        <p:sp>
          <p:nvSpPr>
            <p:cNvPr id="588853" name="Freeform 53"/>
            <p:cNvSpPr>
              <a:spLocks/>
            </p:cNvSpPr>
            <p:nvPr/>
          </p:nvSpPr>
          <p:spPr bwMode="auto">
            <a:xfrm>
              <a:off x="5004" y="1"/>
              <a:ext cx="189"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w="9525">
              <a:noFill/>
              <a:round/>
              <a:headEnd/>
              <a:tailEnd/>
            </a:ln>
            <a:effectLst/>
          </p:spPr>
          <p:txBody>
            <a:bodyPr wrap="none" anchor="ctr"/>
            <a:lstStyle/>
            <a:p>
              <a:endParaRPr lang="tr-TR"/>
            </a:p>
          </p:txBody>
        </p:sp>
        <p:sp>
          <p:nvSpPr>
            <p:cNvPr id="588854"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8855" name="Freeform 55"/>
            <p:cNvSpPr>
              <a:spLocks/>
            </p:cNvSpPr>
            <p:nvPr/>
          </p:nvSpPr>
          <p:spPr bwMode="auto">
            <a:xfrm>
              <a:off x="5013" y="3924"/>
              <a:ext cx="734" cy="390"/>
            </a:xfrm>
            <a:custGeom>
              <a:avLst/>
              <a:gdLst/>
              <a:ahLst/>
              <a:cxnLst>
                <a:cxn ang="0">
                  <a:pos x="1" y="357"/>
                </a:cxn>
                <a:cxn ang="0">
                  <a:pos x="109" y="341"/>
                </a:cxn>
                <a:cxn ang="0">
                  <a:pos x="241" y="305"/>
                </a:cxn>
                <a:cxn ang="0">
                  <a:pos x="353" y="209"/>
                </a:cxn>
                <a:cxn ang="0">
                  <a:pos x="429" y="89"/>
                </a:cxn>
                <a:cxn ang="0">
                  <a:pos x="493" y="17"/>
                </a:cxn>
                <a:cxn ang="0">
                  <a:pos x="577" y="1"/>
                </a:cxn>
                <a:cxn ang="0">
                  <a:pos x="629" y="21"/>
                </a:cxn>
                <a:cxn ang="0">
                  <a:pos x="673" y="65"/>
                </a:cxn>
                <a:cxn ang="0">
                  <a:pos x="673" y="137"/>
                </a:cxn>
                <a:cxn ang="0">
                  <a:pos x="561" y="225"/>
                </a:cxn>
                <a:cxn ang="0">
                  <a:pos x="425" y="297"/>
                </a:cxn>
                <a:cxn ang="0">
                  <a:pos x="245" y="357"/>
                </a:cxn>
                <a:cxn ang="0">
                  <a:pos x="113" y="377"/>
                </a:cxn>
                <a:cxn ang="0">
                  <a:pos x="1" y="357"/>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8856"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lgn="ctr" eaLnBrk="1" hangingPunct="1"/>
              <a:endParaRPr kumimoji="1" lang="tr-TR" sz="1800">
                <a:latin typeface="Arial" charset="0"/>
              </a:endParaRPr>
            </a:p>
          </p:txBody>
        </p:sp>
      </p:grpSp>
      <p:sp>
        <p:nvSpPr>
          <p:cNvPr id="588857" name="Rectangle 57"/>
          <p:cNvSpPr>
            <a:spLocks noGrp="1" noChangeArrowheads="1"/>
          </p:cNvSpPr>
          <p:nvPr>
            <p:ph type="ctrTitle" sz="quarter"/>
          </p:nvPr>
        </p:nvSpPr>
        <p:spPr>
          <a:xfrm>
            <a:off x="685800" y="1370013"/>
            <a:ext cx="6965950" cy="2057400"/>
          </a:xfrm>
        </p:spPr>
        <p:txBody>
          <a:bodyPr/>
          <a:lstStyle>
            <a:lvl1pPr>
              <a:defRPr/>
            </a:lvl1pPr>
          </a:lstStyle>
          <a:p>
            <a:r>
              <a:rPr lang="tr-TR"/>
              <a:t>Click to edit Master title style</a:t>
            </a:r>
          </a:p>
        </p:txBody>
      </p:sp>
      <p:sp>
        <p:nvSpPr>
          <p:cNvPr id="588858"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r>
              <a:rPr lang="tr-TR"/>
              <a:t>Click to edit Master subtitle style</a:t>
            </a:r>
          </a:p>
        </p:txBody>
      </p:sp>
      <p:sp>
        <p:nvSpPr>
          <p:cNvPr id="588859" name="Rectangle 59"/>
          <p:cNvSpPr>
            <a:spLocks noGrp="1" noChangeArrowheads="1"/>
          </p:cNvSpPr>
          <p:nvPr>
            <p:ph type="dt" sz="quarter" idx="2"/>
          </p:nvPr>
        </p:nvSpPr>
        <p:spPr/>
        <p:txBody>
          <a:bodyPr/>
          <a:lstStyle>
            <a:lvl1pPr>
              <a:defRPr/>
            </a:lvl1pPr>
          </a:lstStyle>
          <a:p>
            <a:endParaRPr lang="tr-TR"/>
          </a:p>
        </p:txBody>
      </p:sp>
      <p:sp>
        <p:nvSpPr>
          <p:cNvPr id="588860" name="Rectangle 60"/>
          <p:cNvSpPr>
            <a:spLocks noGrp="1" noChangeArrowheads="1"/>
          </p:cNvSpPr>
          <p:nvPr>
            <p:ph type="ftr" sz="quarter" idx="3"/>
          </p:nvPr>
        </p:nvSpPr>
        <p:spPr/>
        <p:txBody>
          <a:bodyPr/>
          <a:lstStyle>
            <a:lvl1pPr>
              <a:defRPr/>
            </a:lvl1pPr>
          </a:lstStyle>
          <a:p>
            <a:endParaRPr lang="tr-TR"/>
          </a:p>
        </p:txBody>
      </p:sp>
      <p:sp>
        <p:nvSpPr>
          <p:cNvPr id="588861" name="Rectangle 61"/>
          <p:cNvSpPr>
            <a:spLocks noGrp="1" noChangeArrowheads="1"/>
          </p:cNvSpPr>
          <p:nvPr>
            <p:ph type="sldNum" sz="quarter" idx="4"/>
          </p:nvPr>
        </p:nvSpPr>
        <p:spPr/>
        <p:txBody>
          <a:bodyPr/>
          <a:lstStyle>
            <a:lvl1pPr>
              <a:defRPr/>
            </a:lvl1pPr>
          </a:lstStyle>
          <a:p>
            <a:fld id="{4F48994F-C90D-406C-8175-45F7C6E31FDD}" type="slidenum">
              <a:rPr lang="tr-TR"/>
              <a:pPr/>
              <a:t>‹#›</a:t>
            </a:fld>
            <a:endParaRPr lang="tr-TR"/>
          </a:p>
        </p:txBody>
      </p:sp>
    </p:spTree>
  </p:cSld>
  <p:clrMapOvr>
    <a:masterClrMapping/>
  </p:clrMapOvr>
  <p:transition>
    <p:wheel spokes="8"/>
    <p:sndAc>
      <p:stSnd>
        <p:snd r:embed="rId1"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88857"/>
                                        </p:tgtEl>
                                        <p:attrNameLst>
                                          <p:attrName>style.visibility</p:attrName>
                                        </p:attrNameLst>
                                      </p:cBhvr>
                                      <p:to>
                                        <p:strVal val="visible"/>
                                      </p:to>
                                    </p:set>
                                    <p:animEffect transition="in" filter="fade">
                                      <p:cBhvr>
                                        <p:cTn id="7" dur="600">
                                          <p:stCondLst>
                                            <p:cond delay="0"/>
                                          </p:stCondLst>
                                        </p:cTn>
                                        <p:tgtEl>
                                          <p:spTgt spid="588857"/>
                                        </p:tgtEl>
                                      </p:cBhvr>
                                    </p:animEffect>
                                    <p:anim calcmode="lin" valueType="num">
                                      <p:cBhvr>
                                        <p:cTn id="8" dur="600" fill="hold">
                                          <p:stCondLst>
                                            <p:cond delay="0"/>
                                          </p:stCondLst>
                                        </p:cTn>
                                        <p:tgtEl>
                                          <p:spTgt spid="588857"/>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88857"/>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8885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88858">
                                            <p:txEl>
                                              <p:pRg st="0" end="0"/>
                                            </p:txEl>
                                          </p:spTgt>
                                        </p:tgtEl>
                                        <p:attrNameLst>
                                          <p:attrName>style.visibility</p:attrName>
                                        </p:attrNameLst>
                                      </p:cBhvr>
                                      <p:to>
                                        <p:strVal val="visible"/>
                                      </p:to>
                                    </p:set>
                                    <p:animEffect transition="in" filter="slide(fromBottom)">
                                      <p:cBhvr>
                                        <p:cTn id="15" dur="500">
                                          <p:stCondLst>
                                            <p:cond delay="0"/>
                                          </p:stCondLst>
                                        </p:cTn>
                                        <p:tgtEl>
                                          <p:spTgt spid="5888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57" grpId="0"/>
      <p:bldP spid="588858" grpId="0" build="p">
        <p:tmplLst>
          <p:tmpl lvl="1">
            <p:tnLst>
              <p:par>
                <p:cTn presetID="12" presetClass="entr" presetSubtype="4" fill="hold" nodeType="clickEffect">
                  <p:stCondLst>
                    <p:cond delay="0"/>
                  </p:stCondLst>
                  <p:childTnLst>
                    <p:set>
                      <p:cBhvr>
                        <p:cTn dur="1" fill="hold">
                          <p:stCondLst>
                            <p:cond delay="0"/>
                          </p:stCondLst>
                        </p:cTn>
                        <p:tgtEl>
                          <p:spTgt spid="588858"/>
                        </p:tgtEl>
                        <p:attrNameLst>
                          <p:attrName>style.visibility</p:attrName>
                        </p:attrNameLst>
                      </p:cBhvr>
                      <p:to>
                        <p:strVal val="visible"/>
                      </p:to>
                    </p:set>
                    <p:animEffect transition="in" filter="slide(fromBottom)">
                      <p:cBhvr>
                        <p:cTn dur="500">
                          <p:stCondLst>
                            <p:cond delay="0"/>
                          </p:stCondLst>
                        </p:cTn>
                        <p:tgtEl>
                          <p:spTgt spid="588858"/>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0391517-71F0-4D85-915D-333D50AC09A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2B08C698-296A-4B27-A0FC-DEE417EA901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263525" y="1598613"/>
            <a:ext cx="3616325"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032250" y="1598613"/>
            <a:ext cx="36179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D6D057F-B193-45BF-A942-31404E777D0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265D66F4-4E51-49CA-B4BC-6AC21FD4253D}"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3E50C53A-46CD-4B07-8ADA-EE65F1D8FD9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01BCEE38-4C81-4615-A280-AAD878B82ADF}"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7BDAE049-38C9-4018-94AB-5E1FA28B6D3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5B0E06E-3F9C-496A-BBB4-8F30A9BCDCAC}"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0F6B6F37-6FE7-40FC-BB72-FB558CC25B57}"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11D30C7D-0D63-447F-AA1A-73BDE6DDA1DE}"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5827713" y="227013"/>
            <a:ext cx="1868487" cy="5868987"/>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219075" y="227013"/>
            <a:ext cx="5456238" cy="586898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285B733E-FEAF-4845-8C2B-AE173809B91E}"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591874" name="Group 2"/>
          <p:cNvGrpSpPr>
            <a:grpSpLocks/>
          </p:cNvGrpSpPr>
          <p:nvPr/>
        </p:nvGrpSpPr>
        <p:grpSpPr bwMode="auto">
          <a:xfrm>
            <a:off x="1658938" y="1600200"/>
            <a:ext cx="6837362" cy="3200400"/>
            <a:chOff x="1045" y="1008"/>
            <a:chExt cx="4307" cy="2016"/>
          </a:xfrm>
        </p:grpSpPr>
        <p:sp>
          <p:nvSpPr>
            <p:cNvPr id="591875" name="Oval 3"/>
            <p:cNvSpPr>
              <a:spLocks noChangeArrowheads="1"/>
            </p:cNvSpPr>
            <p:nvPr/>
          </p:nvSpPr>
          <p:spPr bwMode="hidden">
            <a:xfrm flipH="1">
              <a:off x="4392" y="1008"/>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1876" name="Oval 4"/>
            <p:cNvSpPr>
              <a:spLocks noChangeArrowheads="1"/>
            </p:cNvSpPr>
            <p:nvPr/>
          </p:nvSpPr>
          <p:spPr bwMode="hidden">
            <a:xfrm flipH="1">
              <a:off x="3264" y="1008"/>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1877" name="Oval 5"/>
            <p:cNvSpPr>
              <a:spLocks noChangeArrowheads="1"/>
            </p:cNvSpPr>
            <p:nvPr/>
          </p:nvSpPr>
          <p:spPr bwMode="hidden">
            <a:xfrm flipH="1">
              <a:off x="2136" y="1008"/>
              <a:ext cx="960" cy="960"/>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sp>
          <p:nvSpPr>
            <p:cNvPr id="591878" name="Oval 6"/>
            <p:cNvSpPr>
              <a:spLocks noChangeArrowheads="1"/>
            </p:cNvSpPr>
            <p:nvPr/>
          </p:nvSpPr>
          <p:spPr bwMode="hidden">
            <a:xfrm flipH="1">
              <a:off x="2136" y="2064"/>
              <a:ext cx="960" cy="960"/>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1879" name="Oval 7"/>
            <p:cNvSpPr>
              <a:spLocks noChangeArrowheads="1"/>
            </p:cNvSpPr>
            <p:nvPr/>
          </p:nvSpPr>
          <p:spPr bwMode="hidden">
            <a:xfrm flipH="1">
              <a:off x="1045" y="2064"/>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1880" name="Oval 8"/>
            <p:cNvSpPr>
              <a:spLocks noChangeArrowheads="1"/>
            </p:cNvSpPr>
            <p:nvPr/>
          </p:nvSpPr>
          <p:spPr bwMode="hidden">
            <a:xfrm flipH="1">
              <a:off x="4392" y="2064"/>
              <a:ext cx="960" cy="960"/>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grpSp>
      <p:sp>
        <p:nvSpPr>
          <p:cNvPr id="591881" name="Rectangle 9"/>
          <p:cNvSpPr>
            <a:spLocks noGrp="1" noChangeArrowheads="1"/>
          </p:cNvSpPr>
          <p:nvPr>
            <p:ph type="dt" sz="half" idx="2"/>
          </p:nvPr>
        </p:nvSpPr>
        <p:spPr/>
        <p:txBody>
          <a:bodyPr/>
          <a:lstStyle>
            <a:lvl1pPr>
              <a:defRPr/>
            </a:lvl1pPr>
          </a:lstStyle>
          <a:p>
            <a:endParaRPr lang="tr-TR"/>
          </a:p>
        </p:txBody>
      </p:sp>
      <p:sp>
        <p:nvSpPr>
          <p:cNvPr id="591882" name="Rectangle 10"/>
          <p:cNvSpPr>
            <a:spLocks noGrp="1" noChangeArrowheads="1"/>
          </p:cNvSpPr>
          <p:nvPr>
            <p:ph type="ftr" sz="quarter" idx="3"/>
          </p:nvPr>
        </p:nvSpPr>
        <p:spPr/>
        <p:txBody>
          <a:bodyPr/>
          <a:lstStyle>
            <a:lvl1pPr>
              <a:defRPr/>
            </a:lvl1pPr>
          </a:lstStyle>
          <a:p>
            <a:endParaRPr lang="tr-TR"/>
          </a:p>
        </p:txBody>
      </p:sp>
      <p:sp>
        <p:nvSpPr>
          <p:cNvPr id="591883" name="Rectangle 11"/>
          <p:cNvSpPr>
            <a:spLocks noGrp="1" noChangeArrowheads="1"/>
          </p:cNvSpPr>
          <p:nvPr>
            <p:ph type="sldNum" sz="quarter" idx="4"/>
          </p:nvPr>
        </p:nvSpPr>
        <p:spPr/>
        <p:txBody>
          <a:bodyPr/>
          <a:lstStyle>
            <a:lvl1pPr>
              <a:defRPr/>
            </a:lvl1pPr>
          </a:lstStyle>
          <a:p>
            <a:fld id="{54B41965-E68B-49B7-91C8-1A9F0B9C8BE8}" type="slidenum">
              <a:rPr lang="tr-TR"/>
              <a:pPr/>
              <a:t>‹#›</a:t>
            </a:fld>
            <a:endParaRPr lang="tr-TR"/>
          </a:p>
        </p:txBody>
      </p:sp>
      <p:sp>
        <p:nvSpPr>
          <p:cNvPr id="591884" name="Rectangle 12"/>
          <p:cNvSpPr>
            <a:spLocks noGrp="1" noChangeArrowheads="1"/>
          </p:cNvSpPr>
          <p:nvPr>
            <p:ph type="ctrTitle"/>
          </p:nvPr>
        </p:nvSpPr>
        <p:spPr>
          <a:xfrm>
            <a:off x="685800" y="1219200"/>
            <a:ext cx="7772400" cy="1933575"/>
          </a:xfrm>
        </p:spPr>
        <p:txBody>
          <a:bodyPr anchor="b"/>
          <a:lstStyle>
            <a:lvl1pPr algn="r">
              <a:defRPr sz="4400"/>
            </a:lvl1pPr>
          </a:lstStyle>
          <a:p>
            <a:r>
              <a:rPr lang="tr-TR"/>
              <a:t>Click to edit Master title style</a:t>
            </a:r>
          </a:p>
        </p:txBody>
      </p:sp>
      <p:sp>
        <p:nvSpPr>
          <p:cNvPr id="591885"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r>
              <a:rPr lang="tr-TR"/>
              <a:t>Click to edit Master subtitle style</a:t>
            </a:r>
          </a:p>
        </p:txBody>
      </p:sp>
    </p:spTree>
  </p:cSld>
  <p:clrMapOvr>
    <a:masterClrMapping/>
  </p:clrMapOvr>
  <p:transition>
    <p:wheel spokes="8"/>
    <p:sndAc>
      <p:stSnd>
        <p:snd r:embed="rId1"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91884"/>
                                        </p:tgtEl>
                                        <p:attrNameLst>
                                          <p:attrName>style.visibility</p:attrName>
                                        </p:attrNameLst>
                                      </p:cBhvr>
                                      <p:to>
                                        <p:strVal val="visible"/>
                                      </p:to>
                                    </p:set>
                                    <p:animEffect transition="in" filter="fade">
                                      <p:cBhvr>
                                        <p:cTn id="7" dur="600">
                                          <p:stCondLst>
                                            <p:cond delay="0"/>
                                          </p:stCondLst>
                                        </p:cTn>
                                        <p:tgtEl>
                                          <p:spTgt spid="591884"/>
                                        </p:tgtEl>
                                      </p:cBhvr>
                                    </p:animEffect>
                                    <p:anim calcmode="lin" valueType="num">
                                      <p:cBhvr>
                                        <p:cTn id="8" dur="600" fill="hold">
                                          <p:stCondLst>
                                            <p:cond delay="0"/>
                                          </p:stCondLst>
                                        </p:cTn>
                                        <p:tgtEl>
                                          <p:spTgt spid="591884"/>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91884"/>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9188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91885">
                                            <p:txEl>
                                              <p:pRg st="0" end="0"/>
                                            </p:txEl>
                                          </p:spTgt>
                                        </p:tgtEl>
                                        <p:attrNameLst>
                                          <p:attrName>style.visibility</p:attrName>
                                        </p:attrNameLst>
                                      </p:cBhvr>
                                      <p:to>
                                        <p:strVal val="visible"/>
                                      </p:to>
                                    </p:set>
                                    <p:animEffect transition="in" filter="slide(fromBottom)">
                                      <p:cBhvr>
                                        <p:cTn id="15" dur="500">
                                          <p:stCondLst>
                                            <p:cond delay="0"/>
                                          </p:stCondLst>
                                        </p:cTn>
                                        <p:tgtEl>
                                          <p:spTgt spid="5918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84" grpId="0"/>
      <p:bldP spid="591885" grpId="0" build="p">
        <p:tmplLst>
          <p:tmpl lvl="1">
            <p:tnLst>
              <p:par>
                <p:cTn presetID="12" presetClass="entr" presetSubtype="4" fill="hold" nodeType="clickEffect">
                  <p:stCondLst>
                    <p:cond delay="0"/>
                  </p:stCondLst>
                  <p:childTnLst>
                    <p:set>
                      <p:cBhvr>
                        <p:cTn dur="1" fill="hold">
                          <p:stCondLst>
                            <p:cond delay="0"/>
                          </p:stCondLst>
                        </p:cTn>
                        <p:tgtEl>
                          <p:spTgt spid="591885"/>
                        </p:tgtEl>
                        <p:attrNameLst>
                          <p:attrName>style.visibility</p:attrName>
                        </p:attrNameLst>
                      </p:cBhvr>
                      <p:to>
                        <p:strVal val="visible"/>
                      </p:to>
                    </p:set>
                    <p:animEffect transition="in" filter="slide(fromBottom)">
                      <p:cBhvr>
                        <p:cTn dur="500">
                          <p:stCondLst>
                            <p:cond delay="0"/>
                          </p:stCondLst>
                        </p:cTn>
                        <p:tgtEl>
                          <p:spTgt spid="591885"/>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ACEC450-6DD9-410F-8691-E68288AD9FF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16F77BF1-6585-464F-BF74-25192A5D10E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6FFEF7BD-282B-4DD2-8157-3421ADB596D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9282F028-EB6C-433D-B780-F989D01EEA93}"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6CD47D6-8265-48D8-9AB7-7AE5ED325E52}"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C1ED612C-36E1-457F-A7A8-CF73AED367DC}"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7281B69A-3B8E-481A-82E1-D958789F9E61}"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65B4FD6E-A3CF-486D-B626-121793F93432}"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9D647E63-93BB-4DEA-9F9F-4C2F2229CE55}"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B432D0D-7552-4FB4-AE4E-BE96B94B274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6287"/>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628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CB484C7D-F1A3-400B-9A65-F91539DE2F7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599042" name="Group 2"/>
          <p:cNvGrpSpPr>
            <a:grpSpLocks/>
          </p:cNvGrpSpPr>
          <p:nvPr/>
        </p:nvGrpSpPr>
        <p:grpSpPr bwMode="auto">
          <a:xfrm>
            <a:off x="1658938" y="1600200"/>
            <a:ext cx="6837362" cy="3200400"/>
            <a:chOff x="1045" y="1008"/>
            <a:chExt cx="4307" cy="2016"/>
          </a:xfrm>
        </p:grpSpPr>
        <p:sp>
          <p:nvSpPr>
            <p:cNvPr id="599043" name="Oval 3"/>
            <p:cNvSpPr>
              <a:spLocks noChangeArrowheads="1"/>
            </p:cNvSpPr>
            <p:nvPr/>
          </p:nvSpPr>
          <p:spPr bwMode="hidden">
            <a:xfrm flipH="1">
              <a:off x="4392" y="1008"/>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9044" name="Oval 4"/>
            <p:cNvSpPr>
              <a:spLocks noChangeArrowheads="1"/>
            </p:cNvSpPr>
            <p:nvPr/>
          </p:nvSpPr>
          <p:spPr bwMode="hidden">
            <a:xfrm flipH="1">
              <a:off x="3264" y="1008"/>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9045" name="Oval 5"/>
            <p:cNvSpPr>
              <a:spLocks noChangeArrowheads="1"/>
            </p:cNvSpPr>
            <p:nvPr/>
          </p:nvSpPr>
          <p:spPr bwMode="hidden">
            <a:xfrm flipH="1">
              <a:off x="2136" y="1008"/>
              <a:ext cx="960" cy="960"/>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sp>
          <p:nvSpPr>
            <p:cNvPr id="599046" name="Oval 6"/>
            <p:cNvSpPr>
              <a:spLocks noChangeArrowheads="1"/>
            </p:cNvSpPr>
            <p:nvPr/>
          </p:nvSpPr>
          <p:spPr bwMode="hidden">
            <a:xfrm flipH="1">
              <a:off x="2136" y="2064"/>
              <a:ext cx="960" cy="960"/>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9047" name="Oval 7"/>
            <p:cNvSpPr>
              <a:spLocks noChangeArrowheads="1"/>
            </p:cNvSpPr>
            <p:nvPr/>
          </p:nvSpPr>
          <p:spPr bwMode="hidden">
            <a:xfrm flipH="1">
              <a:off x="1045" y="2064"/>
              <a:ext cx="960" cy="960"/>
            </a:xfrm>
            <a:prstGeom prst="ellipse">
              <a:avLst/>
            </a:prstGeom>
            <a:solidFill>
              <a:schemeClr val="accent2"/>
            </a:solidFill>
            <a:ln w="9525">
              <a:noFill/>
              <a:round/>
              <a:headEnd/>
              <a:tailEnd/>
            </a:ln>
            <a:effectLst/>
          </p:spPr>
          <p:txBody>
            <a:bodyPr wrap="none" anchor="ctr"/>
            <a:lstStyle/>
            <a:p>
              <a:pPr algn="ctr" eaLnBrk="1" hangingPunct="1"/>
              <a:endParaRPr lang="tr-TR">
                <a:latin typeface="Times New Roman" pitchFamily="18" charset="0"/>
              </a:endParaRPr>
            </a:p>
          </p:txBody>
        </p:sp>
        <p:sp>
          <p:nvSpPr>
            <p:cNvPr id="599048" name="Oval 8"/>
            <p:cNvSpPr>
              <a:spLocks noChangeArrowheads="1"/>
            </p:cNvSpPr>
            <p:nvPr/>
          </p:nvSpPr>
          <p:spPr bwMode="hidden">
            <a:xfrm flipH="1">
              <a:off x="4392" y="2064"/>
              <a:ext cx="960" cy="960"/>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grpSp>
      <p:sp>
        <p:nvSpPr>
          <p:cNvPr id="599049" name="Rectangle 9"/>
          <p:cNvSpPr>
            <a:spLocks noGrp="1" noChangeArrowheads="1"/>
          </p:cNvSpPr>
          <p:nvPr>
            <p:ph type="dt" sz="half" idx="2"/>
          </p:nvPr>
        </p:nvSpPr>
        <p:spPr/>
        <p:txBody>
          <a:bodyPr/>
          <a:lstStyle>
            <a:lvl1pPr>
              <a:defRPr/>
            </a:lvl1pPr>
          </a:lstStyle>
          <a:p>
            <a:endParaRPr lang="tr-TR"/>
          </a:p>
        </p:txBody>
      </p:sp>
      <p:sp>
        <p:nvSpPr>
          <p:cNvPr id="599050" name="Rectangle 10"/>
          <p:cNvSpPr>
            <a:spLocks noGrp="1" noChangeArrowheads="1"/>
          </p:cNvSpPr>
          <p:nvPr>
            <p:ph type="ftr" sz="quarter" idx="3"/>
          </p:nvPr>
        </p:nvSpPr>
        <p:spPr/>
        <p:txBody>
          <a:bodyPr/>
          <a:lstStyle>
            <a:lvl1pPr>
              <a:defRPr/>
            </a:lvl1pPr>
          </a:lstStyle>
          <a:p>
            <a:endParaRPr lang="tr-TR"/>
          </a:p>
        </p:txBody>
      </p:sp>
      <p:sp>
        <p:nvSpPr>
          <p:cNvPr id="599051" name="Rectangle 11"/>
          <p:cNvSpPr>
            <a:spLocks noGrp="1" noChangeArrowheads="1"/>
          </p:cNvSpPr>
          <p:nvPr>
            <p:ph type="sldNum" sz="quarter" idx="4"/>
          </p:nvPr>
        </p:nvSpPr>
        <p:spPr/>
        <p:txBody>
          <a:bodyPr/>
          <a:lstStyle>
            <a:lvl1pPr>
              <a:defRPr/>
            </a:lvl1pPr>
          </a:lstStyle>
          <a:p>
            <a:fld id="{431A879A-6026-4A01-A7BB-AF2353E4DAD1}" type="slidenum">
              <a:rPr lang="tr-TR"/>
              <a:pPr/>
              <a:t>‹#›</a:t>
            </a:fld>
            <a:endParaRPr lang="tr-TR"/>
          </a:p>
        </p:txBody>
      </p:sp>
      <p:sp>
        <p:nvSpPr>
          <p:cNvPr id="599052" name="Rectangle 12"/>
          <p:cNvSpPr>
            <a:spLocks noGrp="1" noChangeArrowheads="1"/>
          </p:cNvSpPr>
          <p:nvPr>
            <p:ph type="ctrTitle"/>
          </p:nvPr>
        </p:nvSpPr>
        <p:spPr>
          <a:xfrm>
            <a:off x="685800" y="1219200"/>
            <a:ext cx="7772400" cy="1933575"/>
          </a:xfrm>
        </p:spPr>
        <p:txBody>
          <a:bodyPr anchor="b"/>
          <a:lstStyle>
            <a:lvl1pPr algn="r">
              <a:defRPr sz="4400"/>
            </a:lvl1pPr>
          </a:lstStyle>
          <a:p>
            <a:r>
              <a:rPr lang="tr-TR"/>
              <a:t>Click to edit Master title style</a:t>
            </a:r>
          </a:p>
        </p:txBody>
      </p:sp>
      <p:sp>
        <p:nvSpPr>
          <p:cNvPr id="599053"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r>
              <a:rPr lang="tr-TR"/>
              <a:t>Click to edit Master subtitle style</a:t>
            </a:r>
          </a:p>
        </p:txBody>
      </p:sp>
    </p:spTree>
  </p:cSld>
  <p:clrMapOvr>
    <a:masterClrMapping/>
  </p:clrMapOvr>
  <p:transition>
    <p:wheel spokes="8"/>
    <p:sndAc>
      <p:stSnd>
        <p:snd r:embed="rId1"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99052"/>
                                        </p:tgtEl>
                                        <p:attrNameLst>
                                          <p:attrName>style.visibility</p:attrName>
                                        </p:attrNameLst>
                                      </p:cBhvr>
                                      <p:to>
                                        <p:strVal val="visible"/>
                                      </p:to>
                                    </p:set>
                                    <p:animEffect transition="in" filter="fade">
                                      <p:cBhvr>
                                        <p:cTn id="7" dur="600">
                                          <p:stCondLst>
                                            <p:cond delay="0"/>
                                          </p:stCondLst>
                                        </p:cTn>
                                        <p:tgtEl>
                                          <p:spTgt spid="599052"/>
                                        </p:tgtEl>
                                      </p:cBhvr>
                                    </p:animEffect>
                                    <p:anim calcmode="lin" valueType="num">
                                      <p:cBhvr>
                                        <p:cTn id="8" dur="600" fill="hold">
                                          <p:stCondLst>
                                            <p:cond delay="0"/>
                                          </p:stCondLst>
                                        </p:cTn>
                                        <p:tgtEl>
                                          <p:spTgt spid="599052"/>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99052"/>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9905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99053">
                                            <p:txEl>
                                              <p:pRg st="0" end="0"/>
                                            </p:txEl>
                                          </p:spTgt>
                                        </p:tgtEl>
                                        <p:attrNameLst>
                                          <p:attrName>style.visibility</p:attrName>
                                        </p:attrNameLst>
                                      </p:cBhvr>
                                      <p:to>
                                        <p:strVal val="visible"/>
                                      </p:to>
                                    </p:set>
                                    <p:animEffect transition="in" filter="slide(fromBottom)">
                                      <p:cBhvr>
                                        <p:cTn id="15" dur="500">
                                          <p:stCondLst>
                                            <p:cond delay="0"/>
                                          </p:stCondLst>
                                        </p:cTn>
                                        <p:tgtEl>
                                          <p:spTgt spid="5990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052" grpId="0"/>
      <p:bldP spid="599053" grpId="0" build="p">
        <p:tmplLst>
          <p:tmpl lvl="1">
            <p:tnLst>
              <p:par>
                <p:cTn presetID="12" presetClass="entr" presetSubtype="4" fill="hold" nodeType="clickEffect">
                  <p:stCondLst>
                    <p:cond delay="0"/>
                  </p:stCondLst>
                  <p:childTnLst>
                    <p:set>
                      <p:cBhvr>
                        <p:cTn dur="1" fill="hold">
                          <p:stCondLst>
                            <p:cond delay="0"/>
                          </p:stCondLst>
                        </p:cTn>
                        <p:tgtEl>
                          <p:spTgt spid="599053"/>
                        </p:tgtEl>
                        <p:attrNameLst>
                          <p:attrName>style.visibility</p:attrName>
                        </p:attrNameLst>
                      </p:cBhvr>
                      <p:to>
                        <p:strVal val="visible"/>
                      </p:to>
                    </p:set>
                    <p:animEffect transition="in" filter="slide(fromBottom)">
                      <p:cBhvr>
                        <p:cTn dur="500">
                          <p:stCondLst>
                            <p:cond delay="0"/>
                          </p:stCondLst>
                        </p:cTn>
                        <p:tgtEl>
                          <p:spTgt spid="599053"/>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D0D8D04D-74E6-4FAA-8F49-C723BD31C63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5A6BBD6-10E6-4229-A22B-39D16267F010}"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9E442868-9F52-4403-A98F-0C7D9F66F2D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EEEED1E3-5261-4507-9C02-69F3F03C310D}"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66539524-7987-4E2D-B533-442BF4A0BB05}"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56BB9B48-F329-4C00-BEC4-89B32B6F47C3}"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A1B36C7A-EB7B-49AF-A777-4826F420399E}"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0FBFA301-BE5A-448F-8458-8D5E43297994}"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135D53BB-32C3-430B-BD00-9660D54524DA}"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DEC74C7F-2DC4-4607-A301-A0931DFB34D6}"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6287"/>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628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7730AEB9-DFCE-46BB-9F7A-A4B2B2B93A39}"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610306" name="Group 2"/>
          <p:cNvGrpSpPr>
            <a:grpSpLocks/>
          </p:cNvGrpSpPr>
          <p:nvPr/>
        </p:nvGrpSpPr>
        <p:grpSpPr bwMode="auto">
          <a:xfrm>
            <a:off x="0" y="2438400"/>
            <a:ext cx="9144000" cy="4046538"/>
            <a:chOff x="0" y="1536"/>
            <a:chExt cx="5760" cy="2549"/>
          </a:xfrm>
        </p:grpSpPr>
        <p:sp>
          <p:nvSpPr>
            <p:cNvPr id="610307"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endParaRPr lang="tr-TR"/>
            </a:p>
          </p:txBody>
        </p:sp>
        <p:sp>
          <p:nvSpPr>
            <p:cNvPr id="610308"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endParaRPr lang="tr-TR"/>
            </a:p>
          </p:txBody>
        </p:sp>
        <p:sp>
          <p:nvSpPr>
            <p:cNvPr id="610309"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endParaRPr lang="tr-TR"/>
            </a:p>
          </p:txBody>
        </p:sp>
        <p:sp>
          <p:nvSpPr>
            <p:cNvPr id="610310"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610311"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endParaRPr lang="tr-TR"/>
            </a:p>
          </p:txBody>
        </p:sp>
        <p:sp>
          <p:nvSpPr>
            <p:cNvPr id="610312"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endParaRPr lang="tr-TR"/>
            </a:p>
          </p:txBody>
        </p:sp>
        <p:sp>
          <p:nvSpPr>
            <p:cNvPr id="610313"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endParaRPr lang="tr-TR"/>
            </a:p>
          </p:txBody>
        </p:sp>
        <p:sp>
          <p:nvSpPr>
            <p:cNvPr id="610314"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endParaRPr lang="tr-TR"/>
            </a:p>
          </p:txBody>
        </p:sp>
        <p:sp>
          <p:nvSpPr>
            <p:cNvPr id="610315"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endParaRPr lang="tr-TR"/>
            </a:p>
          </p:txBody>
        </p:sp>
        <p:sp>
          <p:nvSpPr>
            <p:cNvPr id="610316"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10317"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endParaRPr lang="tr-TR"/>
            </a:p>
          </p:txBody>
        </p:sp>
        <p:sp>
          <p:nvSpPr>
            <p:cNvPr id="610318"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10319"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10320"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610321"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endParaRPr lang="tr-TR"/>
            </a:p>
          </p:txBody>
        </p:sp>
      </p:grpSp>
      <p:sp>
        <p:nvSpPr>
          <p:cNvPr id="610322" name="Rectangle 18"/>
          <p:cNvSpPr>
            <a:spLocks noGrp="1" noChangeArrowheads="1"/>
          </p:cNvSpPr>
          <p:nvPr>
            <p:ph type="ctrTitle" sz="quarter"/>
          </p:nvPr>
        </p:nvSpPr>
        <p:spPr>
          <a:xfrm>
            <a:off x="685800" y="1768475"/>
            <a:ext cx="7772400" cy="1736725"/>
          </a:xfrm>
        </p:spPr>
        <p:txBody>
          <a:bodyPr anchor="b"/>
          <a:lstStyle>
            <a:lvl1pPr>
              <a:defRPr sz="5400"/>
            </a:lvl1pPr>
          </a:lstStyle>
          <a:p>
            <a:r>
              <a:rPr lang="tr-TR"/>
              <a:t>Click to edit Master title style</a:t>
            </a:r>
          </a:p>
        </p:txBody>
      </p:sp>
      <p:sp>
        <p:nvSpPr>
          <p:cNvPr id="610323"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tr-TR"/>
              <a:t>Click to edit Master subtitle style</a:t>
            </a:r>
          </a:p>
        </p:txBody>
      </p:sp>
      <p:sp>
        <p:nvSpPr>
          <p:cNvPr id="610324" name="Rectangle 20"/>
          <p:cNvSpPr>
            <a:spLocks noGrp="1" noChangeArrowheads="1"/>
          </p:cNvSpPr>
          <p:nvPr>
            <p:ph type="dt" sz="quarter" idx="2"/>
          </p:nvPr>
        </p:nvSpPr>
        <p:spPr/>
        <p:txBody>
          <a:bodyPr/>
          <a:lstStyle>
            <a:lvl1pPr>
              <a:defRPr/>
            </a:lvl1pPr>
          </a:lstStyle>
          <a:p>
            <a:endParaRPr lang="tr-TR"/>
          </a:p>
        </p:txBody>
      </p:sp>
      <p:sp>
        <p:nvSpPr>
          <p:cNvPr id="610325" name="Rectangle 21"/>
          <p:cNvSpPr>
            <a:spLocks noGrp="1" noChangeArrowheads="1"/>
          </p:cNvSpPr>
          <p:nvPr>
            <p:ph type="ftr" sz="quarter" idx="3"/>
          </p:nvPr>
        </p:nvSpPr>
        <p:spPr/>
        <p:txBody>
          <a:bodyPr/>
          <a:lstStyle>
            <a:lvl1pPr>
              <a:defRPr/>
            </a:lvl1pPr>
          </a:lstStyle>
          <a:p>
            <a:endParaRPr lang="tr-TR"/>
          </a:p>
        </p:txBody>
      </p:sp>
      <p:sp>
        <p:nvSpPr>
          <p:cNvPr id="610326" name="Rectangle 22"/>
          <p:cNvSpPr>
            <a:spLocks noGrp="1" noChangeArrowheads="1"/>
          </p:cNvSpPr>
          <p:nvPr>
            <p:ph type="sldNum" sz="quarter" idx="4"/>
          </p:nvPr>
        </p:nvSpPr>
        <p:spPr/>
        <p:txBody>
          <a:bodyPr/>
          <a:lstStyle>
            <a:lvl1pPr>
              <a:defRPr/>
            </a:lvl1pPr>
          </a:lstStyle>
          <a:p>
            <a:fld id="{7C42AE6B-9DEE-4A63-80F0-91D58AC792A9}" type="slidenum">
              <a:rPr lang="tr-TR"/>
              <a:pPr/>
              <a:t>‹#›</a:t>
            </a:fld>
            <a:endParaRPr lang="tr-TR"/>
          </a:p>
        </p:txBody>
      </p:sp>
    </p:spTree>
  </p:cSld>
  <p:clrMapOvr>
    <a:masterClrMapping/>
  </p:clrMapOvr>
  <p:transition>
    <p:wheel spokes="8"/>
    <p:sndAc>
      <p:stSnd>
        <p:snd r:embed="rId1"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610322"/>
                                        </p:tgtEl>
                                        <p:attrNameLst>
                                          <p:attrName>style.visibility</p:attrName>
                                        </p:attrNameLst>
                                      </p:cBhvr>
                                      <p:to>
                                        <p:strVal val="visible"/>
                                      </p:to>
                                    </p:set>
                                    <p:animEffect transition="in" filter="fade">
                                      <p:cBhvr>
                                        <p:cTn id="7" dur="600">
                                          <p:stCondLst>
                                            <p:cond delay="0"/>
                                          </p:stCondLst>
                                        </p:cTn>
                                        <p:tgtEl>
                                          <p:spTgt spid="610322"/>
                                        </p:tgtEl>
                                      </p:cBhvr>
                                    </p:animEffect>
                                    <p:anim calcmode="lin" valueType="num">
                                      <p:cBhvr>
                                        <p:cTn id="8" dur="600" fill="hold">
                                          <p:stCondLst>
                                            <p:cond delay="0"/>
                                          </p:stCondLst>
                                        </p:cTn>
                                        <p:tgtEl>
                                          <p:spTgt spid="610322"/>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610322"/>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61032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610323">
                                            <p:txEl>
                                              <p:pRg st="0" end="0"/>
                                            </p:txEl>
                                          </p:spTgt>
                                        </p:tgtEl>
                                        <p:attrNameLst>
                                          <p:attrName>style.visibility</p:attrName>
                                        </p:attrNameLst>
                                      </p:cBhvr>
                                      <p:to>
                                        <p:strVal val="visible"/>
                                      </p:to>
                                    </p:set>
                                    <p:animEffect transition="in" filter="slide(fromBottom)">
                                      <p:cBhvr>
                                        <p:cTn id="15" dur="500">
                                          <p:stCondLst>
                                            <p:cond delay="0"/>
                                          </p:stCondLst>
                                        </p:cTn>
                                        <p:tgtEl>
                                          <p:spTgt spid="6103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22" grpId="0"/>
      <p:bldP spid="610323" grpId="0" build="p">
        <p:tmplLst>
          <p:tmpl lvl="1">
            <p:tnLst>
              <p:par>
                <p:cTn presetID="12" presetClass="entr" presetSubtype="4" fill="hold" nodeType="clickEffect">
                  <p:stCondLst>
                    <p:cond delay="0"/>
                  </p:stCondLst>
                  <p:childTnLst>
                    <p:set>
                      <p:cBhvr>
                        <p:cTn dur="1" fill="hold">
                          <p:stCondLst>
                            <p:cond delay="0"/>
                          </p:stCondLst>
                        </p:cTn>
                        <p:tgtEl>
                          <p:spTgt spid="610323"/>
                        </p:tgtEl>
                        <p:attrNameLst>
                          <p:attrName>style.visibility</p:attrName>
                        </p:attrNameLst>
                      </p:cBhvr>
                      <p:to>
                        <p:strVal val="visible"/>
                      </p:to>
                    </p:set>
                    <p:animEffect transition="in" filter="slide(fromBottom)">
                      <p:cBhvr>
                        <p:cTn dur="500">
                          <p:stCondLst>
                            <p:cond delay="0"/>
                          </p:stCondLst>
                        </p:cTn>
                        <p:tgtEl>
                          <p:spTgt spid="610323"/>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5B35F17-0871-41A1-A100-53057EF2969F}"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AAB3172-F510-4053-AE7D-3B599F98AB1C}"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92433941-403F-4616-8239-E546BE916BF1}"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B61D839-DC33-444A-B0A4-3521457AF10A}"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DF07A808-F9D3-4BB9-8D7E-08ACBEA9FFE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A1FE9C68-20B9-450B-937B-0E1D243B872E}"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5806D286-BFC3-44FC-88E4-DA1627533480}"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5D3DD3C1-93AE-4655-AAED-37B3F10D159E}"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6EE0A884-F390-46DD-8069-2DA66736702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68D16241-E230-4FD8-9863-D7275028BF3B}"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21362"/>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21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9E9C3CC-812A-437A-8ADC-FF592A00FDB2}"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grpSp>
        <p:nvGrpSpPr>
          <p:cNvPr id="613378" name="Group 2"/>
          <p:cNvGrpSpPr>
            <a:grpSpLocks/>
          </p:cNvGrpSpPr>
          <p:nvPr/>
        </p:nvGrpSpPr>
        <p:grpSpPr bwMode="auto">
          <a:xfrm>
            <a:off x="0" y="0"/>
            <a:ext cx="8805863" cy="6858000"/>
            <a:chOff x="0" y="0"/>
            <a:chExt cx="5547" cy="4320"/>
          </a:xfrm>
        </p:grpSpPr>
        <p:grpSp>
          <p:nvGrpSpPr>
            <p:cNvPr id="613379" name="Group 3"/>
            <p:cNvGrpSpPr>
              <a:grpSpLocks/>
            </p:cNvGrpSpPr>
            <p:nvPr userDrawn="1"/>
          </p:nvGrpSpPr>
          <p:grpSpPr bwMode="auto">
            <a:xfrm rot="-215207">
              <a:off x="3690" y="234"/>
              <a:ext cx="1857" cy="3625"/>
              <a:chOff x="3010" y="778"/>
              <a:chExt cx="1857" cy="3625"/>
            </a:xfrm>
          </p:grpSpPr>
          <p:sp>
            <p:nvSpPr>
              <p:cNvPr id="613380" name="Freeform 4"/>
              <p:cNvSpPr>
                <a:spLocks/>
              </p:cNvSpPr>
              <p:nvPr userDrawn="1"/>
            </p:nvSpPr>
            <p:spPr bwMode="ltGray">
              <a:xfrm rot="12185230" flipV="1">
                <a:off x="3534" y="778"/>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endParaRPr lang="tr-TR"/>
              </a:p>
            </p:txBody>
          </p:sp>
          <p:sp>
            <p:nvSpPr>
              <p:cNvPr id="613381" name="Freeform 5"/>
              <p:cNvSpPr>
                <a:spLocks/>
              </p:cNvSpPr>
              <p:nvPr userDrawn="1"/>
            </p:nvSpPr>
            <p:spPr bwMode="ltGray">
              <a:xfrm rot="12185230" flipV="1">
                <a:off x="4029" y="1802"/>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endParaRPr lang="tr-TR"/>
              </a:p>
            </p:txBody>
          </p:sp>
          <p:sp>
            <p:nvSpPr>
              <p:cNvPr id="613382" name="Freeform 6"/>
              <p:cNvSpPr>
                <a:spLocks/>
              </p:cNvSpPr>
              <p:nvPr userDrawn="1"/>
            </p:nvSpPr>
            <p:spPr bwMode="ltGray">
              <a:xfrm rot="12185230" flipV="1">
                <a:off x="3639" y="2167"/>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endParaRPr lang="tr-TR"/>
              </a:p>
            </p:txBody>
          </p:sp>
          <p:sp>
            <p:nvSpPr>
              <p:cNvPr id="613383" name="Freeform 7"/>
              <p:cNvSpPr>
                <a:spLocks/>
              </p:cNvSpPr>
              <p:nvPr userDrawn="1"/>
            </p:nvSpPr>
            <p:spPr bwMode="ltGray">
              <a:xfrm rot="12185230" flipV="1">
                <a:off x="3979" y="977"/>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endParaRPr lang="tr-TR"/>
              </a:p>
            </p:txBody>
          </p:sp>
          <p:sp>
            <p:nvSpPr>
              <p:cNvPr id="613384" name="Freeform 8"/>
              <p:cNvSpPr>
                <a:spLocks/>
              </p:cNvSpPr>
              <p:nvPr userDrawn="1"/>
            </p:nvSpPr>
            <p:spPr bwMode="ltGray">
              <a:xfrm rot="12185230" flipV="1">
                <a:off x="3845"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endParaRPr lang="tr-TR"/>
              </a:p>
            </p:txBody>
          </p:sp>
          <p:sp>
            <p:nvSpPr>
              <p:cNvPr id="613385" name="Freeform 9"/>
              <p:cNvSpPr>
                <a:spLocks/>
              </p:cNvSpPr>
              <p:nvPr userDrawn="1"/>
            </p:nvSpPr>
            <p:spPr bwMode="ltGray">
              <a:xfrm rot="12185230" flipV="1">
                <a:off x="3895"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endParaRPr lang="tr-TR"/>
              </a:p>
            </p:txBody>
          </p:sp>
          <p:sp>
            <p:nvSpPr>
              <p:cNvPr id="613386"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endParaRPr lang="tr-TR"/>
              </a:p>
            </p:txBody>
          </p:sp>
        </p:grpSp>
        <p:sp>
          <p:nvSpPr>
            <p:cNvPr id="613387"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endParaRPr lang="tr-TR"/>
            </a:p>
          </p:txBody>
        </p:sp>
        <p:sp>
          <p:nvSpPr>
            <p:cNvPr id="613388"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endParaRPr lang="tr-TR"/>
            </a:p>
          </p:txBody>
        </p:sp>
        <p:sp>
          <p:nvSpPr>
            <p:cNvPr id="613389"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endParaRPr lang="tr-TR"/>
            </a:p>
          </p:txBody>
        </p:sp>
        <p:sp>
          <p:nvSpPr>
            <p:cNvPr id="613390"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endParaRPr lang="tr-TR"/>
            </a:p>
          </p:txBody>
        </p:sp>
        <p:sp>
          <p:nvSpPr>
            <p:cNvPr id="613391"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endParaRPr lang="tr-TR"/>
            </a:p>
          </p:txBody>
        </p:sp>
        <p:sp>
          <p:nvSpPr>
            <p:cNvPr id="613392"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endParaRPr lang="tr-TR"/>
            </a:p>
          </p:txBody>
        </p:sp>
        <p:grpSp>
          <p:nvGrpSpPr>
            <p:cNvPr id="613393" name="Group 17"/>
            <p:cNvGrpSpPr>
              <a:grpSpLocks/>
            </p:cNvGrpSpPr>
            <p:nvPr userDrawn="1"/>
          </p:nvGrpSpPr>
          <p:grpSpPr bwMode="auto">
            <a:xfrm rot="3220060">
              <a:off x="2631" y="754"/>
              <a:ext cx="569" cy="637"/>
              <a:chOff x="1727" y="866"/>
              <a:chExt cx="129" cy="157"/>
            </a:xfrm>
          </p:grpSpPr>
          <p:sp>
            <p:nvSpPr>
              <p:cNvPr id="613394"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3395"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3396"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3397" name="Group 21"/>
            <p:cNvGrpSpPr>
              <a:grpSpLocks/>
            </p:cNvGrpSpPr>
            <p:nvPr userDrawn="1"/>
          </p:nvGrpSpPr>
          <p:grpSpPr bwMode="auto">
            <a:xfrm rot="-6691250">
              <a:off x="3637" y="132"/>
              <a:ext cx="356" cy="607"/>
              <a:chOff x="1727" y="866"/>
              <a:chExt cx="129" cy="157"/>
            </a:xfrm>
          </p:grpSpPr>
          <p:sp>
            <p:nvSpPr>
              <p:cNvPr id="613398" name="Freeform 22"/>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3399" name="Freeform 23"/>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3400"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3401" name="Group 25"/>
            <p:cNvGrpSpPr>
              <a:grpSpLocks/>
            </p:cNvGrpSpPr>
            <p:nvPr userDrawn="1"/>
          </p:nvGrpSpPr>
          <p:grpSpPr bwMode="auto">
            <a:xfrm rot="-13075160">
              <a:off x="668" y="3321"/>
              <a:ext cx="501" cy="502"/>
              <a:chOff x="1727" y="866"/>
              <a:chExt cx="129" cy="157"/>
            </a:xfrm>
          </p:grpSpPr>
          <p:sp>
            <p:nvSpPr>
              <p:cNvPr id="613402" name="Freeform 26"/>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3403" name="Freeform 27"/>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3404"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3405" name="Group 29"/>
            <p:cNvGrpSpPr>
              <a:grpSpLocks/>
            </p:cNvGrpSpPr>
            <p:nvPr userDrawn="1"/>
          </p:nvGrpSpPr>
          <p:grpSpPr bwMode="auto">
            <a:xfrm rot="4106450" flipH="1">
              <a:off x="393" y="262"/>
              <a:ext cx="709" cy="892"/>
              <a:chOff x="1727" y="866"/>
              <a:chExt cx="129" cy="157"/>
            </a:xfrm>
          </p:grpSpPr>
          <p:sp>
            <p:nvSpPr>
              <p:cNvPr id="613406"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3407"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3408"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3409" name="Group 33"/>
            <p:cNvGrpSpPr>
              <a:grpSpLocks/>
            </p:cNvGrpSpPr>
            <p:nvPr userDrawn="1"/>
          </p:nvGrpSpPr>
          <p:grpSpPr bwMode="auto">
            <a:xfrm rot="10015322" flipH="1">
              <a:off x="4625" y="2382"/>
              <a:ext cx="709" cy="892"/>
              <a:chOff x="1727" y="866"/>
              <a:chExt cx="129" cy="157"/>
            </a:xfrm>
          </p:grpSpPr>
          <p:sp>
            <p:nvSpPr>
              <p:cNvPr id="613410"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3411"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3412"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sp>
          <p:nvSpPr>
            <p:cNvPr id="613413"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endParaRPr lang="tr-TR"/>
            </a:p>
          </p:txBody>
        </p:sp>
        <p:sp>
          <p:nvSpPr>
            <p:cNvPr id="613414"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tr-TR"/>
            </a:p>
          </p:txBody>
        </p:sp>
        <p:sp>
          <p:nvSpPr>
            <p:cNvPr id="613415"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tr-TR"/>
            </a:p>
          </p:txBody>
        </p:sp>
        <p:sp>
          <p:nvSpPr>
            <p:cNvPr id="613416"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tr-TR"/>
            </a:p>
          </p:txBody>
        </p:sp>
        <p:sp>
          <p:nvSpPr>
            <p:cNvPr id="613417"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endParaRPr lang="tr-TR"/>
            </a:p>
          </p:txBody>
        </p:sp>
        <p:sp>
          <p:nvSpPr>
            <p:cNvPr id="613418"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endParaRPr lang="tr-TR"/>
            </a:p>
          </p:txBody>
        </p:sp>
        <p:sp>
          <p:nvSpPr>
            <p:cNvPr id="613419"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endParaRPr lang="tr-TR"/>
            </a:p>
          </p:txBody>
        </p:sp>
      </p:grpSp>
      <p:sp>
        <p:nvSpPr>
          <p:cNvPr id="613420" name="Rectangle 44"/>
          <p:cNvSpPr>
            <a:spLocks noGrp="1" noChangeArrowheads="1"/>
          </p:cNvSpPr>
          <p:nvPr>
            <p:ph type="dt" sz="half" idx="2"/>
          </p:nvPr>
        </p:nvSpPr>
        <p:spPr>
          <a:xfrm>
            <a:off x="457200" y="6248400"/>
            <a:ext cx="2133600" cy="457200"/>
          </a:xfrm>
        </p:spPr>
        <p:txBody>
          <a:bodyPr/>
          <a:lstStyle>
            <a:lvl1pPr>
              <a:defRPr/>
            </a:lvl1pPr>
          </a:lstStyle>
          <a:p>
            <a:endParaRPr lang="tr-TR"/>
          </a:p>
        </p:txBody>
      </p:sp>
      <p:sp>
        <p:nvSpPr>
          <p:cNvPr id="613421" name="Rectangle 45"/>
          <p:cNvSpPr>
            <a:spLocks noGrp="1" noChangeArrowheads="1"/>
          </p:cNvSpPr>
          <p:nvPr>
            <p:ph type="ftr" sz="quarter" idx="3"/>
          </p:nvPr>
        </p:nvSpPr>
        <p:spPr/>
        <p:txBody>
          <a:bodyPr/>
          <a:lstStyle>
            <a:lvl1pPr>
              <a:defRPr/>
            </a:lvl1pPr>
          </a:lstStyle>
          <a:p>
            <a:endParaRPr lang="tr-TR"/>
          </a:p>
        </p:txBody>
      </p:sp>
      <p:sp>
        <p:nvSpPr>
          <p:cNvPr id="613422" name="Rectangle 46"/>
          <p:cNvSpPr>
            <a:spLocks noGrp="1" noChangeArrowheads="1"/>
          </p:cNvSpPr>
          <p:nvPr>
            <p:ph type="sldNum" sz="quarter" idx="4"/>
          </p:nvPr>
        </p:nvSpPr>
        <p:spPr/>
        <p:txBody>
          <a:bodyPr/>
          <a:lstStyle>
            <a:lvl1pPr>
              <a:defRPr/>
            </a:lvl1pPr>
          </a:lstStyle>
          <a:p>
            <a:fld id="{DC37B7F6-076D-4B0D-856D-0AC8DA88F97A}" type="slidenum">
              <a:rPr lang="tr-TR"/>
              <a:pPr/>
              <a:t>‹#›</a:t>
            </a:fld>
            <a:endParaRPr lang="tr-TR"/>
          </a:p>
        </p:txBody>
      </p:sp>
      <p:sp>
        <p:nvSpPr>
          <p:cNvPr id="613423" name="Rectangle 47"/>
          <p:cNvSpPr>
            <a:spLocks noGrp="1" noChangeArrowheads="1"/>
          </p:cNvSpPr>
          <p:nvPr>
            <p:ph type="ctrTitle"/>
          </p:nvPr>
        </p:nvSpPr>
        <p:spPr>
          <a:xfrm>
            <a:off x="2455863" y="596900"/>
            <a:ext cx="6192837" cy="3581400"/>
          </a:xfrm>
        </p:spPr>
        <p:txBody>
          <a:bodyPr/>
          <a:lstStyle>
            <a:lvl1pPr>
              <a:defRPr sz="5200" b="1"/>
            </a:lvl1pPr>
          </a:lstStyle>
          <a:p>
            <a:r>
              <a:rPr lang="tr-TR"/>
              <a:t>Click to edit Master title style</a:t>
            </a:r>
          </a:p>
        </p:txBody>
      </p:sp>
      <p:sp>
        <p:nvSpPr>
          <p:cNvPr id="613424"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r>
              <a:rPr lang="tr-TR"/>
              <a:t>Click to edit Master subtitle style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13423"/>
                                        </p:tgtEl>
                                        <p:attrNameLst>
                                          <p:attrName>style.visibility</p:attrName>
                                        </p:attrNameLst>
                                      </p:cBhvr>
                                      <p:to>
                                        <p:strVal val="visible"/>
                                      </p:to>
                                    </p:set>
                                    <p:animEffect transition="in" filter="dissolve">
                                      <p:cBhvr>
                                        <p:cTn id="7" dur="500"/>
                                        <p:tgtEl>
                                          <p:spTgt spid="6134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3424">
                                            <p:txEl>
                                              <p:pRg st="0" end="0"/>
                                            </p:txEl>
                                          </p:spTgt>
                                        </p:tgtEl>
                                        <p:attrNameLst>
                                          <p:attrName>style.visibility</p:attrName>
                                        </p:attrNameLst>
                                      </p:cBhvr>
                                      <p:to>
                                        <p:strVal val="visible"/>
                                      </p:to>
                                    </p:set>
                                    <p:animEffect transition="in" filter="dissolve">
                                      <p:cBhvr>
                                        <p:cTn id="12" dur="500"/>
                                        <p:tgtEl>
                                          <p:spTgt spid="6134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423" grpId="0"/>
      <p:bldP spid="613424" grpId="0" build="p">
        <p:tmplLst>
          <p:tmpl lvl="1">
            <p:tnLst>
              <p:par>
                <p:cTn presetID="9" presetClass="entr" presetSubtype="0" fill="hold" nodeType="clickEffect">
                  <p:stCondLst>
                    <p:cond delay="0"/>
                  </p:stCondLst>
                  <p:childTnLst>
                    <p:set>
                      <p:cBhvr>
                        <p:cTn dur="1" fill="hold">
                          <p:stCondLst>
                            <p:cond delay="0"/>
                          </p:stCondLst>
                        </p:cTn>
                        <p:tgtEl>
                          <p:spTgt spid="613424"/>
                        </p:tgtEl>
                        <p:attrNameLst>
                          <p:attrName>style.visibility</p:attrName>
                        </p:attrNameLst>
                      </p:cBhvr>
                      <p:to>
                        <p:strVal val="visible"/>
                      </p:to>
                    </p:set>
                    <p:animEffect transition="in" filter="dissolve">
                      <p:cBhvr>
                        <p:cTn dur="500"/>
                        <p:tgtEl>
                          <p:spTgt spid="613424"/>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4E6A39B-CF12-4C74-96BB-7838628BE6AD}" type="slidenum">
              <a:rPr lang="tr-TR"/>
              <a:pPr/>
              <a:t>‹#›</a:t>
            </a:fld>
            <a:endParaRPr lang="tr-T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D172DB6F-FF8D-4345-A325-77406F761B78}"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46A8A81-C407-4FC7-AB2C-5591454462BC}" type="slidenum">
              <a:rPr lang="tr-TR"/>
              <a:pPr/>
              <a:t>‹#›</a:t>
            </a:fld>
            <a:endParaRPr lang="tr-T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23C919DB-6652-4441-8AA7-A6E47CDEA5DA}" type="slidenum">
              <a:rPr lang="tr-TR"/>
              <a:pPr/>
              <a:t>‹#›</a:t>
            </a:fld>
            <a:endParaRPr lang="tr-T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5A50BC0E-6B33-4025-B547-4CDC0FBE538D}" type="slidenum">
              <a:rPr lang="tr-TR"/>
              <a:pPr/>
              <a:t>‹#›</a:t>
            </a:fld>
            <a:endParaRPr lang="tr-T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30E57202-D2DA-436E-9EC4-16A626D60B6F}" type="slidenum">
              <a:rPr lang="tr-TR"/>
              <a:pPr/>
              <a:t>‹#›</a:t>
            </a:fld>
            <a:endParaRPr lang="tr-T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1B5011BC-F50D-4CD5-9882-CB1876569149}" type="slidenum">
              <a:rPr lang="tr-TR"/>
              <a:pPr/>
              <a:t>‹#›</a:t>
            </a:fld>
            <a:endParaRPr lang="tr-T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1AC2F8F3-799D-4804-928D-40671209482C}" type="slidenum">
              <a:rPr lang="tr-TR"/>
              <a:pPr/>
              <a:t>‹#›</a:t>
            </a:fld>
            <a:endParaRPr lang="tr-T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CBB0C82B-11D6-4D0E-8027-8CF83996C075}" type="slidenum">
              <a:rPr lang="tr-TR"/>
              <a:pPr/>
              <a:t>‹#›</a:t>
            </a:fld>
            <a:endParaRPr lang="tr-T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2E344A0D-A500-47F2-B223-11CEB7CCF428}" type="slidenum">
              <a:rPr lang="tr-TR"/>
              <a:pPr/>
              <a:t>‹#›</a:t>
            </a:fld>
            <a:endParaRPr lang="tr-T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6225" y="103188"/>
            <a:ext cx="2060575" cy="59531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42913" y="103188"/>
            <a:ext cx="6030912" cy="5953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D9081BE-76BE-4CEF-8A52-7556CCCC683F}" type="slidenum">
              <a:rPr lang="tr-TR"/>
              <a:pPr/>
              <a:t>‹#›</a:t>
            </a:fld>
            <a:endParaRPr lang="tr-T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42913" y="103188"/>
            <a:ext cx="8243887" cy="131445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456113"/>
          </a:xfrm>
        </p:spPr>
        <p:txBody>
          <a:bodyPr/>
          <a:lstStyle/>
          <a:p>
            <a:endParaRPr lang="tr-TR"/>
          </a:p>
        </p:txBody>
      </p:sp>
      <p:sp>
        <p:nvSpPr>
          <p:cNvPr id="4" name="3 Veri Yer Tutucusu"/>
          <p:cNvSpPr>
            <a:spLocks noGrp="1"/>
          </p:cNvSpPr>
          <p:nvPr>
            <p:ph type="dt" sz="half" idx="10"/>
          </p:nvPr>
        </p:nvSpPr>
        <p:spPr>
          <a:xfrm>
            <a:off x="457200" y="6243638"/>
            <a:ext cx="2133600" cy="457200"/>
          </a:xfrm>
        </p:spPr>
        <p:txBody>
          <a:bodyPr/>
          <a:lstStyle>
            <a:lvl1pPr>
              <a:defRPr/>
            </a:lvl1pPr>
          </a:lstStyle>
          <a:p>
            <a:endParaRPr lang="tr-TR"/>
          </a:p>
        </p:txBody>
      </p:sp>
      <p:sp>
        <p:nvSpPr>
          <p:cNvPr id="5" name="4 Altbilgi Yer Tutucusu"/>
          <p:cNvSpPr>
            <a:spLocks noGrp="1"/>
          </p:cNvSpPr>
          <p:nvPr>
            <p:ph type="ftr" sz="quarter" idx="11"/>
          </p:nvPr>
        </p:nvSpPr>
        <p:spPr>
          <a:xfrm>
            <a:off x="3124200" y="6248400"/>
            <a:ext cx="2895600" cy="457200"/>
          </a:xfrm>
        </p:spPr>
        <p:txBody>
          <a:bodyPr/>
          <a:lstStyle>
            <a:lvl1pPr>
              <a:defRPr/>
            </a:lvl1pPr>
          </a:lstStyle>
          <a:p>
            <a:endParaRPr lang="tr-TR"/>
          </a:p>
        </p:txBody>
      </p:sp>
      <p:sp>
        <p:nvSpPr>
          <p:cNvPr id="6" name="5 Slayt Numarası Yer Tutucusu"/>
          <p:cNvSpPr>
            <a:spLocks noGrp="1"/>
          </p:cNvSpPr>
          <p:nvPr>
            <p:ph type="sldNum" sz="quarter" idx="12"/>
          </p:nvPr>
        </p:nvSpPr>
        <p:spPr>
          <a:xfrm>
            <a:off x="6553200" y="6243638"/>
            <a:ext cx="2133600" cy="457200"/>
          </a:xfrm>
        </p:spPr>
        <p:txBody>
          <a:bodyPr/>
          <a:lstStyle>
            <a:lvl1pPr>
              <a:defRPr/>
            </a:lvl1pPr>
          </a:lstStyle>
          <a:p>
            <a:fld id="{06A61F59-F987-4476-AF4A-7F7F8A3CF78A}" type="slidenum">
              <a:rPr lang="tr-TR"/>
              <a:pPr/>
              <a:t>‹#›</a:t>
            </a:fld>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A221BA9B-9346-49A0-A7D6-8BAC2F539329}" type="slidenum">
              <a:rPr lang="tr-TR"/>
              <a:pPr/>
              <a:t>‹#›</a:t>
            </a:fld>
            <a:endParaRPr lang="tr-TR"/>
          </a:p>
        </p:txBody>
      </p:sp>
    </p:spTree>
  </p:cSld>
  <p:clrMapOvr>
    <a:masterClrMapping/>
  </p:clrMapOvr>
  <p:transition>
    <p:wheel spokes="8"/>
    <p:sndAc>
      <p:stSnd>
        <p:snd r:embed="rId1" name="whoosh.wav"/>
      </p:stSnd>
    </p:sndAc>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42913" y="103188"/>
            <a:ext cx="8243887" cy="5953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2 Veri Yer Tutucusu"/>
          <p:cNvSpPr>
            <a:spLocks noGrp="1"/>
          </p:cNvSpPr>
          <p:nvPr>
            <p:ph type="dt" sz="half" idx="10"/>
          </p:nvPr>
        </p:nvSpPr>
        <p:spPr>
          <a:xfrm>
            <a:off x="457200" y="6243638"/>
            <a:ext cx="2133600" cy="457200"/>
          </a:xfrm>
        </p:spPr>
        <p:txBody>
          <a:bodyPr/>
          <a:lstStyle>
            <a:lvl1pPr>
              <a:defRPr/>
            </a:lvl1pPr>
          </a:lstStyle>
          <a:p>
            <a:endParaRPr lang="tr-TR"/>
          </a:p>
        </p:txBody>
      </p:sp>
      <p:sp>
        <p:nvSpPr>
          <p:cNvPr id="4" name="3 Altbilgi Yer Tutucusu"/>
          <p:cNvSpPr>
            <a:spLocks noGrp="1"/>
          </p:cNvSpPr>
          <p:nvPr>
            <p:ph type="ftr" sz="quarter" idx="11"/>
          </p:nvPr>
        </p:nvSpPr>
        <p:spPr>
          <a:xfrm>
            <a:off x="3124200" y="6248400"/>
            <a:ext cx="2895600" cy="457200"/>
          </a:xfrm>
        </p:spPr>
        <p:txBody>
          <a:bodyPr/>
          <a:lstStyle>
            <a:lvl1pPr>
              <a:defRPr/>
            </a:lvl1pPr>
          </a:lstStyle>
          <a:p>
            <a:endParaRPr lang="tr-TR"/>
          </a:p>
        </p:txBody>
      </p:sp>
      <p:sp>
        <p:nvSpPr>
          <p:cNvPr id="5" name="4 Slayt Numarası Yer Tutucusu"/>
          <p:cNvSpPr>
            <a:spLocks noGrp="1"/>
          </p:cNvSpPr>
          <p:nvPr>
            <p:ph type="sldNum" sz="quarter" idx="12"/>
          </p:nvPr>
        </p:nvSpPr>
        <p:spPr>
          <a:xfrm>
            <a:off x="6553200" y="6243638"/>
            <a:ext cx="2133600" cy="457200"/>
          </a:xfrm>
        </p:spPr>
        <p:txBody>
          <a:bodyPr/>
          <a:lstStyle>
            <a:lvl1pPr>
              <a:defRPr/>
            </a:lvl1pPr>
          </a:lstStyle>
          <a:p>
            <a:fld id="{A9DBD8AF-3A65-4F00-98E7-C5A41288DF69}" type="slidenum">
              <a:rPr lang="tr-TR"/>
              <a:pPr/>
              <a:t>‹#›</a:t>
            </a:fld>
            <a:endParaRPr lang="tr-T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588E9112-88AA-4EEE-819B-5A5F50B211E7}" type="slidenum">
              <a:rPr lang="tr-TR"/>
              <a:pPr/>
              <a:t>‹#›</a:t>
            </a:fld>
            <a:endParaRPr lang="tr-TR"/>
          </a:p>
        </p:txBody>
      </p:sp>
    </p:spTree>
  </p:cSld>
  <p:clrMapOvr>
    <a:masterClrMapping/>
  </p:clrMapOvr>
  <p:transition>
    <p:wheel spokes="8"/>
    <p:sndAc>
      <p:stSnd>
        <p:snd r:embed="rId1" name="whoosh.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audio" Target="../media/audio1.wav"/><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audio" Target="../media/audio1.wav"/><Relationship Id="rId18" Type="http://schemas.openxmlformats.org/officeDocument/2006/relationships/image" Target="../media/image5.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17" Type="http://schemas.openxmlformats.org/officeDocument/2006/relationships/image" Target="../media/image4.png"/><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w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audio" Target="../media/audio1.wav"/><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audio" Target="../media/audio1.wav"/><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audio" Target="../media/audio1.wav"/><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Click to edit Master title style</a:t>
            </a:r>
          </a:p>
        </p:txBody>
      </p:sp>
      <p:sp>
        <p:nvSpPr>
          <p:cNvPr id="5478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5478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endParaRPr lang="tr-TR"/>
          </a:p>
        </p:txBody>
      </p:sp>
      <p:sp>
        <p:nvSpPr>
          <p:cNvPr id="5478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endParaRPr lang="tr-TR"/>
          </a:p>
        </p:txBody>
      </p:sp>
      <p:sp>
        <p:nvSpPr>
          <p:cNvPr id="5478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fld id="{EFF09D1C-76D4-4CD8-89B2-CED69873F48C}"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839" r:id="rId12"/>
  </p:sldLayoutIdLst>
  <p:transition>
    <p:wheel spokes="8"/>
    <p:sndAc>
      <p:stSnd>
        <p:snd r:embed="rId14"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47842"/>
                                        </p:tgtEl>
                                        <p:attrNameLst>
                                          <p:attrName>style.visibility</p:attrName>
                                        </p:attrNameLst>
                                      </p:cBhvr>
                                      <p:to>
                                        <p:strVal val="visible"/>
                                      </p:to>
                                    </p:set>
                                    <p:animEffect transition="in" filter="fade">
                                      <p:cBhvr>
                                        <p:cTn id="7" dur="600">
                                          <p:stCondLst>
                                            <p:cond delay="0"/>
                                          </p:stCondLst>
                                        </p:cTn>
                                        <p:tgtEl>
                                          <p:spTgt spid="547842"/>
                                        </p:tgtEl>
                                      </p:cBhvr>
                                    </p:animEffect>
                                    <p:anim calcmode="lin" valueType="num">
                                      <p:cBhvr>
                                        <p:cTn id="8" dur="600" fill="hold">
                                          <p:stCondLst>
                                            <p:cond delay="0"/>
                                          </p:stCondLst>
                                        </p:cTn>
                                        <p:tgtEl>
                                          <p:spTgt spid="547842"/>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47842"/>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4784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47843">
                                            <p:txEl>
                                              <p:pRg st="0" end="0"/>
                                            </p:txEl>
                                          </p:spTgt>
                                        </p:tgtEl>
                                        <p:attrNameLst>
                                          <p:attrName>style.visibility</p:attrName>
                                        </p:attrNameLst>
                                      </p:cBhvr>
                                      <p:to>
                                        <p:strVal val="visible"/>
                                      </p:to>
                                    </p:set>
                                    <p:animEffect transition="in" filter="slide(fromBottom)">
                                      <p:cBhvr>
                                        <p:cTn id="15" dur="500">
                                          <p:stCondLst>
                                            <p:cond delay="0"/>
                                          </p:stCondLst>
                                        </p:cTn>
                                        <p:tgtEl>
                                          <p:spTgt spid="547843">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47843">
                                            <p:txEl>
                                              <p:pRg st="1" end="1"/>
                                            </p:txEl>
                                          </p:spTgt>
                                        </p:tgtEl>
                                        <p:attrNameLst>
                                          <p:attrName>style.visibility</p:attrName>
                                        </p:attrNameLst>
                                      </p:cBhvr>
                                      <p:to>
                                        <p:strVal val="visible"/>
                                      </p:to>
                                    </p:set>
                                    <p:animEffect transition="in" filter="slide(fromBottom)">
                                      <p:cBhvr>
                                        <p:cTn id="18" dur="500">
                                          <p:stCondLst>
                                            <p:cond delay="0"/>
                                          </p:stCondLst>
                                        </p:cTn>
                                        <p:tgtEl>
                                          <p:spTgt spid="547843">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47843">
                                            <p:txEl>
                                              <p:pRg st="2" end="2"/>
                                            </p:txEl>
                                          </p:spTgt>
                                        </p:tgtEl>
                                        <p:attrNameLst>
                                          <p:attrName>style.visibility</p:attrName>
                                        </p:attrNameLst>
                                      </p:cBhvr>
                                      <p:to>
                                        <p:strVal val="visible"/>
                                      </p:to>
                                    </p:set>
                                    <p:animEffect transition="in" filter="slide(fromBottom)">
                                      <p:cBhvr>
                                        <p:cTn id="21" dur="500">
                                          <p:stCondLst>
                                            <p:cond delay="0"/>
                                          </p:stCondLst>
                                        </p:cTn>
                                        <p:tgtEl>
                                          <p:spTgt spid="547843">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47843">
                                            <p:txEl>
                                              <p:pRg st="3" end="3"/>
                                            </p:txEl>
                                          </p:spTgt>
                                        </p:tgtEl>
                                        <p:attrNameLst>
                                          <p:attrName>style.visibility</p:attrName>
                                        </p:attrNameLst>
                                      </p:cBhvr>
                                      <p:to>
                                        <p:strVal val="visible"/>
                                      </p:to>
                                    </p:set>
                                    <p:animEffect transition="in" filter="slide(fromBottom)">
                                      <p:cBhvr>
                                        <p:cTn id="24" dur="500">
                                          <p:stCondLst>
                                            <p:cond delay="0"/>
                                          </p:stCondLst>
                                        </p:cTn>
                                        <p:tgtEl>
                                          <p:spTgt spid="547843">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47843">
                                            <p:txEl>
                                              <p:pRg st="4" end="4"/>
                                            </p:txEl>
                                          </p:spTgt>
                                        </p:tgtEl>
                                        <p:attrNameLst>
                                          <p:attrName>style.visibility</p:attrName>
                                        </p:attrNameLst>
                                      </p:cBhvr>
                                      <p:to>
                                        <p:strVal val="visible"/>
                                      </p:to>
                                    </p:set>
                                    <p:animEffect transition="in" filter="slide(fromBottom)">
                                      <p:cBhvr>
                                        <p:cTn id="27" dur="500">
                                          <p:stCondLst>
                                            <p:cond delay="0"/>
                                          </p:stCondLst>
                                        </p:cTn>
                                        <p:tgtEl>
                                          <p:spTgt spid="5478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842" grpId="0"/>
      <p:bldP spid="547843" grpId="0" build="p">
        <p:tmplLst>
          <p:tmpl lvl="1">
            <p:tnLst>
              <p:par>
                <p:cTn presetID="12" presetClass="entr" presetSubtype="4" fill="hold" nodeType="clickEffect">
                  <p:stCondLst>
                    <p:cond delay="0"/>
                  </p:stCondLst>
                  <p:childTnLst>
                    <p:set>
                      <p:cBhvr>
                        <p:cTn dur="1" fill="hold">
                          <p:stCondLst>
                            <p:cond delay="0"/>
                          </p:stCondLst>
                        </p:cTn>
                        <p:tgtEl>
                          <p:spTgt spid="547843"/>
                        </p:tgtEl>
                        <p:attrNameLst>
                          <p:attrName>style.visibility</p:attrName>
                        </p:attrNameLst>
                      </p:cBhvr>
                      <p:to>
                        <p:strVal val="visible"/>
                      </p:to>
                    </p:set>
                    <p:animEffect transition="in" filter="slide(fromBottom)">
                      <p:cBhvr>
                        <p:cTn dur="500">
                          <p:stCondLst>
                            <p:cond delay="0"/>
                          </p:stCondLst>
                        </p:cTn>
                        <p:tgtEl>
                          <p:spTgt spid="547843"/>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547843"/>
                        </p:tgtEl>
                        <p:attrNameLst>
                          <p:attrName>style.visibility</p:attrName>
                        </p:attrNameLst>
                      </p:cBhvr>
                      <p:to>
                        <p:strVal val="visible"/>
                      </p:to>
                    </p:set>
                    <p:animEffect transition="in" filter="slide(fromBottom)">
                      <p:cBhvr>
                        <p:cTn dur="500">
                          <p:stCondLst>
                            <p:cond delay="0"/>
                          </p:stCondLst>
                        </p:cTn>
                        <p:tgtEl>
                          <p:spTgt spid="547843"/>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547843"/>
                        </p:tgtEl>
                        <p:attrNameLst>
                          <p:attrName>style.visibility</p:attrName>
                        </p:attrNameLst>
                      </p:cBhvr>
                      <p:to>
                        <p:strVal val="visible"/>
                      </p:to>
                    </p:set>
                    <p:animEffect transition="in" filter="slide(fromBottom)">
                      <p:cBhvr>
                        <p:cTn dur="500">
                          <p:stCondLst>
                            <p:cond delay="0"/>
                          </p:stCondLst>
                        </p:cTn>
                        <p:tgtEl>
                          <p:spTgt spid="547843"/>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547843"/>
                        </p:tgtEl>
                        <p:attrNameLst>
                          <p:attrName>style.visibility</p:attrName>
                        </p:attrNameLst>
                      </p:cBhvr>
                      <p:to>
                        <p:strVal val="visible"/>
                      </p:to>
                    </p:set>
                    <p:animEffect transition="in" filter="slide(fromBottom)">
                      <p:cBhvr>
                        <p:cTn dur="500">
                          <p:stCondLst>
                            <p:cond delay="0"/>
                          </p:stCondLst>
                        </p:cTn>
                        <p:tgtEl>
                          <p:spTgt spid="547843"/>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547843"/>
                        </p:tgtEl>
                        <p:attrNameLst>
                          <p:attrName>style.visibility</p:attrName>
                        </p:attrNameLst>
                      </p:cBhvr>
                      <p:to>
                        <p:strVal val="visible"/>
                      </p:to>
                    </p:set>
                    <p:animEffect transition="in" filter="slide(fromBottom)">
                      <p:cBhvr>
                        <p:cTn dur="500">
                          <p:stCondLst>
                            <p:cond delay="0"/>
                          </p:stCondLst>
                        </p:cTn>
                        <p:tgtEl>
                          <p:spTgt spid="547843"/>
                        </p:tgtEl>
                      </p:cBhvr>
                    </p:animEffect>
                  </p:childTnLst>
                </p:cTn>
              </p:par>
            </p:tnLst>
          </p:tmpl>
        </p:tmplLst>
      </p:bldP>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584706" name="Group 2"/>
          <p:cNvGrpSpPr>
            <a:grpSpLocks/>
          </p:cNvGrpSpPr>
          <p:nvPr/>
        </p:nvGrpSpPr>
        <p:grpSpPr bwMode="auto">
          <a:xfrm>
            <a:off x="3800475" y="1789113"/>
            <a:ext cx="5340350" cy="5056187"/>
            <a:chOff x="2394" y="1127"/>
            <a:chExt cx="3364" cy="3185"/>
          </a:xfrm>
        </p:grpSpPr>
        <p:sp>
          <p:nvSpPr>
            <p:cNvPr id="584707" name="Rectangle 3"/>
            <p:cNvSpPr>
              <a:spLocks noChangeArrowheads="1"/>
            </p:cNvSpPr>
            <p:nvPr userDrawn="1"/>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08" name="Oval 4"/>
            <p:cNvSpPr>
              <a:spLocks noChangeArrowheads="1"/>
            </p:cNvSpPr>
            <p:nvPr userDrawn="1"/>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4709" name="Rectangle 5"/>
            <p:cNvSpPr>
              <a:spLocks noChangeArrowheads="1"/>
            </p:cNvSpPr>
            <p:nvPr userDrawn="1"/>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0" name="Freeform 6"/>
            <p:cNvSpPr>
              <a:spLocks noEditPoints="1"/>
            </p:cNvSpPr>
            <p:nvPr userDrawn="1"/>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11" name="Rectangle 7"/>
            <p:cNvSpPr>
              <a:spLocks noChangeArrowheads="1"/>
            </p:cNvSpPr>
            <p:nvPr userDrawn="1"/>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2" name="Rectangle 8"/>
            <p:cNvSpPr>
              <a:spLocks noChangeArrowheads="1"/>
            </p:cNvSpPr>
            <p:nvPr userDrawn="1"/>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3" name="Rectangle 9"/>
            <p:cNvSpPr>
              <a:spLocks noChangeArrowheads="1"/>
            </p:cNvSpPr>
            <p:nvPr userDrawn="1"/>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4" name="Rectangle 10"/>
            <p:cNvSpPr>
              <a:spLocks noChangeArrowheads="1"/>
            </p:cNvSpPr>
            <p:nvPr userDrawn="1"/>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5" name="Rectangle 11"/>
            <p:cNvSpPr>
              <a:spLocks noChangeArrowheads="1"/>
            </p:cNvSpPr>
            <p:nvPr userDrawn="1"/>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16" name="Freeform 12"/>
            <p:cNvSpPr>
              <a:spLocks/>
            </p:cNvSpPr>
            <p:nvPr userDrawn="1"/>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17" name="Freeform 13"/>
            <p:cNvSpPr>
              <a:spLocks/>
            </p:cNvSpPr>
            <p:nvPr userDrawn="1"/>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18" name="Freeform 14"/>
            <p:cNvSpPr>
              <a:spLocks/>
            </p:cNvSpPr>
            <p:nvPr userDrawn="1"/>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endParaRPr lang="tr-TR"/>
            </a:p>
          </p:txBody>
        </p:sp>
        <p:sp>
          <p:nvSpPr>
            <p:cNvPr id="584719" name="Freeform 15"/>
            <p:cNvSpPr>
              <a:spLocks/>
            </p:cNvSpPr>
            <p:nvPr userDrawn="1"/>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sp>
          <p:nvSpPr>
            <p:cNvPr id="584720" name="Freeform 16"/>
            <p:cNvSpPr>
              <a:spLocks/>
            </p:cNvSpPr>
            <p:nvPr userDrawn="1"/>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1" name="Freeform 17"/>
            <p:cNvSpPr>
              <a:spLocks noEditPoints="1"/>
            </p:cNvSpPr>
            <p:nvPr userDrawn="1"/>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2" name="Freeform 18"/>
            <p:cNvSpPr>
              <a:spLocks noEditPoints="1"/>
            </p:cNvSpPr>
            <p:nvPr userDrawn="1"/>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3" name="Freeform 19"/>
            <p:cNvSpPr>
              <a:spLocks/>
            </p:cNvSpPr>
            <p:nvPr userDrawn="1"/>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4" name="Freeform 20"/>
            <p:cNvSpPr>
              <a:spLocks noEditPoints="1"/>
            </p:cNvSpPr>
            <p:nvPr userDrawn="1"/>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5" name="Freeform 21"/>
            <p:cNvSpPr>
              <a:spLocks noEditPoints="1"/>
            </p:cNvSpPr>
            <p:nvPr userDrawn="1"/>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6" name="Freeform 22"/>
            <p:cNvSpPr>
              <a:spLocks noEditPoints="1"/>
            </p:cNvSpPr>
            <p:nvPr userDrawn="1"/>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7" name="Freeform 23"/>
            <p:cNvSpPr>
              <a:spLocks/>
            </p:cNvSpPr>
            <p:nvPr userDrawn="1"/>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sp>
          <p:nvSpPr>
            <p:cNvPr id="584728" name="Freeform 24"/>
            <p:cNvSpPr>
              <a:spLocks noEditPoints="1"/>
            </p:cNvSpPr>
            <p:nvPr userDrawn="1"/>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29" name="Freeform 25"/>
            <p:cNvSpPr>
              <a:spLocks noEditPoints="1"/>
            </p:cNvSpPr>
            <p:nvPr userDrawn="1"/>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30" name="Freeform 26"/>
            <p:cNvSpPr>
              <a:spLocks noEditPoints="1"/>
            </p:cNvSpPr>
            <p:nvPr userDrawn="1"/>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31" name="Oval 27"/>
            <p:cNvSpPr>
              <a:spLocks noChangeArrowheads="1"/>
            </p:cNvSpPr>
            <p:nvPr userDrawn="1"/>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endParaRPr lang="tr-TR"/>
            </a:p>
          </p:txBody>
        </p:sp>
        <p:sp>
          <p:nvSpPr>
            <p:cNvPr id="584732" name="Oval 28"/>
            <p:cNvSpPr>
              <a:spLocks noChangeArrowheads="1"/>
            </p:cNvSpPr>
            <p:nvPr userDrawn="1"/>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4733" name="Oval 29"/>
            <p:cNvSpPr>
              <a:spLocks noChangeArrowheads="1"/>
            </p:cNvSpPr>
            <p:nvPr userDrawn="1"/>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endParaRPr lang="tr-TR"/>
            </a:p>
          </p:txBody>
        </p:sp>
        <p:sp>
          <p:nvSpPr>
            <p:cNvPr id="584734" name="Freeform 30"/>
            <p:cNvSpPr>
              <a:spLocks noEditPoints="1"/>
            </p:cNvSpPr>
            <p:nvPr userDrawn="1"/>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35" name="Freeform 31"/>
            <p:cNvSpPr>
              <a:spLocks noEditPoints="1"/>
            </p:cNvSpPr>
            <p:nvPr userDrawn="1"/>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endParaRPr lang="tr-TR"/>
            </a:p>
          </p:txBody>
        </p:sp>
        <p:sp>
          <p:nvSpPr>
            <p:cNvPr id="584736" name="Rectangle 32"/>
            <p:cNvSpPr>
              <a:spLocks noChangeArrowheads="1"/>
            </p:cNvSpPr>
            <p:nvPr userDrawn="1"/>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endParaRPr lang="tr-TR"/>
            </a:p>
          </p:txBody>
        </p:sp>
        <p:sp>
          <p:nvSpPr>
            <p:cNvPr id="584737" name="Rectangle 33"/>
            <p:cNvSpPr>
              <a:spLocks noChangeArrowheads="1"/>
            </p:cNvSpPr>
            <p:nvPr userDrawn="1"/>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endParaRPr lang="tr-TR"/>
            </a:p>
          </p:txBody>
        </p:sp>
        <p:sp>
          <p:nvSpPr>
            <p:cNvPr id="584738" name="AutoShape 34"/>
            <p:cNvSpPr>
              <a:spLocks noChangeArrowheads="1"/>
            </p:cNvSpPr>
            <p:nvPr userDrawn="1"/>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endParaRPr lang="tr-TR"/>
            </a:p>
          </p:txBody>
        </p:sp>
        <p:sp>
          <p:nvSpPr>
            <p:cNvPr id="584739" name="Freeform 35"/>
            <p:cNvSpPr>
              <a:spLocks/>
            </p:cNvSpPr>
            <p:nvPr userDrawn="1"/>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584740" name="Freeform 36"/>
            <p:cNvSpPr>
              <a:spLocks/>
            </p:cNvSpPr>
            <p:nvPr userDrawn="1"/>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endParaRPr lang="tr-TR"/>
            </a:p>
          </p:txBody>
        </p:sp>
      </p:grpSp>
      <p:sp>
        <p:nvSpPr>
          <p:cNvPr id="584741"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Click to edit Master title style</a:t>
            </a:r>
          </a:p>
        </p:txBody>
      </p:sp>
      <p:sp>
        <p:nvSpPr>
          <p:cNvPr id="584742"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584743"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mn-lt"/>
              </a:defRPr>
            </a:lvl1pPr>
          </a:lstStyle>
          <a:p>
            <a:endParaRPr lang="tr-TR"/>
          </a:p>
        </p:txBody>
      </p:sp>
      <p:sp>
        <p:nvSpPr>
          <p:cNvPr id="584744"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mn-lt"/>
              </a:defRPr>
            </a:lvl1pPr>
          </a:lstStyle>
          <a:p>
            <a:endParaRPr lang="tr-TR"/>
          </a:p>
        </p:txBody>
      </p:sp>
      <p:sp>
        <p:nvSpPr>
          <p:cNvPr id="584745"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mn-lt"/>
              </a:defRPr>
            </a:lvl1pPr>
          </a:lstStyle>
          <a:p>
            <a:fld id="{700A6E07-57A9-440F-BF82-A4B8DC7C9164}" type="slidenum">
              <a:rPr lang="tr-TR"/>
              <a:pPr/>
              <a:t>‹#›</a:t>
            </a:fld>
            <a:endParaRPr lang="tr-TR"/>
          </a:p>
        </p:txBody>
      </p:sp>
    </p:spTree>
  </p:cSld>
  <p:clrMap bg1="dk2" tx1="lt1" bg2="dk1" tx2="lt2" accent1="accent1" accent2="accent2" accent3="accent3" accent4="accent4" accent5="accent5" accent6="accent6" hlink="hlink" folHlink="folHlink"/>
  <p:sldLayoutIdLst>
    <p:sldLayoutId id="2147483757"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ransition>
    <p:wheel spokes="8"/>
    <p:sndAc>
      <p:stSnd>
        <p:snd r:embed="rId1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84741"/>
                                        </p:tgtEl>
                                        <p:attrNameLst>
                                          <p:attrName>style.visibility</p:attrName>
                                        </p:attrNameLst>
                                      </p:cBhvr>
                                      <p:to>
                                        <p:strVal val="visible"/>
                                      </p:to>
                                    </p:set>
                                    <p:animEffect transition="in" filter="fade">
                                      <p:cBhvr>
                                        <p:cTn id="7" dur="600">
                                          <p:stCondLst>
                                            <p:cond delay="0"/>
                                          </p:stCondLst>
                                        </p:cTn>
                                        <p:tgtEl>
                                          <p:spTgt spid="584741"/>
                                        </p:tgtEl>
                                      </p:cBhvr>
                                    </p:animEffect>
                                    <p:anim calcmode="lin" valueType="num">
                                      <p:cBhvr>
                                        <p:cTn id="8" dur="600" fill="hold">
                                          <p:stCondLst>
                                            <p:cond delay="0"/>
                                          </p:stCondLst>
                                        </p:cTn>
                                        <p:tgtEl>
                                          <p:spTgt spid="584741"/>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84741"/>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84741"/>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84742">
                                            <p:txEl>
                                              <p:pRg st="0" end="0"/>
                                            </p:txEl>
                                          </p:spTgt>
                                        </p:tgtEl>
                                        <p:attrNameLst>
                                          <p:attrName>style.visibility</p:attrName>
                                        </p:attrNameLst>
                                      </p:cBhvr>
                                      <p:to>
                                        <p:strVal val="visible"/>
                                      </p:to>
                                    </p:set>
                                    <p:animEffect transition="in" filter="slide(fromBottom)">
                                      <p:cBhvr>
                                        <p:cTn id="15" dur="500">
                                          <p:stCondLst>
                                            <p:cond delay="0"/>
                                          </p:stCondLst>
                                        </p:cTn>
                                        <p:tgtEl>
                                          <p:spTgt spid="584742">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84742">
                                            <p:txEl>
                                              <p:pRg st="1" end="1"/>
                                            </p:txEl>
                                          </p:spTgt>
                                        </p:tgtEl>
                                        <p:attrNameLst>
                                          <p:attrName>style.visibility</p:attrName>
                                        </p:attrNameLst>
                                      </p:cBhvr>
                                      <p:to>
                                        <p:strVal val="visible"/>
                                      </p:to>
                                    </p:set>
                                    <p:animEffect transition="in" filter="slide(fromBottom)">
                                      <p:cBhvr>
                                        <p:cTn id="18" dur="500">
                                          <p:stCondLst>
                                            <p:cond delay="0"/>
                                          </p:stCondLst>
                                        </p:cTn>
                                        <p:tgtEl>
                                          <p:spTgt spid="584742">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84742">
                                            <p:txEl>
                                              <p:pRg st="2" end="2"/>
                                            </p:txEl>
                                          </p:spTgt>
                                        </p:tgtEl>
                                        <p:attrNameLst>
                                          <p:attrName>style.visibility</p:attrName>
                                        </p:attrNameLst>
                                      </p:cBhvr>
                                      <p:to>
                                        <p:strVal val="visible"/>
                                      </p:to>
                                    </p:set>
                                    <p:animEffect transition="in" filter="slide(fromBottom)">
                                      <p:cBhvr>
                                        <p:cTn id="21" dur="500">
                                          <p:stCondLst>
                                            <p:cond delay="0"/>
                                          </p:stCondLst>
                                        </p:cTn>
                                        <p:tgtEl>
                                          <p:spTgt spid="584742">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84742">
                                            <p:txEl>
                                              <p:pRg st="3" end="3"/>
                                            </p:txEl>
                                          </p:spTgt>
                                        </p:tgtEl>
                                        <p:attrNameLst>
                                          <p:attrName>style.visibility</p:attrName>
                                        </p:attrNameLst>
                                      </p:cBhvr>
                                      <p:to>
                                        <p:strVal val="visible"/>
                                      </p:to>
                                    </p:set>
                                    <p:animEffect transition="in" filter="slide(fromBottom)">
                                      <p:cBhvr>
                                        <p:cTn id="24" dur="500">
                                          <p:stCondLst>
                                            <p:cond delay="0"/>
                                          </p:stCondLst>
                                        </p:cTn>
                                        <p:tgtEl>
                                          <p:spTgt spid="584742">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84742">
                                            <p:txEl>
                                              <p:pRg st="4" end="4"/>
                                            </p:txEl>
                                          </p:spTgt>
                                        </p:tgtEl>
                                        <p:attrNameLst>
                                          <p:attrName>style.visibility</p:attrName>
                                        </p:attrNameLst>
                                      </p:cBhvr>
                                      <p:to>
                                        <p:strVal val="visible"/>
                                      </p:to>
                                    </p:set>
                                    <p:animEffect transition="in" filter="slide(fromBottom)">
                                      <p:cBhvr>
                                        <p:cTn id="27" dur="500">
                                          <p:stCondLst>
                                            <p:cond delay="0"/>
                                          </p:stCondLst>
                                        </p:cTn>
                                        <p:tgtEl>
                                          <p:spTgt spid="5847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741" grpId="0"/>
      <p:bldP spid="584742" grpId="0" build="p">
        <p:tmplLst>
          <p:tmpl lvl="1">
            <p:tnLst>
              <p:par>
                <p:cTn presetID="12" presetClass="entr" presetSubtype="4" fill="hold" nodeType="clickEffect">
                  <p:stCondLst>
                    <p:cond delay="0"/>
                  </p:stCondLst>
                  <p:childTnLst>
                    <p:set>
                      <p:cBhvr>
                        <p:cTn dur="1" fill="hold">
                          <p:stCondLst>
                            <p:cond delay="0"/>
                          </p:stCondLst>
                        </p:cTn>
                        <p:tgtEl>
                          <p:spTgt spid="584742"/>
                        </p:tgtEl>
                        <p:attrNameLst>
                          <p:attrName>style.visibility</p:attrName>
                        </p:attrNameLst>
                      </p:cBhvr>
                      <p:to>
                        <p:strVal val="visible"/>
                      </p:to>
                    </p:set>
                    <p:animEffect transition="in" filter="slide(fromBottom)">
                      <p:cBhvr>
                        <p:cTn dur="500">
                          <p:stCondLst>
                            <p:cond delay="0"/>
                          </p:stCondLst>
                        </p:cTn>
                        <p:tgtEl>
                          <p:spTgt spid="584742"/>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584742"/>
                        </p:tgtEl>
                        <p:attrNameLst>
                          <p:attrName>style.visibility</p:attrName>
                        </p:attrNameLst>
                      </p:cBhvr>
                      <p:to>
                        <p:strVal val="visible"/>
                      </p:to>
                    </p:set>
                    <p:animEffect transition="in" filter="slide(fromBottom)">
                      <p:cBhvr>
                        <p:cTn dur="500">
                          <p:stCondLst>
                            <p:cond delay="0"/>
                          </p:stCondLst>
                        </p:cTn>
                        <p:tgtEl>
                          <p:spTgt spid="584742"/>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584742"/>
                        </p:tgtEl>
                        <p:attrNameLst>
                          <p:attrName>style.visibility</p:attrName>
                        </p:attrNameLst>
                      </p:cBhvr>
                      <p:to>
                        <p:strVal val="visible"/>
                      </p:to>
                    </p:set>
                    <p:animEffect transition="in" filter="slide(fromBottom)">
                      <p:cBhvr>
                        <p:cTn dur="500">
                          <p:stCondLst>
                            <p:cond delay="0"/>
                          </p:stCondLst>
                        </p:cTn>
                        <p:tgtEl>
                          <p:spTgt spid="584742"/>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584742"/>
                        </p:tgtEl>
                        <p:attrNameLst>
                          <p:attrName>style.visibility</p:attrName>
                        </p:attrNameLst>
                      </p:cBhvr>
                      <p:to>
                        <p:strVal val="visible"/>
                      </p:to>
                    </p:set>
                    <p:animEffect transition="in" filter="slide(fromBottom)">
                      <p:cBhvr>
                        <p:cTn dur="500">
                          <p:stCondLst>
                            <p:cond delay="0"/>
                          </p:stCondLst>
                        </p:cTn>
                        <p:tgtEl>
                          <p:spTgt spid="584742"/>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584742"/>
                        </p:tgtEl>
                        <p:attrNameLst>
                          <p:attrName>style.visibility</p:attrName>
                        </p:attrNameLst>
                      </p:cBhvr>
                      <p:to>
                        <p:strVal val="visible"/>
                      </p:to>
                    </p:set>
                    <p:animEffect transition="in" filter="slide(fromBottom)">
                      <p:cBhvr>
                        <p:cTn dur="500">
                          <p:stCondLst>
                            <p:cond delay="0"/>
                          </p:stCondLst>
                        </p:cTn>
                        <p:tgtEl>
                          <p:spTgt spid="584742"/>
                        </p:tgtEl>
                      </p:cBhvr>
                    </p:animEffect>
                  </p:childTnLst>
                </p:cTn>
              </p:par>
            </p:tnLst>
          </p:tmpl>
        </p:tmplLst>
      </p:bldP>
    </p:bld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87778" name="Group 2"/>
          <p:cNvGrpSpPr>
            <a:grpSpLocks/>
          </p:cNvGrpSpPr>
          <p:nvPr/>
        </p:nvGrpSpPr>
        <p:grpSpPr bwMode="auto">
          <a:xfrm>
            <a:off x="0" y="0"/>
            <a:ext cx="9159875" cy="6870700"/>
            <a:chOff x="0" y="0"/>
            <a:chExt cx="5770" cy="4328"/>
          </a:xfrm>
        </p:grpSpPr>
        <p:sp>
          <p:nvSpPr>
            <p:cNvPr id="587779"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7780"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7781"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grpSp>
          <p:nvGrpSpPr>
            <p:cNvPr id="587782" name="Group 6"/>
            <p:cNvGrpSpPr>
              <a:grpSpLocks/>
            </p:cNvGrpSpPr>
            <p:nvPr/>
          </p:nvGrpSpPr>
          <p:grpSpPr bwMode="auto">
            <a:xfrm>
              <a:off x="4944" y="1"/>
              <a:ext cx="816" cy="3974"/>
              <a:chOff x="4944" y="1"/>
              <a:chExt cx="816" cy="3974"/>
            </a:xfrm>
          </p:grpSpPr>
          <p:grpSp>
            <p:nvGrpSpPr>
              <p:cNvPr id="587783" name="Group 7"/>
              <p:cNvGrpSpPr>
                <a:grpSpLocks/>
              </p:cNvGrpSpPr>
              <p:nvPr userDrawn="1"/>
            </p:nvGrpSpPr>
            <p:grpSpPr bwMode="auto">
              <a:xfrm>
                <a:off x="5280" y="1"/>
                <a:ext cx="480" cy="1430"/>
                <a:chOff x="5280" y="1"/>
                <a:chExt cx="480" cy="1430"/>
              </a:xfrm>
            </p:grpSpPr>
            <p:grpSp>
              <p:nvGrpSpPr>
                <p:cNvPr id="587784" name="Group 8"/>
                <p:cNvGrpSpPr>
                  <a:grpSpLocks/>
                </p:cNvGrpSpPr>
                <p:nvPr userDrawn="1"/>
              </p:nvGrpSpPr>
              <p:grpSpPr bwMode="auto">
                <a:xfrm rot="-5400000">
                  <a:off x="5484" y="0"/>
                  <a:ext cx="174" cy="176"/>
                  <a:chOff x="1657" y="323"/>
                  <a:chExt cx="1691" cy="2560"/>
                </a:xfrm>
              </p:grpSpPr>
              <p:grpSp>
                <p:nvGrpSpPr>
                  <p:cNvPr id="587785" name="Group 9"/>
                  <p:cNvGrpSpPr>
                    <a:grpSpLocks/>
                  </p:cNvGrpSpPr>
                  <p:nvPr/>
                </p:nvGrpSpPr>
                <p:grpSpPr bwMode="auto">
                  <a:xfrm>
                    <a:off x="1657" y="323"/>
                    <a:ext cx="1691" cy="2560"/>
                    <a:chOff x="1657" y="323"/>
                    <a:chExt cx="1691" cy="2560"/>
                  </a:xfrm>
                </p:grpSpPr>
                <p:sp>
                  <p:nvSpPr>
                    <p:cNvPr id="587786" name="Freeform 10"/>
                    <p:cNvSpPr>
                      <a:spLocks/>
                    </p:cNvSpPr>
                    <p:nvPr/>
                  </p:nvSpPr>
                  <p:spPr bwMode="auto">
                    <a:xfrm>
                      <a:off x="2117" y="323"/>
                      <a:ext cx="1231" cy="2560"/>
                    </a:xfrm>
                    <a:custGeom>
                      <a:avLst/>
                      <a:gdLst/>
                      <a:ahLst/>
                      <a:cxnLst>
                        <a:cxn ang="0">
                          <a:pos x="337" y="283"/>
                        </a:cxn>
                        <a:cxn ang="0">
                          <a:pos x="415" y="115"/>
                        </a:cxn>
                        <a:cxn ang="0">
                          <a:pos x="583" y="7"/>
                        </a:cxn>
                        <a:cxn ang="0">
                          <a:pos x="895" y="61"/>
                        </a:cxn>
                        <a:cxn ang="0">
                          <a:pos x="1051" y="349"/>
                        </a:cxn>
                        <a:cxn ang="0">
                          <a:pos x="979" y="769"/>
                        </a:cxn>
                        <a:cxn ang="0">
                          <a:pos x="943" y="943"/>
                        </a:cxn>
                        <a:cxn ang="0">
                          <a:pos x="1105" y="1075"/>
                        </a:cxn>
                        <a:cxn ang="0">
                          <a:pos x="1231" y="1525"/>
                        </a:cxn>
                        <a:cxn ang="0">
                          <a:pos x="1123" y="1969"/>
                        </a:cxn>
                        <a:cxn ang="0">
                          <a:pos x="907" y="2077"/>
                        </a:cxn>
                        <a:cxn ang="0">
                          <a:pos x="721" y="2059"/>
                        </a:cxn>
                        <a:cxn ang="0">
                          <a:pos x="655" y="2251"/>
                        </a:cxn>
                        <a:cxn ang="0">
                          <a:pos x="529" y="2527"/>
                        </a:cxn>
                        <a:cxn ang="0">
                          <a:pos x="211" y="2509"/>
                        </a:cxn>
                        <a:cxn ang="0">
                          <a:pos x="31" y="2227"/>
                        </a:cxn>
                        <a:cxn ang="0">
                          <a:pos x="25" y="1969"/>
                        </a:cxn>
                        <a:cxn ang="0">
                          <a:pos x="145" y="1651"/>
                        </a:cxn>
                        <a:cxn ang="0">
                          <a:pos x="259" y="1513"/>
                        </a:cxn>
                        <a:cxn ang="0">
                          <a:pos x="217" y="1729"/>
                        </a:cxn>
                        <a:cxn ang="0">
                          <a:pos x="73" y="2023"/>
                        </a:cxn>
                        <a:cxn ang="0">
                          <a:pos x="169" y="2323"/>
                        </a:cxn>
                        <a:cxn ang="0">
                          <a:pos x="439" y="2431"/>
                        </a:cxn>
                        <a:cxn ang="0">
                          <a:pos x="595" y="2227"/>
                        </a:cxn>
                        <a:cxn ang="0">
                          <a:pos x="577" y="1807"/>
                        </a:cxn>
                        <a:cxn ang="0">
                          <a:pos x="493" y="1531"/>
                        </a:cxn>
                        <a:cxn ang="0">
                          <a:pos x="535" y="1459"/>
                        </a:cxn>
                        <a:cxn ang="0">
                          <a:pos x="625" y="1633"/>
                        </a:cxn>
                        <a:cxn ang="0">
                          <a:pos x="721" y="1933"/>
                        </a:cxn>
                        <a:cxn ang="0">
                          <a:pos x="967" y="1963"/>
                        </a:cxn>
                        <a:cxn ang="0">
                          <a:pos x="1135" y="1687"/>
                        </a:cxn>
                        <a:cxn ang="0">
                          <a:pos x="1117" y="1273"/>
                        </a:cxn>
                        <a:cxn ang="0">
                          <a:pos x="883" y="1057"/>
                        </a:cxn>
                        <a:cxn ang="0">
                          <a:pos x="679" y="1129"/>
                        </a:cxn>
                        <a:cxn ang="0">
                          <a:pos x="577" y="1117"/>
                        </a:cxn>
                        <a:cxn ang="0">
                          <a:pos x="619" y="1033"/>
                        </a:cxn>
                        <a:cxn ang="0">
                          <a:pos x="811" y="937"/>
                        </a:cxn>
                        <a:cxn ang="0">
                          <a:pos x="949" y="613"/>
                        </a:cxn>
                        <a:cxn ang="0">
                          <a:pos x="883" y="175"/>
                        </a:cxn>
                        <a:cxn ang="0">
                          <a:pos x="619" y="103"/>
                        </a:cxn>
                        <a:cxn ang="0">
                          <a:pos x="391" y="355"/>
                        </a:cxn>
                        <a:cxn ang="0">
                          <a:pos x="403" y="763"/>
                        </a:cxn>
                        <a:cxn ang="0">
                          <a:pos x="343" y="949"/>
                        </a:cxn>
                        <a:cxn ang="0">
                          <a:pos x="289" y="685"/>
                        </a:cxn>
                        <a:cxn ang="0">
                          <a:pos x="307" y="367"/>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7787" name="Freeform 11"/>
                    <p:cNvSpPr>
                      <a:spLocks/>
                    </p:cNvSpPr>
                    <p:nvPr/>
                  </p:nvSpPr>
                  <p:spPr bwMode="auto">
                    <a:xfrm>
                      <a:off x="1657" y="376"/>
                      <a:ext cx="865" cy="2071"/>
                    </a:xfrm>
                    <a:custGeom>
                      <a:avLst/>
                      <a:gdLst/>
                      <a:ahLst/>
                      <a:cxnLst>
                        <a:cxn ang="0">
                          <a:pos x="785" y="530"/>
                        </a:cxn>
                        <a:cxn ang="0">
                          <a:pos x="797" y="350"/>
                        </a:cxn>
                        <a:cxn ang="0">
                          <a:pos x="863" y="206"/>
                        </a:cxn>
                        <a:cxn ang="0">
                          <a:pos x="809" y="218"/>
                        </a:cxn>
                        <a:cxn ang="0">
                          <a:pos x="749" y="218"/>
                        </a:cxn>
                        <a:cxn ang="0">
                          <a:pos x="683" y="116"/>
                        </a:cxn>
                        <a:cxn ang="0">
                          <a:pos x="611" y="32"/>
                        </a:cxn>
                        <a:cxn ang="0">
                          <a:pos x="509" y="2"/>
                        </a:cxn>
                        <a:cxn ang="0">
                          <a:pos x="407" y="20"/>
                        </a:cxn>
                        <a:cxn ang="0">
                          <a:pos x="281" y="74"/>
                        </a:cxn>
                        <a:cxn ang="0">
                          <a:pos x="173" y="206"/>
                        </a:cxn>
                        <a:cxn ang="0">
                          <a:pos x="119" y="404"/>
                        </a:cxn>
                        <a:cxn ang="0">
                          <a:pos x="131" y="590"/>
                        </a:cxn>
                        <a:cxn ang="0">
                          <a:pos x="173" y="782"/>
                        </a:cxn>
                        <a:cxn ang="0">
                          <a:pos x="197" y="884"/>
                        </a:cxn>
                        <a:cxn ang="0">
                          <a:pos x="167" y="986"/>
                        </a:cxn>
                        <a:cxn ang="0">
                          <a:pos x="65" y="1124"/>
                        </a:cxn>
                        <a:cxn ang="0">
                          <a:pos x="17" y="1298"/>
                        </a:cxn>
                        <a:cxn ang="0">
                          <a:pos x="5" y="1550"/>
                        </a:cxn>
                        <a:cxn ang="0">
                          <a:pos x="47" y="1748"/>
                        </a:cxn>
                        <a:cxn ang="0">
                          <a:pos x="131" y="1898"/>
                        </a:cxn>
                        <a:cxn ang="0">
                          <a:pos x="299" y="1988"/>
                        </a:cxn>
                        <a:cxn ang="0">
                          <a:pos x="425" y="1982"/>
                        </a:cxn>
                        <a:cxn ang="0">
                          <a:pos x="467" y="1994"/>
                        </a:cxn>
                        <a:cxn ang="0">
                          <a:pos x="497" y="2066"/>
                        </a:cxn>
                        <a:cxn ang="0">
                          <a:pos x="497" y="1964"/>
                        </a:cxn>
                        <a:cxn ang="0">
                          <a:pos x="557" y="1778"/>
                        </a:cxn>
                        <a:cxn ang="0">
                          <a:pos x="617" y="1658"/>
                        </a:cxn>
                        <a:cxn ang="0">
                          <a:pos x="581" y="1700"/>
                        </a:cxn>
                        <a:cxn ang="0">
                          <a:pos x="515" y="1820"/>
                        </a:cxn>
                        <a:cxn ang="0">
                          <a:pos x="407" y="1904"/>
                        </a:cxn>
                        <a:cxn ang="0">
                          <a:pos x="269" y="1898"/>
                        </a:cxn>
                        <a:cxn ang="0">
                          <a:pos x="179" y="1814"/>
                        </a:cxn>
                        <a:cxn ang="0">
                          <a:pos x="113" y="1640"/>
                        </a:cxn>
                        <a:cxn ang="0">
                          <a:pos x="107" y="1394"/>
                        </a:cxn>
                        <a:cxn ang="0">
                          <a:pos x="137" y="1190"/>
                        </a:cxn>
                        <a:cxn ang="0">
                          <a:pos x="203" y="1070"/>
                        </a:cxn>
                        <a:cxn ang="0">
                          <a:pos x="323" y="1022"/>
                        </a:cxn>
                        <a:cxn ang="0">
                          <a:pos x="509" y="1076"/>
                        </a:cxn>
                        <a:cxn ang="0">
                          <a:pos x="611" y="1124"/>
                        </a:cxn>
                        <a:cxn ang="0">
                          <a:pos x="665" y="1100"/>
                        </a:cxn>
                        <a:cxn ang="0">
                          <a:pos x="659" y="1046"/>
                        </a:cxn>
                        <a:cxn ang="0">
                          <a:pos x="611" y="1004"/>
                        </a:cxn>
                        <a:cxn ang="0">
                          <a:pos x="497" y="980"/>
                        </a:cxn>
                        <a:cxn ang="0">
                          <a:pos x="323" y="896"/>
                        </a:cxn>
                        <a:cxn ang="0">
                          <a:pos x="233" y="680"/>
                        </a:cxn>
                        <a:cxn ang="0">
                          <a:pos x="209" y="416"/>
                        </a:cxn>
                        <a:cxn ang="0">
                          <a:pos x="317" y="170"/>
                        </a:cxn>
                        <a:cxn ang="0">
                          <a:pos x="485" y="110"/>
                        </a:cxn>
                        <a:cxn ang="0">
                          <a:pos x="617" y="164"/>
                        </a:cxn>
                        <a:cxn ang="0">
                          <a:pos x="707" y="290"/>
                        </a:cxn>
                        <a:cxn ang="0">
                          <a:pos x="737" y="428"/>
                        </a:cxn>
                        <a:cxn ang="0">
                          <a:pos x="773" y="602"/>
                        </a:cxn>
                        <a:cxn ang="0">
                          <a:pos x="809" y="584"/>
                        </a:cxn>
                        <a:cxn ang="0">
                          <a:pos x="785" y="530"/>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grpSp>
              <p:sp>
                <p:nvSpPr>
                  <p:cNvPr id="587788" name="Oval 12"/>
                  <p:cNvSpPr>
                    <a:spLocks noChangeArrowheads="1"/>
                  </p:cNvSpPr>
                  <p:nvPr/>
                </p:nvSpPr>
                <p:spPr bwMode="auto">
                  <a:xfrm>
                    <a:off x="2400" y="1428"/>
                    <a:ext cx="168" cy="246"/>
                  </a:xfrm>
                  <a:prstGeom prst="ellipse">
                    <a:avLst/>
                  </a:prstGeom>
                  <a:solidFill>
                    <a:srgbClr val="E7D6B7"/>
                  </a:solidFill>
                  <a:ln w="9525">
                    <a:noFill/>
                    <a:round/>
                    <a:headEnd/>
                    <a:tailEnd/>
                  </a:ln>
                  <a:effectLst/>
                </p:spPr>
                <p:txBody>
                  <a:bodyPr wrap="none" anchor="ctr"/>
                  <a:lstStyle/>
                  <a:p>
                    <a:endParaRPr lang="tr-TR"/>
                  </a:p>
                </p:txBody>
              </p:sp>
              <p:sp>
                <p:nvSpPr>
                  <p:cNvPr id="587789" name="Freeform 13"/>
                  <p:cNvSpPr>
                    <a:spLocks/>
                  </p:cNvSpPr>
                  <p:nvPr/>
                </p:nvSpPr>
                <p:spPr bwMode="auto">
                  <a:xfrm>
                    <a:off x="2595" y="741"/>
                    <a:ext cx="266" cy="521"/>
                  </a:xfrm>
                  <a:custGeom>
                    <a:avLst/>
                    <a:gdLst/>
                    <a:ahLst/>
                    <a:cxnLst>
                      <a:cxn ang="0">
                        <a:pos x="3" y="483"/>
                      </a:cxn>
                      <a:cxn ang="0">
                        <a:pos x="27" y="273"/>
                      </a:cxn>
                      <a:cxn ang="0">
                        <a:pos x="111" y="45"/>
                      </a:cxn>
                      <a:cxn ang="0">
                        <a:pos x="183" y="3"/>
                      </a:cxn>
                      <a:cxn ang="0">
                        <a:pos x="237" y="39"/>
                      </a:cxn>
                      <a:cxn ang="0">
                        <a:pos x="261" y="129"/>
                      </a:cxn>
                      <a:cxn ang="0">
                        <a:pos x="207" y="273"/>
                      </a:cxn>
                      <a:cxn ang="0">
                        <a:pos x="105" y="477"/>
                      </a:cxn>
                      <a:cxn ang="0">
                        <a:pos x="45" y="501"/>
                      </a:cxn>
                      <a:cxn ang="0">
                        <a:pos x="3" y="483"/>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7790" name="Freeform 14"/>
                  <p:cNvSpPr>
                    <a:spLocks/>
                  </p:cNvSpPr>
                  <p:nvPr/>
                </p:nvSpPr>
                <p:spPr bwMode="auto">
                  <a:xfrm>
                    <a:off x="2672" y="1593"/>
                    <a:ext cx="392" cy="340"/>
                  </a:xfrm>
                  <a:custGeom>
                    <a:avLst/>
                    <a:gdLst/>
                    <a:ahLst/>
                    <a:cxnLst>
                      <a:cxn ang="0">
                        <a:pos x="100" y="201"/>
                      </a:cxn>
                      <a:cxn ang="0">
                        <a:pos x="16" y="87"/>
                      </a:cxn>
                      <a:cxn ang="0">
                        <a:pos x="4" y="45"/>
                      </a:cxn>
                      <a:cxn ang="0">
                        <a:pos x="28" y="3"/>
                      </a:cxn>
                      <a:cxn ang="0">
                        <a:pos x="130" y="27"/>
                      </a:cxn>
                      <a:cxn ang="0">
                        <a:pos x="250" y="75"/>
                      </a:cxn>
                      <a:cxn ang="0">
                        <a:pos x="364" y="159"/>
                      </a:cxn>
                      <a:cxn ang="0">
                        <a:pos x="388" y="273"/>
                      </a:cxn>
                      <a:cxn ang="0">
                        <a:pos x="340" y="333"/>
                      </a:cxn>
                      <a:cxn ang="0">
                        <a:pos x="244" y="315"/>
                      </a:cxn>
                      <a:cxn ang="0">
                        <a:pos x="100" y="20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7791" name="Freeform 15"/>
                  <p:cNvSpPr>
                    <a:spLocks/>
                  </p:cNvSpPr>
                  <p:nvPr/>
                </p:nvSpPr>
                <p:spPr bwMode="auto">
                  <a:xfrm>
                    <a:off x="2412" y="1929"/>
                    <a:ext cx="151" cy="558"/>
                  </a:xfrm>
                  <a:custGeom>
                    <a:avLst/>
                    <a:gdLst/>
                    <a:ahLst/>
                    <a:cxnLst>
                      <a:cxn ang="0">
                        <a:pos x="18" y="165"/>
                      </a:cxn>
                      <a:cxn ang="0">
                        <a:pos x="42" y="39"/>
                      </a:cxn>
                      <a:cxn ang="0">
                        <a:pos x="66" y="3"/>
                      </a:cxn>
                      <a:cxn ang="0">
                        <a:pos x="108" y="27"/>
                      </a:cxn>
                      <a:cxn ang="0">
                        <a:pos x="138" y="165"/>
                      </a:cxn>
                      <a:cxn ang="0">
                        <a:pos x="144" y="423"/>
                      </a:cxn>
                      <a:cxn ang="0">
                        <a:pos x="96" y="543"/>
                      </a:cxn>
                      <a:cxn ang="0">
                        <a:pos x="24" y="513"/>
                      </a:cxn>
                      <a:cxn ang="0">
                        <a:pos x="0" y="315"/>
                      </a:cxn>
                      <a:cxn ang="0">
                        <a:pos x="18" y="165"/>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7792" name="Freeform 16"/>
                  <p:cNvSpPr>
                    <a:spLocks/>
                  </p:cNvSpPr>
                  <p:nvPr/>
                </p:nvSpPr>
                <p:spPr bwMode="auto">
                  <a:xfrm>
                    <a:off x="1907" y="1589"/>
                    <a:ext cx="392" cy="253"/>
                  </a:xfrm>
                  <a:custGeom>
                    <a:avLst/>
                    <a:gdLst/>
                    <a:ahLst/>
                    <a:cxnLst>
                      <a:cxn ang="0">
                        <a:pos x="175" y="61"/>
                      </a:cxn>
                      <a:cxn ang="0">
                        <a:pos x="307" y="19"/>
                      </a:cxn>
                      <a:cxn ang="0">
                        <a:pos x="367" y="7"/>
                      </a:cxn>
                      <a:cxn ang="0">
                        <a:pos x="385" y="61"/>
                      </a:cxn>
                      <a:cxn ang="0">
                        <a:pos x="325" y="133"/>
                      </a:cxn>
                      <a:cxn ang="0">
                        <a:pos x="193" y="223"/>
                      </a:cxn>
                      <a:cxn ang="0">
                        <a:pos x="37" y="247"/>
                      </a:cxn>
                      <a:cxn ang="0">
                        <a:pos x="1" y="187"/>
                      </a:cxn>
                      <a:cxn ang="0">
                        <a:pos x="43" y="115"/>
                      </a:cxn>
                      <a:cxn ang="0">
                        <a:pos x="175" y="61"/>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sp>
                <p:nvSpPr>
                  <p:cNvPr id="587793" name="Freeform 17"/>
                  <p:cNvSpPr>
                    <a:spLocks/>
                  </p:cNvSpPr>
                  <p:nvPr/>
                </p:nvSpPr>
                <p:spPr bwMode="auto">
                  <a:xfrm>
                    <a:off x="2094" y="930"/>
                    <a:ext cx="238" cy="386"/>
                  </a:xfrm>
                  <a:custGeom>
                    <a:avLst/>
                    <a:gdLst/>
                    <a:ahLst/>
                    <a:cxnLst>
                      <a:cxn ang="0">
                        <a:pos x="78" y="270"/>
                      </a:cxn>
                      <a:cxn ang="0">
                        <a:pos x="24" y="192"/>
                      </a:cxn>
                      <a:cxn ang="0">
                        <a:pos x="0" y="96"/>
                      </a:cxn>
                      <a:cxn ang="0">
                        <a:pos x="24" y="12"/>
                      </a:cxn>
                      <a:cxn ang="0">
                        <a:pos x="120" y="24"/>
                      </a:cxn>
                      <a:cxn ang="0">
                        <a:pos x="180" y="132"/>
                      </a:cxn>
                      <a:cxn ang="0">
                        <a:pos x="234" y="306"/>
                      </a:cxn>
                      <a:cxn ang="0">
                        <a:pos x="204" y="378"/>
                      </a:cxn>
                      <a:cxn ang="0">
                        <a:pos x="168" y="354"/>
                      </a:cxn>
                      <a:cxn ang="0">
                        <a:pos x="78" y="270"/>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endParaRPr lang="tr-TR"/>
                  </a:p>
                </p:txBody>
              </p:sp>
            </p:grpSp>
            <p:pic>
              <p:nvPicPr>
                <p:cNvPr id="587794" name="Picture 18"/>
                <p:cNvPicPr>
                  <a:picLocks noChangeAspect="1" noChangeArrowheads="1"/>
                </p:cNvPicPr>
                <p:nvPr userDrawn="1"/>
              </p:nvPicPr>
              <p:blipFill>
                <a:blip r:embed="rId14" cstate="print"/>
                <a:srcRect/>
                <a:stretch>
                  <a:fillRect/>
                </a:stretch>
              </p:blipFill>
              <p:spPr bwMode="auto">
                <a:xfrm>
                  <a:off x="5280" y="144"/>
                  <a:ext cx="186" cy="183"/>
                </a:xfrm>
                <a:prstGeom prst="rect">
                  <a:avLst/>
                </a:prstGeom>
                <a:noFill/>
                <a:ln w="9525">
                  <a:noFill/>
                  <a:miter lim="800000"/>
                  <a:headEnd/>
                  <a:tailEnd/>
                </a:ln>
                <a:effectLst/>
              </p:spPr>
            </p:pic>
            <p:pic>
              <p:nvPicPr>
                <p:cNvPr id="587795" name="Picture 19"/>
                <p:cNvPicPr>
                  <a:picLocks noChangeAspect="1" noChangeArrowheads="1"/>
                </p:cNvPicPr>
                <p:nvPr userDrawn="1"/>
              </p:nvPicPr>
              <p:blipFill>
                <a:blip r:embed="rId14" cstate="print"/>
                <a:srcRect/>
                <a:stretch>
                  <a:fillRect/>
                </a:stretch>
              </p:blipFill>
              <p:spPr bwMode="auto">
                <a:xfrm>
                  <a:off x="5574" y="144"/>
                  <a:ext cx="186" cy="183"/>
                </a:xfrm>
                <a:prstGeom prst="rect">
                  <a:avLst/>
                </a:prstGeom>
                <a:noFill/>
                <a:ln w="9525">
                  <a:noFill/>
                  <a:miter lim="800000"/>
                  <a:headEnd/>
                  <a:tailEnd/>
                </a:ln>
                <a:effectLst/>
              </p:spPr>
            </p:pic>
            <p:pic>
              <p:nvPicPr>
                <p:cNvPr id="587796" name="Picture 20"/>
                <p:cNvPicPr>
                  <a:picLocks noChangeAspect="1" noChangeArrowheads="1"/>
                </p:cNvPicPr>
                <p:nvPr userDrawn="1"/>
              </p:nvPicPr>
              <p:blipFill>
                <a:blip r:embed="rId14" cstate="print"/>
                <a:srcRect/>
                <a:stretch>
                  <a:fillRect/>
                </a:stretch>
              </p:blipFill>
              <p:spPr bwMode="auto">
                <a:xfrm>
                  <a:off x="5424" y="336"/>
                  <a:ext cx="186" cy="183"/>
                </a:xfrm>
                <a:prstGeom prst="rect">
                  <a:avLst/>
                </a:prstGeom>
                <a:noFill/>
                <a:ln w="9525">
                  <a:noFill/>
                  <a:miter lim="800000"/>
                  <a:headEnd/>
                  <a:tailEnd/>
                </a:ln>
                <a:effectLst/>
              </p:spPr>
            </p:pic>
            <p:pic>
              <p:nvPicPr>
                <p:cNvPr id="587797" name="Picture 21"/>
                <p:cNvPicPr>
                  <a:picLocks noChangeAspect="1" noChangeArrowheads="1"/>
                </p:cNvPicPr>
                <p:nvPr userDrawn="1"/>
              </p:nvPicPr>
              <p:blipFill>
                <a:blip r:embed="rId14" cstate="print"/>
                <a:srcRect/>
                <a:stretch>
                  <a:fillRect/>
                </a:stretch>
              </p:blipFill>
              <p:spPr bwMode="auto">
                <a:xfrm>
                  <a:off x="5376" y="576"/>
                  <a:ext cx="186" cy="183"/>
                </a:xfrm>
                <a:prstGeom prst="rect">
                  <a:avLst/>
                </a:prstGeom>
                <a:noFill/>
                <a:ln w="9525">
                  <a:noFill/>
                  <a:miter lim="800000"/>
                  <a:headEnd/>
                  <a:tailEnd/>
                </a:ln>
                <a:effectLst/>
              </p:spPr>
            </p:pic>
            <p:pic>
              <p:nvPicPr>
                <p:cNvPr id="587798" name="Picture 22"/>
                <p:cNvPicPr>
                  <a:picLocks noChangeAspect="1" noChangeArrowheads="1"/>
                </p:cNvPicPr>
                <p:nvPr userDrawn="1"/>
              </p:nvPicPr>
              <p:blipFill>
                <a:blip r:embed="rId14" cstate="print"/>
                <a:srcRect/>
                <a:stretch>
                  <a:fillRect/>
                </a:stretch>
              </p:blipFill>
              <p:spPr bwMode="auto">
                <a:xfrm>
                  <a:off x="5574" y="528"/>
                  <a:ext cx="186" cy="183"/>
                </a:xfrm>
                <a:prstGeom prst="rect">
                  <a:avLst/>
                </a:prstGeom>
                <a:noFill/>
                <a:ln w="9525">
                  <a:noFill/>
                  <a:miter lim="800000"/>
                  <a:headEnd/>
                  <a:tailEnd/>
                </a:ln>
                <a:effectLst/>
              </p:spPr>
            </p:pic>
            <p:pic>
              <p:nvPicPr>
                <p:cNvPr id="587799" name="Picture 23"/>
                <p:cNvPicPr>
                  <a:picLocks noChangeAspect="1" noChangeArrowheads="1"/>
                </p:cNvPicPr>
                <p:nvPr userDrawn="1"/>
              </p:nvPicPr>
              <p:blipFill>
                <a:blip r:embed="rId14" cstate="print"/>
                <a:srcRect/>
                <a:stretch>
                  <a:fillRect/>
                </a:stretch>
              </p:blipFill>
              <p:spPr bwMode="auto">
                <a:xfrm>
                  <a:off x="5472" y="768"/>
                  <a:ext cx="186" cy="183"/>
                </a:xfrm>
                <a:prstGeom prst="rect">
                  <a:avLst/>
                </a:prstGeom>
                <a:noFill/>
                <a:ln w="9525">
                  <a:noFill/>
                  <a:miter lim="800000"/>
                  <a:headEnd/>
                  <a:tailEnd/>
                </a:ln>
                <a:effectLst/>
              </p:spPr>
            </p:pic>
            <p:pic>
              <p:nvPicPr>
                <p:cNvPr id="587800" name="Picture 24"/>
                <p:cNvPicPr>
                  <a:picLocks noChangeAspect="1" noChangeArrowheads="1"/>
                </p:cNvPicPr>
                <p:nvPr userDrawn="1"/>
              </p:nvPicPr>
              <p:blipFill>
                <a:blip r:embed="rId14" cstate="print"/>
                <a:srcRect/>
                <a:stretch>
                  <a:fillRect/>
                </a:stretch>
              </p:blipFill>
              <p:spPr bwMode="auto">
                <a:xfrm>
                  <a:off x="5574" y="1008"/>
                  <a:ext cx="186" cy="183"/>
                </a:xfrm>
                <a:prstGeom prst="rect">
                  <a:avLst/>
                </a:prstGeom>
                <a:noFill/>
                <a:ln w="9525">
                  <a:noFill/>
                  <a:miter lim="800000"/>
                  <a:headEnd/>
                  <a:tailEnd/>
                </a:ln>
                <a:effectLst/>
              </p:spPr>
            </p:pic>
            <p:pic>
              <p:nvPicPr>
                <p:cNvPr id="587801" name="Picture 25"/>
                <p:cNvPicPr>
                  <a:picLocks noChangeAspect="1" noChangeArrowheads="1"/>
                </p:cNvPicPr>
                <p:nvPr userDrawn="1"/>
              </p:nvPicPr>
              <p:blipFill>
                <a:blip r:embed="rId14" cstate="print"/>
                <a:srcRect/>
                <a:stretch>
                  <a:fillRect/>
                </a:stretch>
              </p:blipFill>
              <p:spPr bwMode="auto">
                <a:xfrm>
                  <a:off x="5574" y="1248"/>
                  <a:ext cx="186" cy="183"/>
                </a:xfrm>
                <a:prstGeom prst="rect">
                  <a:avLst/>
                </a:prstGeom>
                <a:noFill/>
                <a:ln w="9525">
                  <a:noFill/>
                  <a:miter lim="800000"/>
                  <a:headEnd/>
                  <a:tailEnd/>
                </a:ln>
                <a:effectLst/>
              </p:spPr>
            </p:pic>
          </p:grpSp>
          <p:grpSp>
            <p:nvGrpSpPr>
              <p:cNvPr id="587802" name="Group 26"/>
              <p:cNvGrpSpPr>
                <a:grpSpLocks/>
              </p:cNvGrpSpPr>
              <p:nvPr userDrawn="1"/>
            </p:nvGrpSpPr>
            <p:grpSpPr bwMode="auto">
              <a:xfrm>
                <a:off x="4944" y="1008"/>
                <a:ext cx="522" cy="2967"/>
                <a:chOff x="4944" y="1008"/>
                <a:chExt cx="522" cy="2967"/>
              </a:xfrm>
            </p:grpSpPr>
            <p:pic>
              <p:nvPicPr>
                <p:cNvPr id="587803" name="Picture 27"/>
                <p:cNvPicPr>
                  <a:picLocks noChangeAspect="1" noChangeArrowheads="1"/>
                </p:cNvPicPr>
                <p:nvPr userDrawn="1"/>
              </p:nvPicPr>
              <p:blipFill>
                <a:blip r:embed="rId14" cstate="print"/>
                <a:srcRect/>
                <a:stretch>
                  <a:fillRect/>
                </a:stretch>
              </p:blipFill>
              <p:spPr bwMode="auto">
                <a:xfrm>
                  <a:off x="5136" y="1008"/>
                  <a:ext cx="186" cy="183"/>
                </a:xfrm>
                <a:prstGeom prst="rect">
                  <a:avLst/>
                </a:prstGeom>
                <a:noFill/>
                <a:ln w="9525">
                  <a:noFill/>
                  <a:miter lim="800000"/>
                  <a:headEnd/>
                  <a:tailEnd/>
                </a:ln>
                <a:effectLst/>
              </p:spPr>
            </p:pic>
            <p:pic>
              <p:nvPicPr>
                <p:cNvPr id="587804" name="Picture 28"/>
                <p:cNvPicPr>
                  <a:picLocks noChangeAspect="1" noChangeArrowheads="1"/>
                </p:cNvPicPr>
                <p:nvPr userDrawn="1"/>
              </p:nvPicPr>
              <p:blipFill>
                <a:blip r:embed="rId14" cstate="print"/>
                <a:srcRect/>
                <a:stretch>
                  <a:fillRect/>
                </a:stretch>
              </p:blipFill>
              <p:spPr bwMode="auto">
                <a:xfrm>
                  <a:off x="5184" y="1200"/>
                  <a:ext cx="186" cy="183"/>
                </a:xfrm>
                <a:prstGeom prst="rect">
                  <a:avLst/>
                </a:prstGeom>
                <a:noFill/>
                <a:ln w="9525">
                  <a:noFill/>
                  <a:miter lim="800000"/>
                  <a:headEnd/>
                  <a:tailEnd/>
                </a:ln>
                <a:effectLst/>
              </p:spPr>
            </p:pic>
            <p:pic>
              <p:nvPicPr>
                <p:cNvPr id="587805" name="Picture 29"/>
                <p:cNvPicPr>
                  <a:picLocks noChangeAspect="1" noChangeArrowheads="1"/>
                </p:cNvPicPr>
                <p:nvPr userDrawn="1"/>
              </p:nvPicPr>
              <p:blipFill>
                <a:blip r:embed="rId14" cstate="print"/>
                <a:srcRect/>
                <a:stretch>
                  <a:fillRect/>
                </a:stretch>
              </p:blipFill>
              <p:spPr bwMode="auto">
                <a:xfrm>
                  <a:off x="5136" y="1584"/>
                  <a:ext cx="186" cy="183"/>
                </a:xfrm>
                <a:prstGeom prst="rect">
                  <a:avLst/>
                </a:prstGeom>
                <a:noFill/>
                <a:ln w="9525">
                  <a:noFill/>
                  <a:miter lim="800000"/>
                  <a:headEnd/>
                  <a:tailEnd/>
                </a:ln>
                <a:effectLst/>
              </p:spPr>
            </p:pic>
            <p:pic>
              <p:nvPicPr>
                <p:cNvPr id="587806" name="Picture 30"/>
                <p:cNvPicPr>
                  <a:picLocks noChangeAspect="1" noChangeArrowheads="1"/>
                </p:cNvPicPr>
                <p:nvPr userDrawn="1"/>
              </p:nvPicPr>
              <p:blipFill>
                <a:blip r:embed="rId14" cstate="print"/>
                <a:srcRect/>
                <a:stretch>
                  <a:fillRect/>
                </a:stretch>
              </p:blipFill>
              <p:spPr bwMode="auto">
                <a:xfrm>
                  <a:off x="5280" y="1728"/>
                  <a:ext cx="186" cy="183"/>
                </a:xfrm>
                <a:prstGeom prst="rect">
                  <a:avLst/>
                </a:prstGeom>
                <a:noFill/>
                <a:ln w="9525">
                  <a:noFill/>
                  <a:miter lim="800000"/>
                  <a:headEnd/>
                  <a:tailEnd/>
                </a:ln>
                <a:effectLst/>
              </p:spPr>
            </p:pic>
            <p:pic>
              <p:nvPicPr>
                <p:cNvPr id="587807" name="Picture 31"/>
                <p:cNvPicPr>
                  <a:picLocks noChangeAspect="1" noChangeArrowheads="1"/>
                </p:cNvPicPr>
                <p:nvPr userDrawn="1"/>
              </p:nvPicPr>
              <p:blipFill>
                <a:blip r:embed="rId14" cstate="print"/>
                <a:srcRect/>
                <a:stretch>
                  <a:fillRect/>
                </a:stretch>
              </p:blipFill>
              <p:spPr bwMode="auto">
                <a:xfrm>
                  <a:off x="5040" y="1824"/>
                  <a:ext cx="186" cy="183"/>
                </a:xfrm>
                <a:prstGeom prst="rect">
                  <a:avLst/>
                </a:prstGeom>
                <a:noFill/>
                <a:ln w="9525">
                  <a:noFill/>
                  <a:miter lim="800000"/>
                  <a:headEnd/>
                  <a:tailEnd/>
                </a:ln>
                <a:effectLst/>
              </p:spPr>
            </p:pic>
            <p:pic>
              <p:nvPicPr>
                <p:cNvPr id="587808" name="Picture 32"/>
                <p:cNvPicPr>
                  <a:picLocks noChangeAspect="1" noChangeArrowheads="1"/>
                </p:cNvPicPr>
                <p:nvPr userDrawn="1"/>
              </p:nvPicPr>
              <p:blipFill>
                <a:blip r:embed="rId14" cstate="print"/>
                <a:srcRect/>
                <a:stretch>
                  <a:fillRect/>
                </a:stretch>
              </p:blipFill>
              <p:spPr bwMode="auto">
                <a:xfrm>
                  <a:off x="5088" y="2016"/>
                  <a:ext cx="186" cy="183"/>
                </a:xfrm>
                <a:prstGeom prst="rect">
                  <a:avLst/>
                </a:prstGeom>
                <a:noFill/>
                <a:ln w="9525">
                  <a:noFill/>
                  <a:miter lim="800000"/>
                  <a:headEnd/>
                  <a:tailEnd/>
                </a:ln>
                <a:effectLst/>
              </p:spPr>
            </p:pic>
            <p:pic>
              <p:nvPicPr>
                <p:cNvPr id="587809" name="Picture 33"/>
                <p:cNvPicPr>
                  <a:picLocks noChangeAspect="1" noChangeArrowheads="1"/>
                </p:cNvPicPr>
                <p:nvPr userDrawn="1"/>
              </p:nvPicPr>
              <p:blipFill>
                <a:blip r:embed="rId14" cstate="print"/>
                <a:srcRect/>
                <a:stretch>
                  <a:fillRect/>
                </a:stretch>
              </p:blipFill>
              <p:spPr bwMode="auto">
                <a:xfrm>
                  <a:off x="5280" y="2064"/>
                  <a:ext cx="186" cy="183"/>
                </a:xfrm>
                <a:prstGeom prst="rect">
                  <a:avLst/>
                </a:prstGeom>
                <a:noFill/>
                <a:ln w="9525">
                  <a:noFill/>
                  <a:miter lim="800000"/>
                  <a:headEnd/>
                  <a:tailEnd/>
                </a:ln>
                <a:effectLst/>
              </p:spPr>
            </p:pic>
            <p:pic>
              <p:nvPicPr>
                <p:cNvPr id="587810" name="Picture 34"/>
                <p:cNvPicPr>
                  <a:picLocks noChangeAspect="1" noChangeArrowheads="1"/>
                </p:cNvPicPr>
                <p:nvPr userDrawn="1"/>
              </p:nvPicPr>
              <p:blipFill>
                <a:blip r:embed="rId14" cstate="print"/>
                <a:srcRect/>
                <a:stretch>
                  <a:fillRect/>
                </a:stretch>
              </p:blipFill>
              <p:spPr bwMode="auto">
                <a:xfrm>
                  <a:off x="5232" y="2352"/>
                  <a:ext cx="186" cy="183"/>
                </a:xfrm>
                <a:prstGeom prst="rect">
                  <a:avLst/>
                </a:prstGeom>
                <a:noFill/>
                <a:ln w="9525">
                  <a:noFill/>
                  <a:miter lim="800000"/>
                  <a:headEnd/>
                  <a:tailEnd/>
                </a:ln>
                <a:effectLst/>
              </p:spPr>
            </p:pic>
            <p:pic>
              <p:nvPicPr>
                <p:cNvPr id="587811" name="Picture 35"/>
                <p:cNvPicPr>
                  <a:picLocks noChangeAspect="1" noChangeArrowheads="1"/>
                </p:cNvPicPr>
                <p:nvPr userDrawn="1"/>
              </p:nvPicPr>
              <p:blipFill>
                <a:blip r:embed="rId14" cstate="print"/>
                <a:srcRect/>
                <a:stretch>
                  <a:fillRect/>
                </a:stretch>
              </p:blipFill>
              <p:spPr bwMode="auto">
                <a:xfrm>
                  <a:off x="4992" y="2208"/>
                  <a:ext cx="186" cy="183"/>
                </a:xfrm>
                <a:prstGeom prst="rect">
                  <a:avLst/>
                </a:prstGeom>
                <a:noFill/>
                <a:ln w="9525">
                  <a:noFill/>
                  <a:miter lim="800000"/>
                  <a:headEnd/>
                  <a:tailEnd/>
                </a:ln>
                <a:effectLst/>
              </p:spPr>
            </p:pic>
            <p:pic>
              <p:nvPicPr>
                <p:cNvPr id="587812" name="Picture 36"/>
                <p:cNvPicPr>
                  <a:picLocks noChangeAspect="1" noChangeArrowheads="1"/>
                </p:cNvPicPr>
                <p:nvPr userDrawn="1"/>
              </p:nvPicPr>
              <p:blipFill>
                <a:blip r:embed="rId14" cstate="print"/>
                <a:srcRect/>
                <a:stretch>
                  <a:fillRect/>
                </a:stretch>
              </p:blipFill>
              <p:spPr bwMode="auto">
                <a:xfrm>
                  <a:off x="4992" y="2448"/>
                  <a:ext cx="186" cy="183"/>
                </a:xfrm>
                <a:prstGeom prst="rect">
                  <a:avLst/>
                </a:prstGeom>
                <a:noFill/>
                <a:ln w="9525">
                  <a:noFill/>
                  <a:miter lim="800000"/>
                  <a:headEnd/>
                  <a:tailEnd/>
                </a:ln>
                <a:effectLst/>
              </p:spPr>
            </p:pic>
            <p:pic>
              <p:nvPicPr>
                <p:cNvPr id="587813" name="Picture 37"/>
                <p:cNvPicPr>
                  <a:picLocks noChangeAspect="1" noChangeArrowheads="1"/>
                </p:cNvPicPr>
                <p:nvPr userDrawn="1"/>
              </p:nvPicPr>
              <p:blipFill>
                <a:blip r:embed="rId14" cstate="print"/>
                <a:srcRect/>
                <a:stretch>
                  <a:fillRect/>
                </a:stretch>
              </p:blipFill>
              <p:spPr bwMode="auto">
                <a:xfrm>
                  <a:off x="5136" y="2592"/>
                  <a:ext cx="186" cy="183"/>
                </a:xfrm>
                <a:prstGeom prst="rect">
                  <a:avLst/>
                </a:prstGeom>
                <a:noFill/>
                <a:ln w="9525">
                  <a:noFill/>
                  <a:miter lim="800000"/>
                  <a:headEnd/>
                  <a:tailEnd/>
                </a:ln>
                <a:effectLst/>
              </p:spPr>
            </p:pic>
            <p:pic>
              <p:nvPicPr>
                <p:cNvPr id="587814" name="Picture 38"/>
                <p:cNvPicPr>
                  <a:picLocks noChangeAspect="1" noChangeArrowheads="1"/>
                </p:cNvPicPr>
                <p:nvPr userDrawn="1"/>
              </p:nvPicPr>
              <p:blipFill>
                <a:blip r:embed="rId14" cstate="print"/>
                <a:srcRect/>
                <a:stretch>
                  <a:fillRect/>
                </a:stretch>
              </p:blipFill>
              <p:spPr bwMode="auto">
                <a:xfrm>
                  <a:off x="5232" y="1392"/>
                  <a:ext cx="186" cy="183"/>
                </a:xfrm>
                <a:prstGeom prst="rect">
                  <a:avLst/>
                </a:prstGeom>
                <a:noFill/>
                <a:ln w="9525">
                  <a:noFill/>
                  <a:miter lim="800000"/>
                  <a:headEnd/>
                  <a:tailEnd/>
                </a:ln>
                <a:effectLst/>
              </p:spPr>
            </p:pic>
            <p:pic>
              <p:nvPicPr>
                <p:cNvPr id="587815" name="Picture 39"/>
                <p:cNvPicPr>
                  <a:picLocks noChangeAspect="1" noChangeArrowheads="1"/>
                </p:cNvPicPr>
                <p:nvPr userDrawn="1"/>
              </p:nvPicPr>
              <p:blipFill>
                <a:blip r:embed="rId14" cstate="print"/>
                <a:srcRect/>
                <a:stretch>
                  <a:fillRect/>
                </a:stretch>
              </p:blipFill>
              <p:spPr bwMode="auto">
                <a:xfrm>
                  <a:off x="4944" y="2736"/>
                  <a:ext cx="186" cy="183"/>
                </a:xfrm>
                <a:prstGeom prst="rect">
                  <a:avLst/>
                </a:prstGeom>
                <a:noFill/>
                <a:ln w="9525">
                  <a:noFill/>
                  <a:miter lim="800000"/>
                  <a:headEnd/>
                  <a:tailEnd/>
                </a:ln>
                <a:effectLst/>
              </p:spPr>
            </p:pic>
            <p:pic>
              <p:nvPicPr>
                <p:cNvPr id="587816" name="Picture 40"/>
                <p:cNvPicPr>
                  <a:picLocks noChangeAspect="1" noChangeArrowheads="1"/>
                </p:cNvPicPr>
                <p:nvPr userDrawn="1"/>
              </p:nvPicPr>
              <p:blipFill>
                <a:blip r:embed="rId14" cstate="print"/>
                <a:srcRect/>
                <a:stretch>
                  <a:fillRect/>
                </a:stretch>
              </p:blipFill>
              <p:spPr bwMode="auto">
                <a:xfrm>
                  <a:off x="4992" y="3072"/>
                  <a:ext cx="186" cy="183"/>
                </a:xfrm>
                <a:prstGeom prst="rect">
                  <a:avLst/>
                </a:prstGeom>
                <a:noFill/>
                <a:ln w="9525">
                  <a:noFill/>
                  <a:miter lim="800000"/>
                  <a:headEnd/>
                  <a:tailEnd/>
                </a:ln>
                <a:effectLst/>
              </p:spPr>
            </p:pic>
            <p:pic>
              <p:nvPicPr>
                <p:cNvPr id="587817" name="Picture 41"/>
                <p:cNvPicPr>
                  <a:picLocks noChangeAspect="1" noChangeArrowheads="1"/>
                </p:cNvPicPr>
                <p:nvPr userDrawn="1"/>
              </p:nvPicPr>
              <p:blipFill>
                <a:blip r:embed="rId14" cstate="print"/>
                <a:srcRect/>
                <a:stretch>
                  <a:fillRect/>
                </a:stretch>
              </p:blipFill>
              <p:spPr bwMode="auto">
                <a:xfrm>
                  <a:off x="5232" y="3312"/>
                  <a:ext cx="186" cy="183"/>
                </a:xfrm>
                <a:prstGeom prst="rect">
                  <a:avLst/>
                </a:prstGeom>
                <a:noFill/>
                <a:ln w="9525">
                  <a:noFill/>
                  <a:miter lim="800000"/>
                  <a:headEnd/>
                  <a:tailEnd/>
                </a:ln>
                <a:effectLst/>
              </p:spPr>
            </p:pic>
            <p:pic>
              <p:nvPicPr>
                <p:cNvPr id="587818" name="Picture 42"/>
                <p:cNvPicPr>
                  <a:picLocks noChangeAspect="1" noChangeArrowheads="1"/>
                </p:cNvPicPr>
                <p:nvPr userDrawn="1"/>
              </p:nvPicPr>
              <p:blipFill>
                <a:blip r:embed="rId14" cstate="print"/>
                <a:srcRect/>
                <a:stretch>
                  <a:fillRect/>
                </a:stretch>
              </p:blipFill>
              <p:spPr bwMode="auto">
                <a:xfrm>
                  <a:off x="4992" y="3408"/>
                  <a:ext cx="186" cy="183"/>
                </a:xfrm>
                <a:prstGeom prst="rect">
                  <a:avLst/>
                </a:prstGeom>
                <a:noFill/>
                <a:ln w="9525">
                  <a:noFill/>
                  <a:miter lim="800000"/>
                  <a:headEnd/>
                  <a:tailEnd/>
                </a:ln>
                <a:effectLst/>
              </p:spPr>
            </p:pic>
            <p:pic>
              <p:nvPicPr>
                <p:cNvPr id="587819" name="Picture 43"/>
                <p:cNvPicPr>
                  <a:picLocks noChangeAspect="1" noChangeArrowheads="1"/>
                </p:cNvPicPr>
                <p:nvPr userDrawn="1"/>
              </p:nvPicPr>
              <p:blipFill>
                <a:blip r:embed="rId14" cstate="print"/>
                <a:srcRect/>
                <a:stretch>
                  <a:fillRect/>
                </a:stretch>
              </p:blipFill>
              <p:spPr bwMode="auto">
                <a:xfrm>
                  <a:off x="5088" y="3552"/>
                  <a:ext cx="186" cy="183"/>
                </a:xfrm>
                <a:prstGeom prst="rect">
                  <a:avLst/>
                </a:prstGeom>
                <a:noFill/>
                <a:ln w="9525">
                  <a:noFill/>
                  <a:miter lim="800000"/>
                  <a:headEnd/>
                  <a:tailEnd/>
                </a:ln>
                <a:effectLst/>
              </p:spPr>
            </p:pic>
            <p:pic>
              <p:nvPicPr>
                <p:cNvPr id="587820" name="Picture 44"/>
                <p:cNvPicPr>
                  <a:picLocks noChangeAspect="1" noChangeArrowheads="1"/>
                </p:cNvPicPr>
                <p:nvPr userDrawn="1"/>
              </p:nvPicPr>
              <p:blipFill>
                <a:blip r:embed="rId14" cstate="print"/>
                <a:srcRect/>
                <a:stretch>
                  <a:fillRect/>
                </a:stretch>
              </p:blipFill>
              <p:spPr bwMode="auto">
                <a:xfrm>
                  <a:off x="4992" y="3792"/>
                  <a:ext cx="186" cy="183"/>
                </a:xfrm>
                <a:prstGeom prst="rect">
                  <a:avLst/>
                </a:prstGeom>
                <a:noFill/>
                <a:ln w="9525">
                  <a:noFill/>
                  <a:miter lim="800000"/>
                  <a:headEnd/>
                  <a:tailEnd/>
                </a:ln>
                <a:effectLst/>
              </p:spPr>
            </p:pic>
            <p:pic>
              <p:nvPicPr>
                <p:cNvPr id="587821" name="Picture 45"/>
                <p:cNvPicPr>
                  <a:picLocks noChangeAspect="1" noChangeArrowheads="1"/>
                </p:cNvPicPr>
                <p:nvPr userDrawn="1"/>
              </p:nvPicPr>
              <p:blipFill>
                <a:blip r:embed="rId14" cstate="print"/>
                <a:srcRect/>
                <a:stretch>
                  <a:fillRect/>
                </a:stretch>
              </p:blipFill>
              <p:spPr bwMode="auto">
                <a:xfrm>
                  <a:off x="5184" y="3696"/>
                  <a:ext cx="186" cy="183"/>
                </a:xfrm>
                <a:prstGeom prst="rect">
                  <a:avLst/>
                </a:prstGeom>
                <a:noFill/>
                <a:ln w="9525">
                  <a:noFill/>
                  <a:miter lim="800000"/>
                  <a:headEnd/>
                  <a:tailEnd/>
                </a:ln>
                <a:effectLst/>
              </p:spPr>
            </p:pic>
          </p:grpSp>
        </p:grpSp>
        <p:sp>
          <p:nvSpPr>
            <p:cNvPr id="587822" name="Freeform 46"/>
            <p:cNvSpPr>
              <a:spLocks/>
            </p:cNvSpPr>
            <p:nvPr/>
          </p:nvSpPr>
          <p:spPr bwMode="auto">
            <a:xfrm>
              <a:off x="5010" y="3092"/>
              <a:ext cx="750" cy="1222"/>
            </a:xfrm>
            <a:custGeom>
              <a:avLst/>
              <a:gdLst/>
              <a:ahLst/>
              <a:cxnLst>
                <a:cxn ang="0">
                  <a:pos x="372" y="154"/>
                </a:cxn>
                <a:cxn ang="0">
                  <a:pos x="378" y="412"/>
                </a:cxn>
                <a:cxn ang="0">
                  <a:pos x="312" y="724"/>
                </a:cxn>
                <a:cxn ang="0">
                  <a:pos x="138" y="928"/>
                </a:cxn>
                <a:cxn ang="0">
                  <a:pos x="0" y="976"/>
                </a:cxn>
                <a:cxn ang="0">
                  <a:pos x="0" y="1222"/>
                </a:cxn>
                <a:cxn ang="0">
                  <a:pos x="750" y="1222"/>
                </a:cxn>
                <a:cxn ang="0">
                  <a:pos x="750" y="178"/>
                </a:cxn>
                <a:cxn ang="0">
                  <a:pos x="372" y="154"/>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endParaRPr lang="tr-TR"/>
            </a:p>
          </p:txBody>
        </p:sp>
        <p:sp>
          <p:nvSpPr>
            <p:cNvPr id="587823" name="Freeform 47"/>
            <p:cNvSpPr>
              <a:spLocks/>
            </p:cNvSpPr>
            <p:nvPr/>
          </p:nvSpPr>
          <p:spPr bwMode="auto">
            <a:xfrm>
              <a:off x="5001" y="3060"/>
              <a:ext cx="768" cy="1260"/>
            </a:xfrm>
            <a:custGeom>
              <a:avLst/>
              <a:gdLst/>
              <a:ahLst/>
              <a:cxnLst>
                <a:cxn ang="0">
                  <a:pos x="0" y="1260"/>
                </a:cxn>
                <a:cxn ang="0">
                  <a:pos x="0" y="1134"/>
                </a:cxn>
                <a:cxn ang="0">
                  <a:pos x="210" y="1032"/>
                </a:cxn>
                <a:cxn ang="0">
                  <a:pos x="324" y="918"/>
                </a:cxn>
                <a:cxn ang="0">
                  <a:pos x="414" y="714"/>
                </a:cxn>
                <a:cxn ang="0">
                  <a:pos x="450" y="456"/>
                </a:cxn>
                <a:cxn ang="0">
                  <a:pos x="438" y="258"/>
                </a:cxn>
                <a:cxn ang="0">
                  <a:pos x="684" y="0"/>
                </a:cxn>
                <a:cxn ang="0">
                  <a:pos x="768" y="18"/>
                </a:cxn>
                <a:cxn ang="0">
                  <a:pos x="768" y="1254"/>
                </a:cxn>
                <a:cxn ang="0">
                  <a:pos x="0" y="1260"/>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7824" name="Freeform 48"/>
            <p:cNvSpPr>
              <a:spLocks/>
            </p:cNvSpPr>
            <p:nvPr/>
          </p:nvSpPr>
          <p:spPr bwMode="auto">
            <a:xfrm>
              <a:off x="4994" y="1775"/>
              <a:ext cx="776" cy="2543"/>
            </a:xfrm>
            <a:custGeom>
              <a:avLst/>
              <a:gdLst/>
              <a:ahLst/>
              <a:cxnLst>
                <a:cxn ang="0">
                  <a:pos x="550" y="115"/>
                </a:cxn>
                <a:cxn ang="0">
                  <a:pos x="460" y="529"/>
                </a:cxn>
                <a:cxn ang="0">
                  <a:pos x="298" y="925"/>
                </a:cxn>
                <a:cxn ang="0">
                  <a:pos x="76" y="1267"/>
                </a:cxn>
                <a:cxn ang="0">
                  <a:pos x="4" y="1339"/>
                </a:cxn>
                <a:cxn ang="0">
                  <a:pos x="100" y="1351"/>
                </a:cxn>
                <a:cxn ang="0">
                  <a:pos x="286" y="1399"/>
                </a:cxn>
                <a:cxn ang="0">
                  <a:pos x="394" y="1525"/>
                </a:cxn>
                <a:cxn ang="0">
                  <a:pos x="478" y="1705"/>
                </a:cxn>
                <a:cxn ang="0">
                  <a:pos x="478" y="1969"/>
                </a:cxn>
                <a:cxn ang="0">
                  <a:pos x="370" y="2263"/>
                </a:cxn>
                <a:cxn ang="0">
                  <a:pos x="124" y="2479"/>
                </a:cxn>
                <a:cxn ang="0">
                  <a:pos x="22" y="2515"/>
                </a:cxn>
                <a:cxn ang="0">
                  <a:pos x="196" y="2533"/>
                </a:cxn>
                <a:cxn ang="0">
                  <a:pos x="388" y="2455"/>
                </a:cxn>
                <a:cxn ang="0">
                  <a:pos x="502" y="2299"/>
                </a:cxn>
                <a:cxn ang="0">
                  <a:pos x="598" y="2197"/>
                </a:cxn>
                <a:cxn ang="0">
                  <a:pos x="694" y="2197"/>
                </a:cxn>
                <a:cxn ang="0">
                  <a:pos x="742" y="2230"/>
                </a:cxn>
                <a:cxn ang="0">
                  <a:pos x="712" y="2137"/>
                </a:cxn>
                <a:cxn ang="0">
                  <a:pos x="664" y="1807"/>
                </a:cxn>
                <a:cxn ang="0">
                  <a:pos x="670" y="1561"/>
                </a:cxn>
                <a:cxn ang="0">
                  <a:pos x="718" y="1393"/>
                </a:cxn>
                <a:cxn ang="0">
                  <a:pos x="748" y="1219"/>
                </a:cxn>
                <a:cxn ang="0">
                  <a:pos x="550" y="115"/>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w="9525">
              <a:noFill/>
              <a:round/>
              <a:headEnd/>
              <a:tailEnd/>
            </a:ln>
            <a:effectLst/>
          </p:spPr>
          <p:txBody>
            <a:bodyPr wrap="none" anchor="ctr"/>
            <a:lstStyle/>
            <a:p>
              <a:endParaRPr lang="tr-TR"/>
            </a:p>
          </p:txBody>
        </p:sp>
        <p:sp>
          <p:nvSpPr>
            <p:cNvPr id="587825" name="Freeform 49" descr="kimonopat1"/>
            <p:cNvSpPr>
              <a:spLocks/>
            </p:cNvSpPr>
            <p:nvPr/>
          </p:nvSpPr>
          <p:spPr bwMode="auto">
            <a:xfrm>
              <a:off x="5046" y="2229"/>
              <a:ext cx="617" cy="1376"/>
            </a:xfrm>
            <a:custGeom>
              <a:avLst/>
              <a:gdLst/>
              <a:ahLst/>
              <a:cxnLst>
                <a:cxn ang="0">
                  <a:pos x="486" y="3"/>
                </a:cxn>
                <a:cxn ang="0">
                  <a:pos x="402" y="381"/>
                </a:cxn>
                <a:cxn ang="0">
                  <a:pos x="216" y="777"/>
                </a:cxn>
                <a:cxn ang="0">
                  <a:pos x="0" y="1119"/>
                </a:cxn>
                <a:cxn ang="0">
                  <a:pos x="102" y="1101"/>
                </a:cxn>
                <a:cxn ang="0">
                  <a:pos x="282" y="1119"/>
                </a:cxn>
                <a:cxn ang="0">
                  <a:pos x="378" y="1185"/>
                </a:cxn>
                <a:cxn ang="0">
                  <a:pos x="432" y="1269"/>
                </a:cxn>
                <a:cxn ang="0">
                  <a:pos x="444" y="1365"/>
                </a:cxn>
                <a:cxn ang="0">
                  <a:pos x="498" y="1203"/>
                </a:cxn>
                <a:cxn ang="0">
                  <a:pos x="564" y="825"/>
                </a:cxn>
                <a:cxn ang="0">
                  <a:pos x="606" y="363"/>
                </a:cxn>
                <a:cxn ang="0">
                  <a:pos x="486" y="3"/>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5" cstate="print"/>
              <a:srcRect/>
              <a:tile tx="0" ty="0" sx="100000" sy="100000" flip="none" algn="tl"/>
            </a:blipFill>
            <a:ln w="9525" cap="flat" cmpd="sng">
              <a:noFill/>
              <a:prstDash val="solid"/>
              <a:round/>
              <a:headEnd/>
              <a:tailEnd/>
            </a:ln>
            <a:effectLst/>
          </p:spPr>
          <p:txBody>
            <a:bodyPr wrap="none" anchor="ctr"/>
            <a:lstStyle/>
            <a:p>
              <a:endParaRPr lang="tr-TR"/>
            </a:p>
          </p:txBody>
        </p:sp>
        <p:sp>
          <p:nvSpPr>
            <p:cNvPr id="587826" name="Freeform 50" descr="kimonopat1"/>
            <p:cNvSpPr>
              <a:spLocks/>
            </p:cNvSpPr>
            <p:nvPr/>
          </p:nvSpPr>
          <p:spPr bwMode="auto">
            <a:xfrm>
              <a:off x="5193" y="269"/>
              <a:ext cx="576" cy="3180"/>
            </a:xfrm>
            <a:custGeom>
              <a:avLst/>
              <a:gdLst/>
              <a:ahLst/>
              <a:cxnLst>
                <a:cxn ang="0">
                  <a:pos x="42" y="61"/>
                </a:cxn>
                <a:cxn ang="0">
                  <a:pos x="156" y="517"/>
                </a:cxn>
                <a:cxn ang="0">
                  <a:pos x="288" y="991"/>
                </a:cxn>
                <a:cxn ang="0">
                  <a:pos x="414" y="1435"/>
                </a:cxn>
                <a:cxn ang="0">
                  <a:pos x="576" y="1807"/>
                </a:cxn>
                <a:cxn ang="0">
                  <a:pos x="576" y="3055"/>
                </a:cxn>
                <a:cxn ang="0">
                  <a:pos x="414" y="2557"/>
                </a:cxn>
                <a:cxn ang="0">
                  <a:pos x="252" y="1765"/>
                </a:cxn>
                <a:cxn ang="0">
                  <a:pos x="126" y="961"/>
                </a:cxn>
                <a:cxn ang="0">
                  <a:pos x="12" y="151"/>
                </a:cxn>
                <a:cxn ang="0">
                  <a:pos x="42" y="6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5" cstate="print"/>
              <a:srcRect/>
              <a:tile tx="0" ty="0" sx="100000" sy="100000" flip="none" algn="tl"/>
            </a:blipFill>
            <a:ln w="9525" cap="flat" cmpd="sng">
              <a:noFill/>
              <a:prstDash val="solid"/>
              <a:round/>
              <a:headEnd/>
              <a:tailEnd/>
            </a:ln>
            <a:effectLst/>
          </p:spPr>
          <p:txBody>
            <a:bodyPr wrap="none" anchor="ctr"/>
            <a:lstStyle/>
            <a:p>
              <a:endParaRPr lang="tr-TR"/>
            </a:p>
          </p:txBody>
        </p:sp>
        <p:sp>
          <p:nvSpPr>
            <p:cNvPr id="587827" name="Freeform 51"/>
            <p:cNvSpPr>
              <a:spLocks/>
            </p:cNvSpPr>
            <p:nvPr/>
          </p:nvSpPr>
          <p:spPr bwMode="auto">
            <a:xfrm>
              <a:off x="5197" y="165"/>
              <a:ext cx="573" cy="1935"/>
            </a:xfrm>
            <a:custGeom>
              <a:avLst/>
              <a:gdLst/>
              <a:ahLst/>
              <a:cxnLst>
                <a:cxn ang="0">
                  <a:pos x="69" y="63"/>
                </a:cxn>
                <a:cxn ang="0">
                  <a:pos x="207" y="549"/>
                </a:cxn>
                <a:cxn ang="0">
                  <a:pos x="381" y="1101"/>
                </a:cxn>
                <a:cxn ang="0">
                  <a:pos x="573" y="1575"/>
                </a:cxn>
                <a:cxn ang="0">
                  <a:pos x="573" y="1935"/>
                </a:cxn>
                <a:cxn ang="0">
                  <a:pos x="321" y="1449"/>
                </a:cxn>
                <a:cxn ang="0">
                  <a:pos x="147" y="699"/>
                </a:cxn>
                <a:cxn ang="0">
                  <a:pos x="15" y="171"/>
                </a:cxn>
                <a:cxn ang="0">
                  <a:pos x="69" y="63"/>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7828" name="Freeform 52"/>
            <p:cNvSpPr>
              <a:spLocks/>
            </p:cNvSpPr>
            <p:nvPr/>
          </p:nvSpPr>
          <p:spPr bwMode="auto">
            <a:xfrm>
              <a:off x="5004" y="0"/>
              <a:ext cx="363"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endParaRPr lang="tr-TR"/>
            </a:p>
          </p:txBody>
        </p:sp>
        <p:sp>
          <p:nvSpPr>
            <p:cNvPr id="587829" name="Freeform 53"/>
            <p:cNvSpPr>
              <a:spLocks/>
            </p:cNvSpPr>
            <p:nvPr/>
          </p:nvSpPr>
          <p:spPr bwMode="auto">
            <a:xfrm>
              <a:off x="5004" y="1"/>
              <a:ext cx="189"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w="9525">
              <a:noFill/>
              <a:round/>
              <a:headEnd/>
              <a:tailEnd/>
            </a:ln>
            <a:effectLst/>
          </p:spPr>
          <p:txBody>
            <a:bodyPr wrap="none" anchor="ctr"/>
            <a:lstStyle/>
            <a:p>
              <a:endParaRPr lang="tr-TR"/>
            </a:p>
          </p:txBody>
        </p:sp>
        <p:sp>
          <p:nvSpPr>
            <p:cNvPr id="587830"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eaLnBrk="1" hangingPunct="1"/>
              <a:endParaRPr kumimoji="1" lang="tr-TR" sz="1800">
                <a:latin typeface="Arial" charset="0"/>
              </a:endParaRPr>
            </a:p>
          </p:txBody>
        </p:sp>
        <p:sp>
          <p:nvSpPr>
            <p:cNvPr id="587831" name="Freeform 55"/>
            <p:cNvSpPr>
              <a:spLocks/>
            </p:cNvSpPr>
            <p:nvPr/>
          </p:nvSpPr>
          <p:spPr bwMode="auto">
            <a:xfrm>
              <a:off x="5013" y="3924"/>
              <a:ext cx="734" cy="390"/>
            </a:xfrm>
            <a:custGeom>
              <a:avLst/>
              <a:gdLst/>
              <a:ahLst/>
              <a:cxnLst>
                <a:cxn ang="0">
                  <a:pos x="1" y="357"/>
                </a:cxn>
                <a:cxn ang="0">
                  <a:pos x="109" y="341"/>
                </a:cxn>
                <a:cxn ang="0">
                  <a:pos x="241" y="305"/>
                </a:cxn>
                <a:cxn ang="0">
                  <a:pos x="353" y="209"/>
                </a:cxn>
                <a:cxn ang="0">
                  <a:pos x="429" y="89"/>
                </a:cxn>
                <a:cxn ang="0">
                  <a:pos x="493" y="17"/>
                </a:cxn>
                <a:cxn ang="0">
                  <a:pos x="577" y="1"/>
                </a:cxn>
                <a:cxn ang="0">
                  <a:pos x="629" y="21"/>
                </a:cxn>
                <a:cxn ang="0">
                  <a:pos x="673" y="65"/>
                </a:cxn>
                <a:cxn ang="0">
                  <a:pos x="673" y="137"/>
                </a:cxn>
                <a:cxn ang="0">
                  <a:pos x="561" y="225"/>
                </a:cxn>
                <a:cxn ang="0">
                  <a:pos x="425" y="297"/>
                </a:cxn>
                <a:cxn ang="0">
                  <a:pos x="245" y="357"/>
                </a:cxn>
                <a:cxn ang="0">
                  <a:pos x="113" y="377"/>
                </a:cxn>
                <a:cxn ang="0">
                  <a:pos x="1" y="357"/>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w="9525" cap="flat" cmpd="sng">
              <a:noFill/>
              <a:prstDash val="solid"/>
              <a:round/>
              <a:headEnd type="none" w="med" len="med"/>
              <a:tailEnd type="none" w="med" len="med"/>
            </a:ln>
            <a:effectLst/>
          </p:spPr>
          <p:txBody>
            <a:bodyPr wrap="none" anchor="ctr"/>
            <a:lstStyle/>
            <a:p>
              <a:endParaRPr lang="tr-TR"/>
            </a:p>
          </p:txBody>
        </p:sp>
        <p:sp>
          <p:nvSpPr>
            <p:cNvPr id="587832"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lgn="ctr" eaLnBrk="1" hangingPunct="1"/>
              <a:endParaRPr kumimoji="1" lang="tr-TR" sz="1800">
                <a:latin typeface="Arial" charset="0"/>
              </a:endParaRPr>
            </a:p>
          </p:txBody>
        </p:sp>
      </p:grpSp>
      <p:sp>
        <p:nvSpPr>
          <p:cNvPr id="587833" name="Rectangle 57"/>
          <p:cNvSpPr>
            <a:spLocks noGrp="1" noChangeArrowheads="1"/>
          </p:cNvSpPr>
          <p:nvPr>
            <p:ph type="title"/>
          </p:nvPr>
        </p:nvSpPr>
        <p:spPr bwMode="auto">
          <a:xfrm>
            <a:off x="219075" y="227013"/>
            <a:ext cx="7477125"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Click to edit Master title style</a:t>
            </a:r>
          </a:p>
        </p:txBody>
      </p:sp>
      <p:sp>
        <p:nvSpPr>
          <p:cNvPr id="587834" name="Rectangle 58"/>
          <p:cNvSpPr>
            <a:spLocks noGrp="1" noChangeArrowheads="1"/>
          </p:cNvSpPr>
          <p:nvPr>
            <p:ph type="body" idx="1"/>
          </p:nvPr>
        </p:nvSpPr>
        <p:spPr bwMode="auto">
          <a:xfrm>
            <a:off x="263525" y="1598613"/>
            <a:ext cx="7386638" cy="4497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587835" name="Rectangle 59"/>
          <p:cNvSpPr>
            <a:spLocks noGrp="1" noChangeArrowheads="1"/>
          </p:cNvSpPr>
          <p:nvPr>
            <p:ph type="dt" sz="half" idx="2"/>
          </p:nvPr>
        </p:nvSpPr>
        <p:spPr bwMode="auto">
          <a:xfrm>
            <a:off x="301625" y="6242050"/>
            <a:ext cx="1782763"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mn-lt"/>
              </a:defRPr>
            </a:lvl1pPr>
          </a:lstStyle>
          <a:p>
            <a:endParaRPr lang="tr-TR"/>
          </a:p>
        </p:txBody>
      </p:sp>
      <p:sp>
        <p:nvSpPr>
          <p:cNvPr id="587836" name="Rectangle 60"/>
          <p:cNvSpPr>
            <a:spLocks noGrp="1" noChangeArrowheads="1"/>
          </p:cNvSpPr>
          <p:nvPr>
            <p:ph type="ftr" sz="quarter" idx="3"/>
          </p:nvPr>
        </p:nvSpPr>
        <p:spPr bwMode="auto">
          <a:xfrm>
            <a:off x="2257425" y="6248400"/>
            <a:ext cx="3455988"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mn-lt"/>
              </a:defRPr>
            </a:lvl1pPr>
          </a:lstStyle>
          <a:p>
            <a:endParaRPr lang="tr-TR"/>
          </a:p>
        </p:txBody>
      </p:sp>
      <p:sp>
        <p:nvSpPr>
          <p:cNvPr id="587837" name="Rectangle 61"/>
          <p:cNvSpPr>
            <a:spLocks noGrp="1" noChangeArrowheads="1"/>
          </p:cNvSpPr>
          <p:nvPr>
            <p:ph type="sldNum" sz="quarter" idx="4"/>
          </p:nvPr>
        </p:nvSpPr>
        <p:spPr bwMode="auto">
          <a:xfrm>
            <a:off x="5867400" y="6248400"/>
            <a:ext cx="175577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mn-lt"/>
              </a:defRPr>
            </a:lvl1pPr>
          </a:lstStyle>
          <a:p>
            <a:fld id="{ABE9B4F9-144F-4858-B72A-1199F727E8C3}"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759"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p:wheel spokes="8"/>
    <p:sndAc>
      <p:stSnd>
        <p:snd r:embed="rId1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87833"/>
                                        </p:tgtEl>
                                        <p:attrNameLst>
                                          <p:attrName>style.visibility</p:attrName>
                                        </p:attrNameLst>
                                      </p:cBhvr>
                                      <p:to>
                                        <p:strVal val="visible"/>
                                      </p:to>
                                    </p:set>
                                    <p:animEffect transition="in" filter="fade">
                                      <p:cBhvr>
                                        <p:cTn id="7" dur="600">
                                          <p:stCondLst>
                                            <p:cond delay="0"/>
                                          </p:stCondLst>
                                        </p:cTn>
                                        <p:tgtEl>
                                          <p:spTgt spid="587833"/>
                                        </p:tgtEl>
                                      </p:cBhvr>
                                    </p:animEffect>
                                    <p:anim calcmode="lin" valueType="num">
                                      <p:cBhvr>
                                        <p:cTn id="8" dur="600" fill="hold">
                                          <p:stCondLst>
                                            <p:cond delay="0"/>
                                          </p:stCondLst>
                                        </p:cTn>
                                        <p:tgtEl>
                                          <p:spTgt spid="587833"/>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87833"/>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8783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87834">
                                            <p:txEl>
                                              <p:pRg st="0" end="0"/>
                                            </p:txEl>
                                          </p:spTgt>
                                        </p:tgtEl>
                                        <p:attrNameLst>
                                          <p:attrName>style.visibility</p:attrName>
                                        </p:attrNameLst>
                                      </p:cBhvr>
                                      <p:to>
                                        <p:strVal val="visible"/>
                                      </p:to>
                                    </p:set>
                                    <p:animEffect transition="in" filter="slide(fromBottom)">
                                      <p:cBhvr>
                                        <p:cTn id="15" dur="500">
                                          <p:stCondLst>
                                            <p:cond delay="0"/>
                                          </p:stCondLst>
                                        </p:cTn>
                                        <p:tgtEl>
                                          <p:spTgt spid="587834">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87834">
                                            <p:txEl>
                                              <p:pRg st="1" end="1"/>
                                            </p:txEl>
                                          </p:spTgt>
                                        </p:tgtEl>
                                        <p:attrNameLst>
                                          <p:attrName>style.visibility</p:attrName>
                                        </p:attrNameLst>
                                      </p:cBhvr>
                                      <p:to>
                                        <p:strVal val="visible"/>
                                      </p:to>
                                    </p:set>
                                    <p:animEffect transition="in" filter="slide(fromBottom)">
                                      <p:cBhvr>
                                        <p:cTn id="18" dur="500">
                                          <p:stCondLst>
                                            <p:cond delay="0"/>
                                          </p:stCondLst>
                                        </p:cTn>
                                        <p:tgtEl>
                                          <p:spTgt spid="587834">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87834">
                                            <p:txEl>
                                              <p:pRg st="2" end="2"/>
                                            </p:txEl>
                                          </p:spTgt>
                                        </p:tgtEl>
                                        <p:attrNameLst>
                                          <p:attrName>style.visibility</p:attrName>
                                        </p:attrNameLst>
                                      </p:cBhvr>
                                      <p:to>
                                        <p:strVal val="visible"/>
                                      </p:to>
                                    </p:set>
                                    <p:animEffect transition="in" filter="slide(fromBottom)">
                                      <p:cBhvr>
                                        <p:cTn id="21" dur="500">
                                          <p:stCondLst>
                                            <p:cond delay="0"/>
                                          </p:stCondLst>
                                        </p:cTn>
                                        <p:tgtEl>
                                          <p:spTgt spid="587834">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87834">
                                            <p:txEl>
                                              <p:pRg st="3" end="3"/>
                                            </p:txEl>
                                          </p:spTgt>
                                        </p:tgtEl>
                                        <p:attrNameLst>
                                          <p:attrName>style.visibility</p:attrName>
                                        </p:attrNameLst>
                                      </p:cBhvr>
                                      <p:to>
                                        <p:strVal val="visible"/>
                                      </p:to>
                                    </p:set>
                                    <p:animEffect transition="in" filter="slide(fromBottom)">
                                      <p:cBhvr>
                                        <p:cTn id="24" dur="500">
                                          <p:stCondLst>
                                            <p:cond delay="0"/>
                                          </p:stCondLst>
                                        </p:cTn>
                                        <p:tgtEl>
                                          <p:spTgt spid="587834">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87834">
                                            <p:txEl>
                                              <p:pRg st="4" end="4"/>
                                            </p:txEl>
                                          </p:spTgt>
                                        </p:tgtEl>
                                        <p:attrNameLst>
                                          <p:attrName>style.visibility</p:attrName>
                                        </p:attrNameLst>
                                      </p:cBhvr>
                                      <p:to>
                                        <p:strVal val="visible"/>
                                      </p:to>
                                    </p:set>
                                    <p:animEffect transition="in" filter="slide(fromBottom)">
                                      <p:cBhvr>
                                        <p:cTn id="27" dur="500">
                                          <p:stCondLst>
                                            <p:cond delay="0"/>
                                          </p:stCondLst>
                                        </p:cTn>
                                        <p:tgtEl>
                                          <p:spTgt spid="5878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833" grpId="0"/>
      <p:bldP spid="587834" grpId="0" build="p">
        <p:tmplLst>
          <p:tmpl lvl="1">
            <p:tnLst>
              <p:par>
                <p:cTn presetID="12" presetClass="entr" presetSubtype="4" fill="hold" nodeType="clickEffect">
                  <p:stCondLst>
                    <p:cond delay="0"/>
                  </p:stCondLst>
                  <p:childTnLst>
                    <p:set>
                      <p:cBhvr>
                        <p:cTn dur="1" fill="hold">
                          <p:stCondLst>
                            <p:cond delay="0"/>
                          </p:stCondLst>
                        </p:cTn>
                        <p:tgtEl>
                          <p:spTgt spid="587834"/>
                        </p:tgtEl>
                        <p:attrNameLst>
                          <p:attrName>style.visibility</p:attrName>
                        </p:attrNameLst>
                      </p:cBhvr>
                      <p:to>
                        <p:strVal val="visible"/>
                      </p:to>
                    </p:set>
                    <p:animEffect transition="in" filter="slide(fromBottom)">
                      <p:cBhvr>
                        <p:cTn dur="500">
                          <p:stCondLst>
                            <p:cond delay="0"/>
                          </p:stCondLst>
                        </p:cTn>
                        <p:tgtEl>
                          <p:spTgt spid="587834"/>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587834"/>
                        </p:tgtEl>
                        <p:attrNameLst>
                          <p:attrName>style.visibility</p:attrName>
                        </p:attrNameLst>
                      </p:cBhvr>
                      <p:to>
                        <p:strVal val="visible"/>
                      </p:to>
                    </p:set>
                    <p:animEffect transition="in" filter="slide(fromBottom)">
                      <p:cBhvr>
                        <p:cTn dur="500">
                          <p:stCondLst>
                            <p:cond delay="0"/>
                          </p:stCondLst>
                        </p:cTn>
                        <p:tgtEl>
                          <p:spTgt spid="587834"/>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587834"/>
                        </p:tgtEl>
                        <p:attrNameLst>
                          <p:attrName>style.visibility</p:attrName>
                        </p:attrNameLst>
                      </p:cBhvr>
                      <p:to>
                        <p:strVal val="visible"/>
                      </p:to>
                    </p:set>
                    <p:animEffect transition="in" filter="slide(fromBottom)">
                      <p:cBhvr>
                        <p:cTn dur="500">
                          <p:stCondLst>
                            <p:cond delay="0"/>
                          </p:stCondLst>
                        </p:cTn>
                        <p:tgtEl>
                          <p:spTgt spid="587834"/>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587834"/>
                        </p:tgtEl>
                        <p:attrNameLst>
                          <p:attrName>style.visibility</p:attrName>
                        </p:attrNameLst>
                      </p:cBhvr>
                      <p:to>
                        <p:strVal val="visible"/>
                      </p:to>
                    </p:set>
                    <p:animEffect transition="in" filter="slide(fromBottom)">
                      <p:cBhvr>
                        <p:cTn dur="500">
                          <p:stCondLst>
                            <p:cond delay="0"/>
                          </p:stCondLst>
                        </p:cTn>
                        <p:tgtEl>
                          <p:spTgt spid="587834"/>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587834"/>
                        </p:tgtEl>
                        <p:attrNameLst>
                          <p:attrName>style.visibility</p:attrName>
                        </p:attrNameLst>
                      </p:cBhvr>
                      <p:to>
                        <p:strVal val="visible"/>
                      </p:to>
                    </p:set>
                    <p:animEffect transition="in" filter="slide(fromBottom)">
                      <p:cBhvr>
                        <p:cTn dur="500">
                          <p:stCondLst>
                            <p:cond delay="0"/>
                          </p:stCondLst>
                        </p:cTn>
                        <p:tgtEl>
                          <p:spTgt spid="587834"/>
                        </p:tgtEl>
                      </p:cBhvr>
                    </p:animEffect>
                  </p:childTnLst>
                </p:cTn>
              </p:par>
            </p:tnLst>
          </p:tmpl>
        </p:tmplLst>
      </p:bldP>
    </p:bldLst>
  </p:timing>
  <p:txStyles>
    <p:title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342900" indent="-342900" algn="l" rtl="0" fontAlgn="base">
        <a:spcBef>
          <a:spcPct val="20000"/>
        </a:spcBef>
        <a:spcAft>
          <a:spcPct val="0"/>
        </a:spcAft>
        <a:buBlip>
          <a:blip r:embed="rId16"/>
        </a:buBlip>
        <a:defRPr sz="3200">
          <a:solidFill>
            <a:schemeClr val="tx1"/>
          </a:solidFill>
          <a:latin typeface="+mn-lt"/>
          <a:ea typeface="+mn-ea"/>
          <a:cs typeface="+mn-cs"/>
        </a:defRPr>
      </a:lvl1pPr>
      <a:lvl2pPr marL="742950" indent="-285750" algn="l" rtl="0" fontAlgn="base">
        <a:spcBef>
          <a:spcPct val="20000"/>
        </a:spcBef>
        <a:spcAft>
          <a:spcPct val="0"/>
        </a:spcAft>
        <a:buSzPct val="80000"/>
        <a:buBlip>
          <a:blip r:embed="rId17"/>
        </a:buBlip>
        <a:defRPr sz="2800">
          <a:solidFill>
            <a:schemeClr val="tx1"/>
          </a:solidFill>
          <a:latin typeface="+mn-lt"/>
        </a:defRPr>
      </a:lvl2pPr>
      <a:lvl3pPr marL="1143000" indent="-228600" algn="l" rtl="0" fontAlgn="base">
        <a:spcBef>
          <a:spcPct val="20000"/>
        </a:spcBef>
        <a:spcAft>
          <a:spcPct val="0"/>
        </a:spcAft>
        <a:buSzPct val="70000"/>
        <a:buBlip>
          <a:blip r:embed="rId18"/>
        </a:buBlip>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90850" name="Group 2"/>
          <p:cNvGrpSpPr>
            <a:grpSpLocks/>
          </p:cNvGrpSpPr>
          <p:nvPr/>
        </p:nvGrpSpPr>
        <p:grpSpPr bwMode="auto">
          <a:xfrm>
            <a:off x="1071563" y="304800"/>
            <a:ext cx="7615237" cy="1106488"/>
            <a:chOff x="675" y="192"/>
            <a:chExt cx="4797" cy="697"/>
          </a:xfrm>
        </p:grpSpPr>
        <p:sp>
          <p:nvSpPr>
            <p:cNvPr id="590851" name="Oval 3"/>
            <p:cNvSpPr>
              <a:spLocks noChangeArrowheads="1"/>
            </p:cNvSpPr>
            <p:nvPr/>
          </p:nvSpPr>
          <p:spPr bwMode="hidden">
            <a:xfrm flipH="1">
              <a:off x="3067" y="192"/>
              <a:ext cx="696"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0852" name="Oval 4"/>
            <p:cNvSpPr>
              <a:spLocks noChangeArrowheads="1"/>
            </p:cNvSpPr>
            <p:nvPr/>
          </p:nvSpPr>
          <p:spPr bwMode="hidden">
            <a:xfrm flipH="1">
              <a:off x="4777" y="192"/>
              <a:ext cx="695"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0853" name="Oval 5"/>
            <p:cNvSpPr>
              <a:spLocks noChangeArrowheads="1"/>
            </p:cNvSpPr>
            <p:nvPr/>
          </p:nvSpPr>
          <p:spPr bwMode="hidden">
            <a:xfrm flipH="1">
              <a:off x="675" y="193"/>
              <a:ext cx="695"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0854"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sp>
          <p:nvSpPr>
            <p:cNvPr id="590855"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grpSp>
      <p:sp>
        <p:nvSpPr>
          <p:cNvPr id="590856" name="Rectangle 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590857" name="Rectangle 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mn-lt"/>
              </a:defRPr>
            </a:lvl1pPr>
          </a:lstStyle>
          <a:p>
            <a:endParaRPr lang="tr-TR"/>
          </a:p>
        </p:txBody>
      </p:sp>
      <p:sp>
        <p:nvSpPr>
          <p:cNvPr id="590858" name="Rectangle 1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mn-lt"/>
              </a:defRPr>
            </a:lvl1pPr>
          </a:lstStyle>
          <a:p>
            <a:endParaRPr lang="tr-TR"/>
          </a:p>
        </p:txBody>
      </p:sp>
      <p:sp>
        <p:nvSpPr>
          <p:cNvPr id="590859" name="Rectangle 1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mn-lt"/>
              </a:defRPr>
            </a:lvl1pPr>
          </a:lstStyle>
          <a:p>
            <a:fld id="{320C34BF-BA34-4972-B441-5DDB6A02F55F}" type="slidenum">
              <a:rPr lang="tr-TR"/>
              <a:pPr/>
              <a:t>‹#›</a:t>
            </a:fld>
            <a:endParaRPr lang="tr-TR"/>
          </a:p>
        </p:txBody>
      </p:sp>
      <p:sp>
        <p:nvSpPr>
          <p:cNvPr id="590860" name="Rectangle 1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Click to edit Master title style</a:t>
            </a:r>
          </a:p>
        </p:txBody>
      </p:sp>
    </p:spTree>
  </p:cSld>
  <p:clrMap bg1="lt1" tx1="dk1" bg2="lt2" tx2="dk2" accent1="accent1" accent2="accent2" accent3="accent3" accent4="accent4" accent5="accent5" accent6="accent6" hlink="hlink" folHlink="folHlink"/>
  <p:sldLayoutIdLst>
    <p:sldLayoutId id="2147483761"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wheel spokes="8"/>
    <p:sndAc>
      <p:stSnd>
        <p:snd r:embed="rId1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90860"/>
                                        </p:tgtEl>
                                        <p:attrNameLst>
                                          <p:attrName>style.visibility</p:attrName>
                                        </p:attrNameLst>
                                      </p:cBhvr>
                                      <p:to>
                                        <p:strVal val="visible"/>
                                      </p:to>
                                    </p:set>
                                    <p:animEffect transition="in" filter="fade">
                                      <p:cBhvr>
                                        <p:cTn id="7" dur="600">
                                          <p:stCondLst>
                                            <p:cond delay="0"/>
                                          </p:stCondLst>
                                        </p:cTn>
                                        <p:tgtEl>
                                          <p:spTgt spid="590860"/>
                                        </p:tgtEl>
                                      </p:cBhvr>
                                    </p:animEffect>
                                    <p:anim calcmode="lin" valueType="num">
                                      <p:cBhvr>
                                        <p:cTn id="8" dur="600" fill="hold">
                                          <p:stCondLst>
                                            <p:cond delay="0"/>
                                          </p:stCondLst>
                                        </p:cTn>
                                        <p:tgtEl>
                                          <p:spTgt spid="590860"/>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90860"/>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90860"/>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90856">
                                            <p:txEl>
                                              <p:pRg st="0" end="0"/>
                                            </p:txEl>
                                          </p:spTgt>
                                        </p:tgtEl>
                                        <p:attrNameLst>
                                          <p:attrName>style.visibility</p:attrName>
                                        </p:attrNameLst>
                                      </p:cBhvr>
                                      <p:to>
                                        <p:strVal val="visible"/>
                                      </p:to>
                                    </p:set>
                                    <p:animEffect transition="in" filter="slide(fromBottom)">
                                      <p:cBhvr>
                                        <p:cTn id="15" dur="500">
                                          <p:stCondLst>
                                            <p:cond delay="0"/>
                                          </p:stCondLst>
                                        </p:cTn>
                                        <p:tgtEl>
                                          <p:spTgt spid="590856">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90856">
                                            <p:txEl>
                                              <p:pRg st="1" end="1"/>
                                            </p:txEl>
                                          </p:spTgt>
                                        </p:tgtEl>
                                        <p:attrNameLst>
                                          <p:attrName>style.visibility</p:attrName>
                                        </p:attrNameLst>
                                      </p:cBhvr>
                                      <p:to>
                                        <p:strVal val="visible"/>
                                      </p:to>
                                    </p:set>
                                    <p:animEffect transition="in" filter="slide(fromBottom)">
                                      <p:cBhvr>
                                        <p:cTn id="18" dur="500">
                                          <p:stCondLst>
                                            <p:cond delay="0"/>
                                          </p:stCondLst>
                                        </p:cTn>
                                        <p:tgtEl>
                                          <p:spTgt spid="590856">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90856">
                                            <p:txEl>
                                              <p:pRg st="2" end="2"/>
                                            </p:txEl>
                                          </p:spTgt>
                                        </p:tgtEl>
                                        <p:attrNameLst>
                                          <p:attrName>style.visibility</p:attrName>
                                        </p:attrNameLst>
                                      </p:cBhvr>
                                      <p:to>
                                        <p:strVal val="visible"/>
                                      </p:to>
                                    </p:set>
                                    <p:animEffect transition="in" filter="slide(fromBottom)">
                                      <p:cBhvr>
                                        <p:cTn id="21" dur="500">
                                          <p:stCondLst>
                                            <p:cond delay="0"/>
                                          </p:stCondLst>
                                        </p:cTn>
                                        <p:tgtEl>
                                          <p:spTgt spid="590856">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90856">
                                            <p:txEl>
                                              <p:pRg st="3" end="3"/>
                                            </p:txEl>
                                          </p:spTgt>
                                        </p:tgtEl>
                                        <p:attrNameLst>
                                          <p:attrName>style.visibility</p:attrName>
                                        </p:attrNameLst>
                                      </p:cBhvr>
                                      <p:to>
                                        <p:strVal val="visible"/>
                                      </p:to>
                                    </p:set>
                                    <p:animEffect transition="in" filter="slide(fromBottom)">
                                      <p:cBhvr>
                                        <p:cTn id="24" dur="500">
                                          <p:stCondLst>
                                            <p:cond delay="0"/>
                                          </p:stCondLst>
                                        </p:cTn>
                                        <p:tgtEl>
                                          <p:spTgt spid="590856">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90856">
                                            <p:txEl>
                                              <p:pRg st="4" end="4"/>
                                            </p:txEl>
                                          </p:spTgt>
                                        </p:tgtEl>
                                        <p:attrNameLst>
                                          <p:attrName>style.visibility</p:attrName>
                                        </p:attrNameLst>
                                      </p:cBhvr>
                                      <p:to>
                                        <p:strVal val="visible"/>
                                      </p:to>
                                    </p:set>
                                    <p:animEffect transition="in" filter="slide(fromBottom)">
                                      <p:cBhvr>
                                        <p:cTn id="27" dur="500">
                                          <p:stCondLst>
                                            <p:cond delay="0"/>
                                          </p:stCondLst>
                                        </p:cTn>
                                        <p:tgtEl>
                                          <p:spTgt spid="5908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0856" grpId="0" build="p">
        <p:tmplLst>
          <p:tmpl lvl="1">
            <p:tnLst>
              <p:par>
                <p:cTn presetID="12" presetClass="entr" presetSubtype="4" fill="hold" nodeType="clickEffect">
                  <p:stCondLst>
                    <p:cond delay="0"/>
                  </p:stCondLst>
                  <p:childTnLst>
                    <p:set>
                      <p:cBhvr>
                        <p:cTn dur="1" fill="hold">
                          <p:stCondLst>
                            <p:cond delay="0"/>
                          </p:stCondLst>
                        </p:cTn>
                        <p:tgtEl>
                          <p:spTgt spid="590856"/>
                        </p:tgtEl>
                        <p:attrNameLst>
                          <p:attrName>style.visibility</p:attrName>
                        </p:attrNameLst>
                      </p:cBhvr>
                      <p:to>
                        <p:strVal val="visible"/>
                      </p:to>
                    </p:set>
                    <p:animEffect transition="in" filter="slide(fromBottom)">
                      <p:cBhvr>
                        <p:cTn dur="500">
                          <p:stCondLst>
                            <p:cond delay="0"/>
                          </p:stCondLst>
                        </p:cTn>
                        <p:tgtEl>
                          <p:spTgt spid="590856"/>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590856"/>
                        </p:tgtEl>
                        <p:attrNameLst>
                          <p:attrName>style.visibility</p:attrName>
                        </p:attrNameLst>
                      </p:cBhvr>
                      <p:to>
                        <p:strVal val="visible"/>
                      </p:to>
                    </p:set>
                    <p:animEffect transition="in" filter="slide(fromBottom)">
                      <p:cBhvr>
                        <p:cTn dur="500">
                          <p:stCondLst>
                            <p:cond delay="0"/>
                          </p:stCondLst>
                        </p:cTn>
                        <p:tgtEl>
                          <p:spTgt spid="590856"/>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590856"/>
                        </p:tgtEl>
                        <p:attrNameLst>
                          <p:attrName>style.visibility</p:attrName>
                        </p:attrNameLst>
                      </p:cBhvr>
                      <p:to>
                        <p:strVal val="visible"/>
                      </p:to>
                    </p:set>
                    <p:animEffect transition="in" filter="slide(fromBottom)">
                      <p:cBhvr>
                        <p:cTn dur="500">
                          <p:stCondLst>
                            <p:cond delay="0"/>
                          </p:stCondLst>
                        </p:cTn>
                        <p:tgtEl>
                          <p:spTgt spid="590856"/>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590856"/>
                        </p:tgtEl>
                        <p:attrNameLst>
                          <p:attrName>style.visibility</p:attrName>
                        </p:attrNameLst>
                      </p:cBhvr>
                      <p:to>
                        <p:strVal val="visible"/>
                      </p:to>
                    </p:set>
                    <p:animEffect transition="in" filter="slide(fromBottom)">
                      <p:cBhvr>
                        <p:cTn dur="500">
                          <p:stCondLst>
                            <p:cond delay="0"/>
                          </p:stCondLst>
                        </p:cTn>
                        <p:tgtEl>
                          <p:spTgt spid="590856"/>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590856"/>
                        </p:tgtEl>
                        <p:attrNameLst>
                          <p:attrName>style.visibility</p:attrName>
                        </p:attrNameLst>
                      </p:cBhvr>
                      <p:to>
                        <p:strVal val="visible"/>
                      </p:to>
                    </p:set>
                    <p:animEffect transition="in" filter="slide(fromBottom)">
                      <p:cBhvr>
                        <p:cTn dur="500">
                          <p:stCondLst>
                            <p:cond delay="0"/>
                          </p:stCondLst>
                        </p:cTn>
                        <p:tgtEl>
                          <p:spTgt spid="590856"/>
                        </p:tgtEl>
                      </p:cBhvr>
                    </p:animEffect>
                  </p:childTnLst>
                </p:cTn>
              </p:par>
            </p:tnLst>
          </p:tmpl>
        </p:tmplLst>
      </p:bldP>
      <p:bldP spid="590860" grpId="0"/>
    </p:bldLst>
  </p:timing>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Arial" charset="0"/>
        </a:defRPr>
      </a:lvl2pPr>
      <a:lvl3pPr algn="l" rtl="0" fontAlgn="base">
        <a:spcBef>
          <a:spcPct val="0"/>
        </a:spcBef>
        <a:spcAft>
          <a:spcPct val="0"/>
        </a:spcAft>
        <a:defRPr sz="3800">
          <a:solidFill>
            <a:schemeClr val="tx2"/>
          </a:solidFill>
          <a:latin typeface="Arial" charset="0"/>
        </a:defRPr>
      </a:lvl3pPr>
      <a:lvl4pPr algn="l" rtl="0" fontAlgn="base">
        <a:spcBef>
          <a:spcPct val="0"/>
        </a:spcBef>
        <a:spcAft>
          <a:spcPct val="0"/>
        </a:spcAft>
        <a:defRPr sz="3800">
          <a:solidFill>
            <a:schemeClr val="tx2"/>
          </a:solidFill>
          <a:latin typeface="Arial" charset="0"/>
        </a:defRPr>
      </a:lvl4pPr>
      <a:lvl5pPr algn="l" rtl="0" fontAlgn="base">
        <a:spcBef>
          <a:spcPct val="0"/>
        </a:spcBef>
        <a:spcAft>
          <a:spcPct val="0"/>
        </a:spcAft>
        <a:defRPr sz="3800">
          <a:solidFill>
            <a:schemeClr val="tx2"/>
          </a:solidFill>
          <a:latin typeface="Arial" charset="0"/>
        </a:defRPr>
      </a:lvl5pPr>
      <a:lvl6pPr marL="457200" algn="l" rtl="0" fontAlgn="base">
        <a:spcBef>
          <a:spcPct val="0"/>
        </a:spcBef>
        <a:spcAft>
          <a:spcPct val="0"/>
        </a:spcAft>
        <a:defRPr sz="3800">
          <a:solidFill>
            <a:schemeClr val="tx2"/>
          </a:solidFill>
          <a:latin typeface="Arial" charset="0"/>
        </a:defRPr>
      </a:lvl6pPr>
      <a:lvl7pPr marL="914400" algn="l" rtl="0" fontAlgn="base">
        <a:spcBef>
          <a:spcPct val="0"/>
        </a:spcBef>
        <a:spcAft>
          <a:spcPct val="0"/>
        </a:spcAft>
        <a:defRPr sz="3800">
          <a:solidFill>
            <a:schemeClr val="tx2"/>
          </a:solidFill>
          <a:latin typeface="Arial" charset="0"/>
        </a:defRPr>
      </a:lvl7pPr>
      <a:lvl8pPr marL="1371600" algn="l" rtl="0" fontAlgn="base">
        <a:spcBef>
          <a:spcPct val="0"/>
        </a:spcBef>
        <a:spcAft>
          <a:spcPct val="0"/>
        </a:spcAft>
        <a:defRPr sz="3800">
          <a:solidFill>
            <a:schemeClr val="tx2"/>
          </a:solidFill>
          <a:latin typeface="Arial" charset="0"/>
        </a:defRPr>
      </a:lvl8pPr>
      <a:lvl9pPr marL="1828800" algn="l" rtl="0" fontAlgn="base">
        <a:spcBef>
          <a:spcPct val="0"/>
        </a:spcBef>
        <a:spcAft>
          <a:spcPct val="0"/>
        </a:spcAft>
        <a:defRPr sz="3800">
          <a:solidFill>
            <a:schemeClr val="tx2"/>
          </a:solidFill>
          <a:latin typeface="Arial" charset="0"/>
        </a:defRPr>
      </a:lvl9pPr>
    </p:titleStyle>
    <p:bodyStyle>
      <a:lvl1pPr marL="342900" indent="-342900" algn="l" rtl="0" fontAlgn="base">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700">
          <a:solidFill>
            <a:schemeClr val="tx1"/>
          </a:solidFill>
          <a:latin typeface="+mn-lt"/>
        </a:defRPr>
      </a:lvl2pPr>
      <a:lvl3pPr marL="1143000" indent="-228600" algn="l" rtl="0" fontAlgn="base">
        <a:spcBef>
          <a:spcPct val="20000"/>
        </a:spcBef>
        <a:spcAft>
          <a:spcPct val="0"/>
        </a:spcAft>
        <a:buClr>
          <a:schemeClr val="accent1"/>
        </a:buClr>
        <a:buFont typeface="Wingdings" pitchFamily="2" charset="2"/>
        <a:buChar char="l"/>
        <a:defRPr sz="2300">
          <a:solidFill>
            <a:schemeClr val="tx1"/>
          </a:solidFill>
          <a:latin typeface="+mn-lt"/>
        </a:defRPr>
      </a:lvl3pPr>
      <a:lvl4pPr marL="1600200" indent="-228600" algn="l" rtl="0" fontAlgn="base">
        <a:spcBef>
          <a:spcPct val="20000"/>
        </a:spcBef>
        <a:spcAft>
          <a:spcPct val="0"/>
        </a:spcAft>
        <a:buClr>
          <a:schemeClr val="accent1"/>
        </a:buClr>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98018" name="Group 2"/>
          <p:cNvGrpSpPr>
            <a:grpSpLocks/>
          </p:cNvGrpSpPr>
          <p:nvPr/>
        </p:nvGrpSpPr>
        <p:grpSpPr bwMode="auto">
          <a:xfrm>
            <a:off x="1071563" y="304800"/>
            <a:ext cx="7615237" cy="1106488"/>
            <a:chOff x="675" y="192"/>
            <a:chExt cx="4797" cy="697"/>
          </a:xfrm>
        </p:grpSpPr>
        <p:sp>
          <p:nvSpPr>
            <p:cNvPr id="598019" name="Oval 3"/>
            <p:cNvSpPr>
              <a:spLocks noChangeArrowheads="1"/>
            </p:cNvSpPr>
            <p:nvPr/>
          </p:nvSpPr>
          <p:spPr bwMode="hidden">
            <a:xfrm flipH="1">
              <a:off x="3067" y="192"/>
              <a:ext cx="696"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8020" name="Oval 4"/>
            <p:cNvSpPr>
              <a:spLocks noChangeArrowheads="1"/>
            </p:cNvSpPr>
            <p:nvPr/>
          </p:nvSpPr>
          <p:spPr bwMode="hidden">
            <a:xfrm flipH="1">
              <a:off x="4777" y="192"/>
              <a:ext cx="695"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8021" name="Oval 5"/>
            <p:cNvSpPr>
              <a:spLocks noChangeArrowheads="1"/>
            </p:cNvSpPr>
            <p:nvPr/>
          </p:nvSpPr>
          <p:spPr bwMode="hidden">
            <a:xfrm flipH="1">
              <a:off x="675" y="193"/>
              <a:ext cx="695" cy="696"/>
            </a:xfrm>
            <a:prstGeom prst="ellipse">
              <a:avLst/>
            </a:prstGeom>
            <a:solidFill>
              <a:schemeClr val="accent2"/>
            </a:solidFill>
            <a:ln w="28575">
              <a:noFill/>
              <a:round/>
              <a:headEnd/>
              <a:tailEnd/>
            </a:ln>
            <a:effectLst/>
          </p:spPr>
          <p:txBody>
            <a:bodyPr wrap="none" anchor="ctr"/>
            <a:lstStyle/>
            <a:p>
              <a:pPr algn="ctr" eaLnBrk="1" hangingPunct="1"/>
              <a:endParaRPr lang="tr-TR">
                <a:latin typeface="Times New Roman" pitchFamily="18" charset="0"/>
              </a:endParaRPr>
            </a:p>
          </p:txBody>
        </p:sp>
        <p:sp>
          <p:nvSpPr>
            <p:cNvPr id="598022"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sp>
          <p:nvSpPr>
            <p:cNvPr id="598023"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p:spPr>
          <p:txBody>
            <a:bodyPr wrap="none" anchor="ctr"/>
            <a:lstStyle/>
            <a:p>
              <a:pPr algn="ctr" eaLnBrk="1" hangingPunct="1"/>
              <a:endParaRPr lang="tr-TR">
                <a:latin typeface="Times New Roman" pitchFamily="18" charset="0"/>
              </a:endParaRPr>
            </a:p>
          </p:txBody>
        </p:sp>
      </p:grpSp>
      <p:sp>
        <p:nvSpPr>
          <p:cNvPr id="598024" name="Rectangle 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598025" name="Rectangle 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mn-lt"/>
              </a:defRPr>
            </a:lvl1pPr>
          </a:lstStyle>
          <a:p>
            <a:endParaRPr lang="tr-TR"/>
          </a:p>
        </p:txBody>
      </p:sp>
      <p:sp>
        <p:nvSpPr>
          <p:cNvPr id="598026" name="Rectangle 1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mn-lt"/>
              </a:defRPr>
            </a:lvl1pPr>
          </a:lstStyle>
          <a:p>
            <a:endParaRPr lang="tr-TR"/>
          </a:p>
        </p:txBody>
      </p:sp>
      <p:sp>
        <p:nvSpPr>
          <p:cNvPr id="598027" name="Rectangle 1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mn-lt"/>
              </a:defRPr>
            </a:lvl1pPr>
          </a:lstStyle>
          <a:p>
            <a:fld id="{E8A297B0-A943-4A7A-B857-28F0E02BDD60}" type="slidenum">
              <a:rPr lang="tr-TR"/>
              <a:pPr/>
              <a:t>‹#›</a:t>
            </a:fld>
            <a:endParaRPr lang="tr-TR"/>
          </a:p>
        </p:txBody>
      </p:sp>
      <p:sp>
        <p:nvSpPr>
          <p:cNvPr id="598028" name="Rectangle 1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Click to edit Master title style</a:t>
            </a:r>
          </a:p>
        </p:txBody>
      </p:sp>
    </p:spTree>
  </p:cSld>
  <p:clrMap bg1="lt1" tx1="dk1" bg2="lt2" tx2="dk2" accent1="accent1" accent2="accent2" accent3="accent3" accent4="accent4" accent5="accent5" accent6="accent6" hlink="hlink" folHlink="folHlink"/>
  <p:sldLayoutIdLst>
    <p:sldLayoutId id="2147483763"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ransition>
    <p:wheel spokes="8"/>
    <p:sndAc>
      <p:stSnd>
        <p:snd r:embed="rId1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598028"/>
                                        </p:tgtEl>
                                        <p:attrNameLst>
                                          <p:attrName>style.visibility</p:attrName>
                                        </p:attrNameLst>
                                      </p:cBhvr>
                                      <p:to>
                                        <p:strVal val="visible"/>
                                      </p:to>
                                    </p:set>
                                    <p:animEffect transition="in" filter="fade">
                                      <p:cBhvr>
                                        <p:cTn id="7" dur="600">
                                          <p:stCondLst>
                                            <p:cond delay="0"/>
                                          </p:stCondLst>
                                        </p:cTn>
                                        <p:tgtEl>
                                          <p:spTgt spid="598028"/>
                                        </p:tgtEl>
                                      </p:cBhvr>
                                    </p:animEffect>
                                    <p:anim calcmode="lin" valueType="num">
                                      <p:cBhvr>
                                        <p:cTn id="8" dur="600" fill="hold">
                                          <p:stCondLst>
                                            <p:cond delay="0"/>
                                          </p:stCondLst>
                                        </p:cTn>
                                        <p:tgtEl>
                                          <p:spTgt spid="598028"/>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598028"/>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59802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98024">
                                            <p:txEl>
                                              <p:pRg st="0" end="0"/>
                                            </p:txEl>
                                          </p:spTgt>
                                        </p:tgtEl>
                                        <p:attrNameLst>
                                          <p:attrName>style.visibility</p:attrName>
                                        </p:attrNameLst>
                                      </p:cBhvr>
                                      <p:to>
                                        <p:strVal val="visible"/>
                                      </p:to>
                                    </p:set>
                                    <p:animEffect transition="in" filter="slide(fromBottom)">
                                      <p:cBhvr>
                                        <p:cTn id="15" dur="500">
                                          <p:stCondLst>
                                            <p:cond delay="0"/>
                                          </p:stCondLst>
                                        </p:cTn>
                                        <p:tgtEl>
                                          <p:spTgt spid="598024">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98024">
                                            <p:txEl>
                                              <p:pRg st="1" end="1"/>
                                            </p:txEl>
                                          </p:spTgt>
                                        </p:tgtEl>
                                        <p:attrNameLst>
                                          <p:attrName>style.visibility</p:attrName>
                                        </p:attrNameLst>
                                      </p:cBhvr>
                                      <p:to>
                                        <p:strVal val="visible"/>
                                      </p:to>
                                    </p:set>
                                    <p:animEffect transition="in" filter="slide(fromBottom)">
                                      <p:cBhvr>
                                        <p:cTn id="18" dur="500">
                                          <p:stCondLst>
                                            <p:cond delay="0"/>
                                          </p:stCondLst>
                                        </p:cTn>
                                        <p:tgtEl>
                                          <p:spTgt spid="598024">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98024">
                                            <p:txEl>
                                              <p:pRg st="2" end="2"/>
                                            </p:txEl>
                                          </p:spTgt>
                                        </p:tgtEl>
                                        <p:attrNameLst>
                                          <p:attrName>style.visibility</p:attrName>
                                        </p:attrNameLst>
                                      </p:cBhvr>
                                      <p:to>
                                        <p:strVal val="visible"/>
                                      </p:to>
                                    </p:set>
                                    <p:animEffect transition="in" filter="slide(fromBottom)">
                                      <p:cBhvr>
                                        <p:cTn id="21" dur="500">
                                          <p:stCondLst>
                                            <p:cond delay="0"/>
                                          </p:stCondLst>
                                        </p:cTn>
                                        <p:tgtEl>
                                          <p:spTgt spid="598024">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98024">
                                            <p:txEl>
                                              <p:pRg st="3" end="3"/>
                                            </p:txEl>
                                          </p:spTgt>
                                        </p:tgtEl>
                                        <p:attrNameLst>
                                          <p:attrName>style.visibility</p:attrName>
                                        </p:attrNameLst>
                                      </p:cBhvr>
                                      <p:to>
                                        <p:strVal val="visible"/>
                                      </p:to>
                                    </p:set>
                                    <p:animEffect transition="in" filter="slide(fromBottom)">
                                      <p:cBhvr>
                                        <p:cTn id="24" dur="500">
                                          <p:stCondLst>
                                            <p:cond delay="0"/>
                                          </p:stCondLst>
                                        </p:cTn>
                                        <p:tgtEl>
                                          <p:spTgt spid="598024">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98024">
                                            <p:txEl>
                                              <p:pRg st="4" end="4"/>
                                            </p:txEl>
                                          </p:spTgt>
                                        </p:tgtEl>
                                        <p:attrNameLst>
                                          <p:attrName>style.visibility</p:attrName>
                                        </p:attrNameLst>
                                      </p:cBhvr>
                                      <p:to>
                                        <p:strVal val="visible"/>
                                      </p:to>
                                    </p:set>
                                    <p:animEffect transition="in" filter="slide(fromBottom)">
                                      <p:cBhvr>
                                        <p:cTn id="27" dur="500">
                                          <p:stCondLst>
                                            <p:cond delay="0"/>
                                          </p:stCondLst>
                                        </p:cTn>
                                        <p:tgtEl>
                                          <p:spTgt spid="5980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024" grpId="0" build="p">
        <p:tmplLst>
          <p:tmpl lvl="1">
            <p:tnLst>
              <p:par>
                <p:cTn presetID="12" presetClass="entr" presetSubtype="4" fill="hold" nodeType="clickEffect">
                  <p:stCondLst>
                    <p:cond delay="0"/>
                  </p:stCondLst>
                  <p:childTnLst>
                    <p:set>
                      <p:cBhvr>
                        <p:cTn dur="1" fill="hold">
                          <p:stCondLst>
                            <p:cond delay="0"/>
                          </p:stCondLst>
                        </p:cTn>
                        <p:tgtEl>
                          <p:spTgt spid="598024"/>
                        </p:tgtEl>
                        <p:attrNameLst>
                          <p:attrName>style.visibility</p:attrName>
                        </p:attrNameLst>
                      </p:cBhvr>
                      <p:to>
                        <p:strVal val="visible"/>
                      </p:to>
                    </p:set>
                    <p:animEffect transition="in" filter="slide(fromBottom)">
                      <p:cBhvr>
                        <p:cTn dur="500">
                          <p:stCondLst>
                            <p:cond delay="0"/>
                          </p:stCondLst>
                        </p:cTn>
                        <p:tgtEl>
                          <p:spTgt spid="598024"/>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598024"/>
                        </p:tgtEl>
                        <p:attrNameLst>
                          <p:attrName>style.visibility</p:attrName>
                        </p:attrNameLst>
                      </p:cBhvr>
                      <p:to>
                        <p:strVal val="visible"/>
                      </p:to>
                    </p:set>
                    <p:animEffect transition="in" filter="slide(fromBottom)">
                      <p:cBhvr>
                        <p:cTn dur="500">
                          <p:stCondLst>
                            <p:cond delay="0"/>
                          </p:stCondLst>
                        </p:cTn>
                        <p:tgtEl>
                          <p:spTgt spid="598024"/>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598024"/>
                        </p:tgtEl>
                        <p:attrNameLst>
                          <p:attrName>style.visibility</p:attrName>
                        </p:attrNameLst>
                      </p:cBhvr>
                      <p:to>
                        <p:strVal val="visible"/>
                      </p:to>
                    </p:set>
                    <p:animEffect transition="in" filter="slide(fromBottom)">
                      <p:cBhvr>
                        <p:cTn dur="500">
                          <p:stCondLst>
                            <p:cond delay="0"/>
                          </p:stCondLst>
                        </p:cTn>
                        <p:tgtEl>
                          <p:spTgt spid="598024"/>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598024"/>
                        </p:tgtEl>
                        <p:attrNameLst>
                          <p:attrName>style.visibility</p:attrName>
                        </p:attrNameLst>
                      </p:cBhvr>
                      <p:to>
                        <p:strVal val="visible"/>
                      </p:to>
                    </p:set>
                    <p:animEffect transition="in" filter="slide(fromBottom)">
                      <p:cBhvr>
                        <p:cTn dur="500">
                          <p:stCondLst>
                            <p:cond delay="0"/>
                          </p:stCondLst>
                        </p:cTn>
                        <p:tgtEl>
                          <p:spTgt spid="598024"/>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598024"/>
                        </p:tgtEl>
                        <p:attrNameLst>
                          <p:attrName>style.visibility</p:attrName>
                        </p:attrNameLst>
                      </p:cBhvr>
                      <p:to>
                        <p:strVal val="visible"/>
                      </p:to>
                    </p:set>
                    <p:animEffect transition="in" filter="slide(fromBottom)">
                      <p:cBhvr>
                        <p:cTn dur="500">
                          <p:stCondLst>
                            <p:cond delay="0"/>
                          </p:stCondLst>
                        </p:cTn>
                        <p:tgtEl>
                          <p:spTgt spid="598024"/>
                        </p:tgtEl>
                      </p:cBhvr>
                    </p:animEffect>
                  </p:childTnLst>
                </p:cTn>
              </p:par>
            </p:tnLst>
          </p:tmpl>
        </p:tmplLst>
      </p:bldP>
      <p:bldP spid="598028" grpId="0"/>
    </p:bldLst>
  </p:timing>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Arial" charset="0"/>
        </a:defRPr>
      </a:lvl2pPr>
      <a:lvl3pPr algn="l" rtl="0" fontAlgn="base">
        <a:spcBef>
          <a:spcPct val="0"/>
        </a:spcBef>
        <a:spcAft>
          <a:spcPct val="0"/>
        </a:spcAft>
        <a:defRPr sz="3800">
          <a:solidFill>
            <a:schemeClr val="tx2"/>
          </a:solidFill>
          <a:latin typeface="Arial" charset="0"/>
        </a:defRPr>
      </a:lvl3pPr>
      <a:lvl4pPr algn="l" rtl="0" fontAlgn="base">
        <a:spcBef>
          <a:spcPct val="0"/>
        </a:spcBef>
        <a:spcAft>
          <a:spcPct val="0"/>
        </a:spcAft>
        <a:defRPr sz="3800">
          <a:solidFill>
            <a:schemeClr val="tx2"/>
          </a:solidFill>
          <a:latin typeface="Arial" charset="0"/>
        </a:defRPr>
      </a:lvl4pPr>
      <a:lvl5pPr algn="l" rtl="0" fontAlgn="base">
        <a:spcBef>
          <a:spcPct val="0"/>
        </a:spcBef>
        <a:spcAft>
          <a:spcPct val="0"/>
        </a:spcAft>
        <a:defRPr sz="3800">
          <a:solidFill>
            <a:schemeClr val="tx2"/>
          </a:solidFill>
          <a:latin typeface="Arial" charset="0"/>
        </a:defRPr>
      </a:lvl5pPr>
      <a:lvl6pPr marL="457200" algn="l" rtl="0" fontAlgn="base">
        <a:spcBef>
          <a:spcPct val="0"/>
        </a:spcBef>
        <a:spcAft>
          <a:spcPct val="0"/>
        </a:spcAft>
        <a:defRPr sz="3800">
          <a:solidFill>
            <a:schemeClr val="tx2"/>
          </a:solidFill>
          <a:latin typeface="Arial" charset="0"/>
        </a:defRPr>
      </a:lvl6pPr>
      <a:lvl7pPr marL="914400" algn="l" rtl="0" fontAlgn="base">
        <a:spcBef>
          <a:spcPct val="0"/>
        </a:spcBef>
        <a:spcAft>
          <a:spcPct val="0"/>
        </a:spcAft>
        <a:defRPr sz="3800">
          <a:solidFill>
            <a:schemeClr val="tx2"/>
          </a:solidFill>
          <a:latin typeface="Arial" charset="0"/>
        </a:defRPr>
      </a:lvl7pPr>
      <a:lvl8pPr marL="1371600" algn="l" rtl="0" fontAlgn="base">
        <a:spcBef>
          <a:spcPct val="0"/>
        </a:spcBef>
        <a:spcAft>
          <a:spcPct val="0"/>
        </a:spcAft>
        <a:defRPr sz="3800">
          <a:solidFill>
            <a:schemeClr val="tx2"/>
          </a:solidFill>
          <a:latin typeface="Arial" charset="0"/>
        </a:defRPr>
      </a:lvl8pPr>
      <a:lvl9pPr marL="1828800" algn="l" rtl="0" fontAlgn="base">
        <a:spcBef>
          <a:spcPct val="0"/>
        </a:spcBef>
        <a:spcAft>
          <a:spcPct val="0"/>
        </a:spcAft>
        <a:defRPr sz="3800">
          <a:solidFill>
            <a:schemeClr val="tx2"/>
          </a:solidFill>
          <a:latin typeface="Arial" charset="0"/>
        </a:defRPr>
      </a:lvl9pPr>
    </p:titleStyle>
    <p:bodyStyle>
      <a:lvl1pPr marL="342900" indent="-342900" algn="l" rtl="0" fontAlgn="base">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700">
          <a:solidFill>
            <a:schemeClr val="tx1"/>
          </a:solidFill>
          <a:latin typeface="+mn-lt"/>
        </a:defRPr>
      </a:lvl2pPr>
      <a:lvl3pPr marL="1143000" indent="-228600" algn="l" rtl="0" fontAlgn="base">
        <a:spcBef>
          <a:spcPct val="20000"/>
        </a:spcBef>
        <a:spcAft>
          <a:spcPct val="0"/>
        </a:spcAft>
        <a:buClr>
          <a:schemeClr val="accent1"/>
        </a:buClr>
        <a:buFont typeface="Wingdings" pitchFamily="2" charset="2"/>
        <a:buChar char="l"/>
        <a:defRPr sz="2300">
          <a:solidFill>
            <a:schemeClr val="tx1"/>
          </a:solidFill>
          <a:latin typeface="+mn-lt"/>
        </a:defRPr>
      </a:lvl3pPr>
      <a:lvl4pPr marL="1600200" indent="-228600" algn="l" rtl="0" fontAlgn="base">
        <a:spcBef>
          <a:spcPct val="20000"/>
        </a:spcBef>
        <a:spcAft>
          <a:spcPct val="0"/>
        </a:spcAft>
        <a:buClr>
          <a:schemeClr val="accent1"/>
        </a:buClr>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pattFill prst="dkHorz">
          <a:fgClr>
            <a:schemeClr val="bg2"/>
          </a:fgClr>
          <a:bgClr>
            <a:schemeClr val="bg1"/>
          </a:bgClr>
        </a:pattFill>
        <a:effectLst/>
      </p:bgPr>
    </p:bg>
    <p:spTree>
      <p:nvGrpSpPr>
        <p:cNvPr id="1" name=""/>
        <p:cNvGrpSpPr/>
        <p:nvPr/>
      </p:nvGrpSpPr>
      <p:grpSpPr>
        <a:xfrm>
          <a:off x="0" y="0"/>
          <a:ext cx="0" cy="0"/>
          <a:chOff x="0" y="0"/>
          <a:chExt cx="0" cy="0"/>
        </a:xfrm>
      </p:grpSpPr>
      <p:grpSp>
        <p:nvGrpSpPr>
          <p:cNvPr id="609282" name="Group 2"/>
          <p:cNvGrpSpPr>
            <a:grpSpLocks/>
          </p:cNvGrpSpPr>
          <p:nvPr/>
        </p:nvGrpSpPr>
        <p:grpSpPr bwMode="auto">
          <a:xfrm>
            <a:off x="0" y="2438400"/>
            <a:ext cx="9144000" cy="4046538"/>
            <a:chOff x="0" y="1536"/>
            <a:chExt cx="5760" cy="2549"/>
          </a:xfrm>
        </p:grpSpPr>
        <p:sp>
          <p:nvSpPr>
            <p:cNvPr id="60928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endParaRPr lang="tr-TR"/>
            </a:p>
          </p:txBody>
        </p:sp>
        <p:sp>
          <p:nvSpPr>
            <p:cNvPr id="609284"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endParaRPr lang="tr-TR"/>
            </a:p>
          </p:txBody>
        </p:sp>
        <p:sp>
          <p:nvSpPr>
            <p:cNvPr id="609285"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endParaRPr lang="tr-TR"/>
            </a:p>
          </p:txBody>
        </p:sp>
        <p:sp>
          <p:nvSpPr>
            <p:cNvPr id="609286"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609287"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endParaRPr lang="tr-TR"/>
            </a:p>
          </p:txBody>
        </p:sp>
        <p:sp>
          <p:nvSpPr>
            <p:cNvPr id="609288"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endParaRPr lang="tr-TR"/>
            </a:p>
          </p:txBody>
        </p:sp>
        <p:sp>
          <p:nvSpPr>
            <p:cNvPr id="609289"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endParaRPr lang="tr-TR"/>
            </a:p>
          </p:txBody>
        </p:sp>
        <p:sp>
          <p:nvSpPr>
            <p:cNvPr id="609290"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endParaRPr lang="tr-TR"/>
            </a:p>
          </p:txBody>
        </p:sp>
        <p:sp>
          <p:nvSpPr>
            <p:cNvPr id="609291"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endParaRPr lang="tr-TR"/>
            </a:p>
          </p:txBody>
        </p:sp>
        <p:sp>
          <p:nvSpPr>
            <p:cNvPr id="609292"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09293"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endParaRPr lang="tr-TR"/>
            </a:p>
          </p:txBody>
        </p:sp>
        <p:sp>
          <p:nvSpPr>
            <p:cNvPr id="609294"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09295"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endParaRPr lang="tr-TR"/>
            </a:p>
          </p:txBody>
        </p:sp>
        <p:sp>
          <p:nvSpPr>
            <p:cNvPr id="609296"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endParaRPr lang="tr-TR"/>
            </a:p>
          </p:txBody>
        </p:sp>
        <p:sp>
          <p:nvSpPr>
            <p:cNvPr id="609297"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endParaRPr lang="tr-TR"/>
            </a:p>
          </p:txBody>
        </p:sp>
      </p:grpSp>
      <p:sp>
        <p:nvSpPr>
          <p:cNvPr id="609298" name="Rectangle 18"/>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tr-TR" smtClean="0"/>
              <a:t>Click to edit Master title style</a:t>
            </a:r>
          </a:p>
        </p:txBody>
      </p:sp>
      <p:sp>
        <p:nvSpPr>
          <p:cNvPr id="609299" name="Rectangle 19"/>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mn-lt"/>
              </a:defRPr>
            </a:lvl1pPr>
          </a:lstStyle>
          <a:p>
            <a:endParaRPr lang="tr-TR"/>
          </a:p>
        </p:txBody>
      </p:sp>
      <p:sp>
        <p:nvSpPr>
          <p:cNvPr id="609300" name="Rectangle 2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mn-lt"/>
              </a:defRPr>
            </a:lvl1pPr>
          </a:lstStyle>
          <a:p>
            <a:endParaRPr lang="tr-TR"/>
          </a:p>
        </p:txBody>
      </p:sp>
      <p:sp>
        <p:nvSpPr>
          <p:cNvPr id="609301" name="Rectangle 21"/>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mn-lt"/>
              </a:defRPr>
            </a:lvl1pPr>
          </a:lstStyle>
          <a:p>
            <a:fld id="{5A811A0C-119B-4931-B77B-00B0D5D87FE7}" type="slidenum">
              <a:rPr lang="tr-TR"/>
              <a:pPr/>
              <a:t>‹#›</a:t>
            </a:fld>
            <a:endParaRPr lang="tr-TR"/>
          </a:p>
        </p:txBody>
      </p:sp>
      <p:sp>
        <p:nvSpPr>
          <p:cNvPr id="609302"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Tree>
  </p:cSld>
  <p:clrMap bg1="lt1" tx1="dk1" bg2="lt2" tx2="dk2" accent1="accent1" accent2="accent2" accent3="accent3" accent4="accent4" accent5="accent5" accent6="accent6" hlink="hlink" folHlink="folHlink"/>
  <p:sldLayoutIdLst>
    <p:sldLayoutId id="2147483765"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wheel spokes="8"/>
    <p:sndAc>
      <p:stSnd>
        <p:snd r:embed="rId13" name="whoo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1" fill="hold">
                                          <p:stCondLst>
                                            <p:cond delay="0"/>
                                          </p:stCondLst>
                                        </p:cTn>
                                        <p:tgtEl>
                                          <p:spTgt spid="609298"/>
                                        </p:tgtEl>
                                        <p:attrNameLst>
                                          <p:attrName>style.visibility</p:attrName>
                                        </p:attrNameLst>
                                      </p:cBhvr>
                                      <p:to>
                                        <p:strVal val="visible"/>
                                      </p:to>
                                    </p:set>
                                    <p:animEffect transition="in" filter="fade">
                                      <p:cBhvr>
                                        <p:cTn id="7" dur="600">
                                          <p:stCondLst>
                                            <p:cond delay="0"/>
                                          </p:stCondLst>
                                        </p:cTn>
                                        <p:tgtEl>
                                          <p:spTgt spid="609298"/>
                                        </p:tgtEl>
                                      </p:cBhvr>
                                    </p:animEffect>
                                    <p:anim calcmode="lin" valueType="num">
                                      <p:cBhvr>
                                        <p:cTn id="8" dur="600" fill="hold">
                                          <p:stCondLst>
                                            <p:cond delay="0"/>
                                          </p:stCondLst>
                                        </p:cTn>
                                        <p:tgtEl>
                                          <p:spTgt spid="609298"/>
                                        </p:tgtEl>
                                        <p:attrNameLst>
                                          <p:attrName>style.rotation</p:attrName>
                                        </p:attrNameLst>
                                      </p:cBhvr>
                                      <p:tavLst>
                                        <p:tav tm="0">
                                          <p:val>
                                            <p:fltVal val="720"/>
                                          </p:val>
                                        </p:tav>
                                        <p:tav tm="100000">
                                          <p:val>
                                            <p:fltVal val="0"/>
                                          </p:val>
                                        </p:tav>
                                      </p:tavLst>
                                    </p:anim>
                                    <p:anim calcmode="lin" valueType="num">
                                      <p:cBhvr>
                                        <p:cTn id="9" dur="600" fill="hold">
                                          <p:stCondLst>
                                            <p:cond delay="0"/>
                                          </p:stCondLst>
                                        </p:cTn>
                                        <p:tgtEl>
                                          <p:spTgt spid="609298"/>
                                        </p:tgtEl>
                                        <p:attrNameLst>
                                          <p:attrName>ppt_h</p:attrName>
                                        </p:attrNameLst>
                                      </p:cBhvr>
                                      <p:tavLst>
                                        <p:tav tm="0">
                                          <p:val>
                                            <p:fltVal val="0"/>
                                          </p:val>
                                        </p:tav>
                                        <p:tav tm="100000">
                                          <p:val>
                                            <p:strVal val="#ppt_h"/>
                                          </p:val>
                                        </p:tav>
                                      </p:tavLst>
                                    </p:anim>
                                    <p:anim calcmode="lin" valueType="num">
                                      <p:cBhvr>
                                        <p:cTn id="10" dur="600" fill="hold">
                                          <p:stCondLst>
                                            <p:cond delay="0"/>
                                          </p:stCondLst>
                                        </p:cTn>
                                        <p:tgtEl>
                                          <p:spTgt spid="60929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609302">
                                            <p:txEl>
                                              <p:pRg st="0" end="0"/>
                                            </p:txEl>
                                          </p:spTgt>
                                        </p:tgtEl>
                                        <p:attrNameLst>
                                          <p:attrName>style.visibility</p:attrName>
                                        </p:attrNameLst>
                                      </p:cBhvr>
                                      <p:to>
                                        <p:strVal val="visible"/>
                                      </p:to>
                                    </p:set>
                                    <p:animEffect transition="in" filter="slide(fromBottom)">
                                      <p:cBhvr>
                                        <p:cTn id="15" dur="500">
                                          <p:stCondLst>
                                            <p:cond delay="0"/>
                                          </p:stCondLst>
                                        </p:cTn>
                                        <p:tgtEl>
                                          <p:spTgt spid="609302">
                                            <p:txEl>
                                              <p:pRg st="0" end="0"/>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609302">
                                            <p:txEl>
                                              <p:pRg st="1" end="1"/>
                                            </p:txEl>
                                          </p:spTgt>
                                        </p:tgtEl>
                                        <p:attrNameLst>
                                          <p:attrName>style.visibility</p:attrName>
                                        </p:attrNameLst>
                                      </p:cBhvr>
                                      <p:to>
                                        <p:strVal val="visible"/>
                                      </p:to>
                                    </p:set>
                                    <p:animEffect transition="in" filter="slide(fromBottom)">
                                      <p:cBhvr>
                                        <p:cTn id="18" dur="500">
                                          <p:stCondLst>
                                            <p:cond delay="0"/>
                                          </p:stCondLst>
                                        </p:cTn>
                                        <p:tgtEl>
                                          <p:spTgt spid="609302">
                                            <p:txEl>
                                              <p:pRg st="1" end="1"/>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609302">
                                            <p:txEl>
                                              <p:pRg st="2" end="2"/>
                                            </p:txEl>
                                          </p:spTgt>
                                        </p:tgtEl>
                                        <p:attrNameLst>
                                          <p:attrName>style.visibility</p:attrName>
                                        </p:attrNameLst>
                                      </p:cBhvr>
                                      <p:to>
                                        <p:strVal val="visible"/>
                                      </p:to>
                                    </p:set>
                                    <p:animEffect transition="in" filter="slide(fromBottom)">
                                      <p:cBhvr>
                                        <p:cTn id="21" dur="500">
                                          <p:stCondLst>
                                            <p:cond delay="0"/>
                                          </p:stCondLst>
                                        </p:cTn>
                                        <p:tgtEl>
                                          <p:spTgt spid="609302">
                                            <p:txEl>
                                              <p:pRg st="2" end="2"/>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609302">
                                            <p:txEl>
                                              <p:pRg st="3" end="3"/>
                                            </p:txEl>
                                          </p:spTgt>
                                        </p:tgtEl>
                                        <p:attrNameLst>
                                          <p:attrName>style.visibility</p:attrName>
                                        </p:attrNameLst>
                                      </p:cBhvr>
                                      <p:to>
                                        <p:strVal val="visible"/>
                                      </p:to>
                                    </p:set>
                                    <p:animEffect transition="in" filter="slide(fromBottom)">
                                      <p:cBhvr>
                                        <p:cTn id="24" dur="500">
                                          <p:stCondLst>
                                            <p:cond delay="0"/>
                                          </p:stCondLst>
                                        </p:cTn>
                                        <p:tgtEl>
                                          <p:spTgt spid="609302">
                                            <p:txEl>
                                              <p:pRg st="3" end="3"/>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09302">
                                            <p:txEl>
                                              <p:pRg st="4" end="4"/>
                                            </p:txEl>
                                          </p:spTgt>
                                        </p:tgtEl>
                                        <p:attrNameLst>
                                          <p:attrName>style.visibility</p:attrName>
                                        </p:attrNameLst>
                                      </p:cBhvr>
                                      <p:to>
                                        <p:strVal val="visible"/>
                                      </p:to>
                                    </p:set>
                                    <p:animEffect transition="in" filter="slide(fromBottom)">
                                      <p:cBhvr>
                                        <p:cTn id="27" dur="500">
                                          <p:stCondLst>
                                            <p:cond delay="0"/>
                                          </p:stCondLst>
                                        </p:cTn>
                                        <p:tgtEl>
                                          <p:spTgt spid="60930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98" grpId="0"/>
      <p:bldP spid="609302" grpId="0" build="p">
        <p:tmplLst>
          <p:tmpl lvl="1">
            <p:tnLst>
              <p:par>
                <p:cTn presetID="12" presetClass="entr" presetSubtype="4" fill="hold" nodeType="clickEffect">
                  <p:stCondLst>
                    <p:cond delay="0"/>
                  </p:stCondLst>
                  <p:childTnLst>
                    <p:set>
                      <p:cBhvr>
                        <p:cTn dur="1" fill="hold">
                          <p:stCondLst>
                            <p:cond delay="0"/>
                          </p:stCondLst>
                        </p:cTn>
                        <p:tgtEl>
                          <p:spTgt spid="609302"/>
                        </p:tgtEl>
                        <p:attrNameLst>
                          <p:attrName>style.visibility</p:attrName>
                        </p:attrNameLst>
                      </p:cBhvr>
                      <p:to>
                        <p:strVal val="visible"/>
                      </p:to>
                    </p:set>
                    <p:animEffect transition="in" filter="slide(fromBottom)">
                      <p:cBhvr>
                        <p:cTn dur="500">
                          <p:stCondLst>
                            <p:cond delay="0"/>
                          </p:stCondLst>
                        </p:cTn>
                        <p:tgtEl>
                          <p:spTgt spid="609302"/>
                        </p:tgtEl>
                      </p:cBhvr>
                    </p:animEffect>
                  </p:childTnLst>
                </p:cTn>
              </p:par>
            </p:tnLst>
          </p:tmpl>
          <p:tmpl lvl="2">
            <p:tnLst>
              <p:par>
                <p:cTn presetID="12" presetClass="entr" presetSubtype="4" fill="hold" nodeType="withEffect">
                  <p:stCondLst>
                    <p:cond delay="0"/>
                  </p:stCondLst>
                  <p:childTnLst>
                    <p:set>
                      <p:cBhvr>
                        <p:cTn dur="1" fill="hold">
                          <p:stCondLst>
                            <p:cond delay="0"/>
                          </p:stCondLst>
                        </p:cTn>
                        <p:tgtEl>
                          <p:spTgt spid="609302"/>
                        </p:tgtEl>
                        <p:attrNameLst>
                          <p:attrName>style.visibility</p:attrName>
                        </p:attrNameLst>
                      </p:cBhvr>
                      <p:to>
                        <p:strVal val="visible"/>
                      </p:to>
                    </p:set>
                    <p:animEffect transition="in" filter="slide(fromBottom)">
                      <p:cBhvr>
                        <p:cTn dur="500">
                          <p:stCondLst>
                            <p:cond delay="0"/>
                          </p:stCondLst>
                        </p:cTn>
                        <p:tgtEl>
                          <p:spTgt spid="609302"/>
                        </p:tgtEl>
                      </p:cBhvr>
                    </p:animEffect>
                  </p:childTnLst>
                </p:cTn>
              </p:par>
            </p:tnLst>
          </p:tmpl>
          <p:tmpl lvl="3">
            <p:tnLst>
              <p:par>
                <p:cTn presetID="12" presetClass="entr" presetSubtype="4" fill="hold" nodeType="withEffect">
                  <p:stCondLst>
                    <p:cond delay="0"/>
                  </p:stCondLst>
                  <p:childTnLst>
                    <p:set>
                      <p:cBhvr>
                        <p:cTn dur="1" fill="hold">
                          <p:stCondLst>
                            <p:cond delay="0"/>
                          </p:stCondLst>
                        </p:cTn>
                        <p:tgtEl>
                          <p:spTgt spid="609302"/>
                        </p:tgtEl>
                        <p:attrNameLst>
                          <p:attrName>style.visibility</p:attrName>
                        </p:attrNameLst>
                      </p:cBhvr>
                      <p:to>
                        <p:strVal val="visible"/>
                      </p:to>
                    </p:set>
                    <p:animEffect transition="in" filter="slide(fromBottom)">
                      <p:cBhvr>
                        <p:cTn dur="500">
                          <p:stCondLst>
                            <p:cond delay="0"/>
                          </p:stCondLst>
                        </p:cTn>
                        <p:tgtEl>
                          <p:spTgt spid="609302"/>
                        </p:tgtEl>
                      </p:cBhvr>
                    </p:animEffect>
                  </p:childTnLst>
                </p:cTn>
              </p:par>
            </p:tnLst>
          </p:tmpl>
          <p:tmpl lvl="4">
            <p:tnLst>
              <p:par>
                <p:cTn presetID="12" presetClass="entr" presetSubtype="4" fill="hold" nodeType="withEffect">
                  <p:stCondLst>
                    <p:cond delay="0"/>
                  </p:stCondLst>
                  <p:childTnLst>
                    <p:set>
                      <p:cBhvr>
                        <p:cTn dur="1" fill="hold">
                          <p:stCondLst>
                            <p:cond delay="0"/>
                          </p:stCondLst>
                        </p:cTn>
                        <p:tgtEl>
                          <p:spTgt spid="609302"/>
                        </p:tgtEl>
                        <p:attrNameLst>
                          <p:attrName>style.visibility</p:attrName>
                        </p:attrNameLst>
                      </p:cBhvr>
                      <p:to>
                        <p:strVal val="visible"/>
                      </p:to>
                    </p:set>
                    <p:animEffect transition="in" filter="slide(fromBottom)">
                      <p:cBhvr>
                        <p:cTn dur="500">
                          <p:stCondLst>
                            <p:cond delay="0"/>
                          </p:stCondLst>
                        </p:cTn>
                        <p:tgtEl>
                          <p:spTgt spid="609302"/>
                        </p:tgtEl>
                      </p:cBhvr>
                    </p:animEffect>
                  </p:childTnLst>
                </p:cTn>
              </p:par>
            </p:tnLst>
          </p:tmpl>
          <p:tmpl lvl="5">
            <p:tnLst>
              <p:par>
                <p:cTn presetID="12" presetClass="entr" presetSubtype="4" fill="hold" nodeType="withEffect">
                  <p:stCondLst>
                    <p:cond delay="0"/>
                  </p:stCondLst>
                  <p:childTnLst>
                    <p:set>
                      <p:cBhvr>
                        <p:cTn dur="1" fill="hold">
                          <p:stCondLst>
                            <p:cond delay="0"/>
                          </p:stCondLst>
                        </p:cTn>
                        <p:tgtEl>
                          <p:spTgt spid="609302"/>
                        </p:tgtEl>
                        <p:attrNameLst>
                          <p:attrName>style.visibility</p:attrName>
                        </p:attrNameLst>
                      </p:cBhvr>
                      <p:to>
                        <p:strVal val="visible"/>
                      </p:to>
                    </p:set>
                    <p:animEffect transition="in" filter="slide(fromBottom)">
                      <p:cBhvr>
                        <p:cTn dur="500">
                          <p:stCondLst>
                            <p:cond delay="0"/>
                          </p:stCondLst>
                        </p:cTn>
                        <p:tgtEl>
                          <p:spTgt spid="609302"/>
                        </p:tgtEl>
                      </p:cBhvr>
                    </p:animEffect>
                  </p:childTnLst>
                </p:cTn>
              </p:par>
            </p:tnLst>
          </p:tmpl>
        </p:tmplLst>
      </p:bldP>
    </p:bld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Char char="•"/>
        <a:defRPr sz="3200">
          <a:solidFill>
            <a:schemeClr val="tx1"/>
          </a:solidFill>
          <a:effectLst>
            <a:outerShdw blurRad="38100" dist="38100" dir="2700000" algn="tl">
              <a:srgbClr val="FFFFFF"/>
            </a:outerShdw>
          </a:effectLst>
          <a:latin typeface="+mn-lt"/>
          <a:ea typeface="+mn-ea"/>
          <a:cs typeface="+mn-cs"/>
        </a:defRPr>
      </a:lvl1pPr>
      <a:lvl2pPr marL="742950" indent="-285750" algn="l" rtl="0" fontAlgn="base">
        <a:spcBef>
          <a:spcPct val="20000"/>
        </a:spcBef>
        <a:spcAft>
          <a:spcPct val="0"/>
        </a:spcAft>
        <a:buChar char="–"/>
        <a:defRPr sz="2800">
          <a:solidFill>
            <a:schemeClr val="tx1"/>
          </a:solidFill>
          <a:effectLst>
            <a:outerShdw blurRad="38100" dist="38100" dir="2700000" algn="tl">
              <a:srgbClr val="FFFFFF"/>
            </a:outerShdw>
          </a:effectLst>
          <a:latin typeface="+mn-lt"/>
        </a:defRPr>
      </a:lvl2pPr>
      <a:lvl3pPr marL="1143000" indent="-228600" algn="l" rtl="0" fontAlgn="base">
        <a:spcBef>
          <a:spcPct val="20000"/>
        </a:spcBef>
        <a:spcAft>
          <a:spcPct val="0"/>
        </a:spcAft>
        <a:buClr>
          <a:schemeClr val="tx2"/>
        </a:buClr>
        <a:buChar char="•"/>
        <a:defRPr sz="2400">
          <a:solidFill>
            <a:schemeClr val="tx1"/>
          </a:solidFill>
          <a:effectLst>
            <a:outerShdw blurRad="38100" dist="38100" dir="2700000" algn="tl">
              <a:srgbClr val="FFFFFF"/>
            </a:outerShdw>
          </a:effectLst>
          <a:latin typeface="+mn-lt"/>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FFFFFF"/>
            </a:outerShdw>
          </a:effectLst>
          <a:latin typeface="+mn-lt"/>
        </a:defRPr>
      </a:lvl4pPr>
      <a:lvl5pPr marL="20574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FFFFFF"/>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2354" name="Group 2"/>
          <p:cNvGrpSpPr>
            <a:grpSpLocks/>
          </p:cNvGrpSpPr>
          <p:nvPr/>
        </p:nvGrpSpPr>
        <p:grpSpPr bwMode="auto">
          <a:xfrm>
            <a:off x="-7938" y="0"/>
            <a:ext cx="2833688" cy="6856413"/>
            <a:chOff x="-5" y="0"/>
            <a:chExt cx="1785" cy="4319"/>
          </a:xfrm>
        </p:grpSpPr>
        <p:sp>
          <p:nvSpPr>
            <p:cNvPr id="612355"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endParaRPr lang="tr-TR"/>
            </a:p>
          </p:txBody>
        </p:sp>
        <p:grpSp>
          <p:nvGrpSpPr>
            <p:cNvPr id="612356" name="Group 4"/>
            <p:cNvGrpSpPr>
              <a:grpSpLocks/>
            </p:cNvGrpSpPr>
            <p:nvPr/>
          </p:nvGrpSpPr>
          <p:grpSpPr bwMode="auto">
            <a:xfrm rot="14964908" flipH="1">
              <a:off x="104" y="2441"/>
              <a:ext cx="452" cy="444"/>
              <a:chOff x="1727" y="866"/>
              <a:chExt cx="129" cy="157"/>
            </a:xfrm>
          </p:grpSpPr>
          <p:sp>
            <p:nvSpPr>
              <p:cNvPr id="612357"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2358"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2359"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sp>
          <p:nvSpPr>
            <p:cNvPr id="612360"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endParaRPr lang="tr-TR"/>
            </a:p>
          </p:txBody>
        </p:sp>
        <p:grpSp>
          <p:nvGrpSpPr>
            <p:cNvPr id="612361" name="Group 9"/>
            <p:cNvGrpSpPr>
              <a:grpSpLocks/>
            </p:cNvGrpSpPr>
            <p:nvPr/>
          </p:nvGrpSpPr>
          <p:grpSpPr bwMode="auto">
            <a:xfrm rot="416244">
              <a:off x="9" y="1746"/>
              <a:ext cx="1771" cy="1741"/>
              <a:chOff x="41" y="2787"/>
              <a:chExt cx="902" cy="833"/>
            </a:xfrm>
          </p:grpSpPr>
          <p:sp>
            <p:nvSpPr>
              <p:cNvPr id="612362"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endParaRPr lang="tr-TR"/>
              </a:p>
            </p:txBody>
          </p:sp>
          <p:sp>
            <p:nvSpPr>
              <p:cNvPr id="612363"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endParaRPr lang="tr-TR"/>
              </a:p>
            </p:txBody>
          </p:sp>
          <p:sp>
            <p:nvSpPr>
              <p:cNvPr id="612364"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endParaRPr lang="tr-TR"/>
              </a:p>
            </p:txBody>
          </p:sp>
          <p:sp>
            <p:nvSpPr>
              <p:cNvPr id="612365"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endParaRPr lang="tr-TR"/>
              </a:p>
            </p:txBody>
          </p:sp>
          <p:sp>
            <p:nvSpPr>
              <p:cNvPr id="612366" name="Freeform 14"/>
              <p:cNvSpPr>
                <a:spLocks/>
              </p:cNvSpPr>
              <p:nvPr userDrawn="1"/>
            </p:nvSpPr>
            <p:spPr bwMode="ltGray">
              <a:xfrm rot="373331" flipH="1">
                <a:off x="289" y="3135"/>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endParaRPr lang="tr-TR"/>
              </a:p>
            </p:txBody>
          </p:sp>
          <p:grpSp>
            <p:nvGrpSpPr>
              <p:cNvPr id="612367" name="Group 15"/>
              <p:cNvGrpSpPr>
                <a:grpSpLocks/>
              </p:cNvGrpSpPr>
              <p:nvPr userDrawn="1"/>
            </p:nvGrpSpPr>
            <p:grpSpPr bwMode="auto">
              <a:xfrm rot="10886446" flipH="1">
                <a:off x="335" y="3251"/>
                <a:ext cx="608" cy="369"/>
                <a:chOff x="-366" y="1704"/>
                <a:chExt cx="608" cy="369"/>
              </a:xfrm>
            </p:grpSpPr>
            <p:sp>
              <p:nvSpPr>
                <p:cNvPr id="612368"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endParaRPr lang="tr-TR"/>
                </a:p>
              </p:txBody>
            </p:sp>
            <p:sp>
              <p:nvSpPr>
                <p:cNvPr id="612369"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endParaRPr lang="tr-TR"/>
                </a:p>
              </p:txBody>
            </p:sp>
            <p:sp>
              <p:nvSpPr>
                <p:cNvPr id="612370" name="Freeform 18"/>
                <p:cNvSpPr>
                  <a:spLocks/>
                </p:cNvSpPr>
                <p:nvPr userDrawn="1"/>
              </p:nvSpPr>
              <p:spPr bwMode="ltGray">
                <a:xfrm rot="4200091">
                  <a:off x="199" y="1720"/>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endParaRPr lang="tr-TR"/>
                </a:p>
              </p:txBody>
            </p:sp>
          </p:grpSp>
        </p:grpSp>
        <p:grpSp>
          <p:nvGrpSpPr>
            <p:cNvPr id="612371" name="Group 19"/>
            <p:cNvGrpSpPr>
              <a:grpSpLocks/>
            </p:cNvGrpSpPr>
            <p:nvPr/>
          </p:nvGrpSpPr>
          <p:grpSpPr bwMode="auto">
            <a:xfrm rot="-15351438">
              <a:off x="343" y="3854"/>
              <a:ext cx="392" cy="424"/>
              <a:chOff x="1727" y="866"/>
              <a:chExt cx="129" cy="157"/>
            </a:xfrm>
          </p:grpSpPr>
          <p:sp>
            <p:nvSpPr>
              <p:cNvPr id="612372" name="Freeform 2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2373" name="Freeform 2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2374"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2375" name="Group 23"/>
            <p:cNvGrpSpPr>
              <a:grpSpLocks/>
            </p:cNvGrpSpPr>
            <p:nvPr/>
          </p:nvGrpSpPr>
          <p:grpSpPr bwMode="auto">
            <a:xfrm rot="5003157">
              <a:off x="249" y="1102"/>
              <a:ext cx="412" cy="500"/>
              <a:chOff x="1727" y="866"/>
              <a:chExt cx="129" cy="157"/>
            </a:xfrm>
          </p:grpSpPr>
          <p:sp>
            <p:nvSpPr>
              <p:cNvPr id="612376"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2377"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2378"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grpSp>
          <p:nvGrpSpPr>
            <p:cNvPr id="612379" name="Group 27"/>
            <p:cNvGrpSpPr>
              <a:grpSpLocks/>
            </p:cNvGrpSpPr>
            <p:nvPr/>
          </p:nvGrpSpPr>
          <p:grpSpPr bwMode="auto">
            <a:xfrm>
              <a:off x="815" y="0"/>
              <a:ext cx="345" cy="367"/>
              <a:chOff x="1727" y="866"/>
              <a:chExt cx="129" cy="157"/>
            </a:xfrm>
          </p:grpSpPr>
          <p:sp>
            <p:nvSpPr>
              <p:cNvPr id="612380"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tr-TR"/>
              </a:p>
            </p:txBody>
          </p:sp>
          <p:sp>
            <p:nvSpPr>
              <p:cNvPr id="612381"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tr-TR"/>
              </a:p>
            </p:txBody>
          </p:sp>
          <p:sp>
            <p:nvSpPr>
              <p:cNvPr id="612382"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tr-TR"/>
              </a:p>
            </p:txBody>
          </p:sp>
        </p:grpSp>
        <p:sp>
          <p:nvSpPr>
            <p:cNvPr id="612383"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endParaRPr lang="tr-TR"/>
            </a:p>
          </p:txBody>
        </p:sp>
        <p:sp>
          <p:nvSpPr>
            <p:cNvPr id="612384"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endParaRPr lang="tr-TR"/>
            </a:p>
          </p:txBody>
        </p:sp>
        <p:sp>
          <p:nvSpPr>
            <p:cNvPr id="612385"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endParaRPr lang="tr-TR"/>
            </a:p>
          </p:txBody>
        </p:sp>
        <p:sp>
          <p:nvSpPr>
            <p:cNvPr id="612386"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endParaRPr lang="tr-TR"/>
            </a:p>
          </p:txBody>
        </p:sp>
        <p:sp>
          <p:nvSpPr>
            <p:cNvPr id="612387"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endParaRPr lang="tr-TR"/>
            </a:p>
          </p:txBody>
        </p:sp>
        <p:sp>
          <p:nvSpPr>
            <p:cNvPr id="612388"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endParaRPr lang="tr-TR"/>
            </a:p>
          </p:txBody>
        </p:sp>
        <p:sp>
          <p:nvSpPr>
            <p:cNvPr id="612389"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endParaRPr lang="tr-TR"/>
            </a:p>
          </p:txBody>
        </p:sp>
        <p:sp>
          <p:nvSpPr>
            <p:cNvPr id="612390"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tr-TR"/>
            </a:p>
          </p:txBody>
        </p:sp>
        <p:sp>
          <p:nvSpPr>
            <p:cNvPr id="612391"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tr-TR"/>
            </a:p>
          </p:txBody>
        </p:sp>
        <p:sp>
          <p:nvSpPr>
            <p:cNvPr id="612392"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endParaRPr lang="tr-TR"/>
            </a:p>
          </p:txBody>
        </p:sp>
        <p:sp>
          <p:nvSpPr>
            <p:cNvPr id="612393"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tr-TR"/>
            </a:p>
          </p:txBody>
        </p:sp>
        <p:sp>
          <p:nvSpPr>
            <p:cNvPr id="612394"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endParaRPr lang="tr-TR"/>
            </a:p>
          </p:txBody>
        </p:sp>
        <p:sp>
          <p:nvSpPr>
            <p:cNvPr id="612395"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endParaRPr lang="tr-TR"/>
            </a:p>
          </p:txBody>
        </p:sp>
        <p:sp>
          <p:nvSpPr>
            <p:cNvPr id="612396"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endParaRPr lang="tr-TR"/>
            </a:p>
          </p:txBody>
        </p:sp>
      </p:grpSp>
      <p:sp>
        <p:nvSpPr>
          <p:cNvPr id="612397"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Click to edit Master title style</a:t>
            </a:r>
          </a:p>
        </p:txBody>
      </p:sp>
      <p:sp>
        <p:nvSpPr>
          <p:cNvPr id="612398" name="Rectangle 46"/>
          <p:cNvSpPr>
            <a:spLocks noGrp="1" noChangeArrowheads="1"/>
          </p:cNvSpPr>
          <p:nvPr>
            <p:ph type="body" idx="1"/>
          </p:nvPr>
        </p:nvSpPr>
        <p:spPr bwMode="auto">
          <a:xfrm>
            <a:off x="457200" y="1600200"/>
            <a:ext cx="8229600" cy="44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612399"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endParaRPr lang="tr-TR"/>
          </a:p>
        </p:txBody>
      </p:sp>
      <p:sp>
        <p:nvSpPr>
          <p:cNvPr id="612400"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endParaRPr lang="tr-TR"/>
          </a:p>
        </p:txBody>
      </p:sp>
      <p:sp>
        <p:nvSpPr>
          <p:cNvPr id="612401"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fld id="{2225770E-620B-4B92-942B-5A96A1BC40B5}"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767"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40" r:id="rId12"/>
    <p:sldLayoutId id="2147483841" r:id="rId13"/>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12397"/>
                                        </p:tgtEl>
                                        <p:attrNameLst>
                                          <p:attrName>style.visibility</p:attrName>
                                        </p:attrNameLst>
                                      </p:cBhvr>
                                      <p:to>
                                        <p:strVal val="visible"/>
                                      </p:to>
                                    </p:set>
                                    <p:animEffect transition="in" filter="dissolve">
                                      <p:cBhvr>
                                        <p:cTn id="7" dur="500"/>
                                        <p:tgtEl>
                                          <p:spTgt spid="61239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2398">
                                            <p:txEl>
                                              <p:pRg st="0" end="0"/>
                                            </p:txEl>
                                          </p:spTgt>
                                        </p:tgtEl>
                                        <p:attrNameLst>
                                          <p:attrName>style.visibility</p:attrName>
                                        </p:attrNameLst>
                                      </p:cBhvr>
                                      <p:to>
                                        <p:strVal val="visible"/>
                                      </p:to>
                                    </p:set>
                                    <p:animEffect transition="in" filter="dissolve">
                                      <p:cBhvr>
                                        <p:cTn id="12" dur="500"/>
                                        <p:tgtEl>
                                          <p:spTgt spid="612398">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612398">
                                            <p:txEl>
                                              <p:pRg st="1" end="1"/>
                                            </p:txEl>
                                          </p:spTgt>
                                        </p:tgtEl>
                                        <p:attrNameLst>
                                          <p:attrName>style.visibility</p:attrName>
                                        </p:attrNameLst>
                                      </p:cBhvr>
                                      <p:to>
                                        <p:strVal val="visible"/>
                                      </p:to>
                                    </p:set>
                                    <p:animEffect transition="in" filter="dissolve">
                                      <p:cBhvr>
                                        <p:cTn id="15" dur="500"/>
                                        <p:tgtEl>
                                          <p:spTgt spid="612398">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12398">
                                            <p:txEl>
                                              <p:pRg st="2" end="2"/>
                                            </p:txEl>
                                          </p:spTgt>
                                        </p:tgtEl>
                                        <p:attrNameLst>
                                          <p:attrName>style.visibility</p:attrName>
                                        </p:attrNameLst>
                                      </p:cBhvr>
                                      <p:to>
                                        <p:strVal val="visible"/>
                                      </p:to>
                                    </p:set>
                                    <p:animEffect transition="in" filter="dissolve">
                                      <p:cBhvr>
                                        <p:cTn id="18" dur="500"/>
                                        <p:tgtEl>
                                          <p:spTgt spid="612398">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12398">
                                            <p:txEl>
                                              <p:pRg st="3" end="3"/>
                                            </p:txEl>
                                          </p:spTgt>
                                        </p:tgtEl>
                                        <p:attrNameLst>
                                          <p:attrName>style.visibility</p:attrName>
                                        </p:attrNameLst>
                                      </p:cBhvr>
                                      <p:to>
                                        <p:strVal val="visible"/>
                                      </p:to>
                                    </p:set>
                                    <p:animEffect transition="in" filter="dissolve">
                                      <p:cBhvr>
                                        <p:cTn id="21" dur="500"/>
                                        <p:tgtEl>
                                          <p:spTgt spid="612398">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612398">
                                            <p:txEl>
                                              <p:pRg st="4" end="4"/>
                                            </p:txEl>
                                          </p:spTgt>
                                        </p:tgtEl>
                                        <p:attrNameLst>
                                          <p:attrName>style.visibility</p:attrName>
                                        </p:attrNameLst>
                                      </p:cBhvr>
                                      <p:to>
                                        <p:strVal val="visible"/>
                                      </p:to>
                                    </p:set>
                                    <p:animEffect transition="in" filter="dissolve">
                                      <p:cBhvr>
                                        <p:cTn id="24" dur="500"/>
                                        <p:tgtEl>
                                          <p:spTgt spid="61239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97" grpId="0"/>
      <p:bldP spid="612398" grpId="0" build="p">
        <p:tmplLst>
          <p:tmpl lvl="1">
            <p:tnLst>
              <p:par>
                <p:cTn presetID="9" presetClass="entr" presetSubtype="0" fill="hold" nodeType="clickEffect">
                  <p:stCondLst>
                    <p:cond delay="0"/>
                  </p:stCondLst>
                  <p:childTnLst>
                    <p:set>
                      <p:cBhvr>
                        <p:cTn dur="1" fill="hold">
                          <p:stCondLst>
                            <p:cond delay="0"/>
                          </p:stCondLst>
                        </p:cTn>
                        <p:tgtEl>
                          <p:spTgt spid="612398"/>
                        </p:tgtEl>
                        <p:attrNameLst>
                          <p:attrName>style.visibility</p:attrName>
                        </p:attrNameLst>
                      </p:cBhvr>
                      <p:to>
                        <p:strVal val="visible"/>
                      </p:to>
                    </p:set>
                    <p:animEffect transition="in" filter="dissolve">
                      <p:cBhvr>
                        <p:cTn dur="500"/>
                        <p:tgtEl>
                          <p:spTgt spid="612398"/>
                        </p:tgtEl>
                      </p:cBhvr>
                    </p:animEffect>
                  </p:childTnLst>
                </p:cTn>
              </p:par>
            </p:tnLst>
          </p:tmpl>
          <p:tmpl lvl="2">
            <p:tnLst>
              <p:par>
                <p:cTn presetID="9" presetClass="entr" presetSubtype="0" fill="hold" nodeType="withEffect">
                  <p:stCondLst>
                    <p:cond delay="0"/>
                  </p:stCondLst>
                  <p:childTnLst>
                    <p:set>
                      <p:cBhvr>
                        <p:cTn dur="1" fill="hold">
                          <p:stCondLst>
                            <p:cond delay="0"/>
                          </p:stCondLst>
                        </p:cTn>
                        <p:tgtEl>
                          <p:spTgt spid="612398"/>
                        </p:tgtEl>
                        <p:attrNameLst>
                          <p:attrName>style.visibility</p:attrName>
                        </p:attrNameLst>
                      </p:cBhvr>
                      <p:to>
                        <p:strVal val="visible"/>
                      </p:to>
                    </p:set>
                    <p:animEffect transition="in" filter="dissolve">
                      <p:cBhvr>
                        <p:cTn dur="500"/>
                        <p:tgtEl>
                          <p:spTgt spid="612398"/>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612398"/>
                        </p:tgtEl>
                        <p:attrNameLst>
                          <p:attrName>style.visibility</p:attrName>
                        </p:attrNameLst>
                      </p:cBhvr>
                      <p:to>
                        <p:strVal val="visible"/>
                      </p:to>
                    </p:set>
                    <p:animEffect transition="in" filter="dissolve">
                      <p:cBhvr>
                        <p:cTn dur="500"/>
                        <p:tgtEl>
                          <p:spTgt spid="612398"/>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612398"/>
                        </p:tgtEl>
                        <p:attrNameLst>
                          <p:attrName>style.visibility</p:attrName>
                        </p:attrNameLst>
                      </p:cBhvr>
                      <p:to>
                        <p:strVal val="visible"/>
                      </p:to>
                    </p:set>
                    <p:animEffect transition="in" filter="dissolve">
                      <p:cBhvr>
                        <p:cTn dur="500"/>
                        <p:tgtEl>
                          <p:spTgt spid="612398"/>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612398"/>
                        </p:tgtEl>
                        <p:attrNameLst>
                          <p:attrName>style.visibility</p:attrName>
                        </p:attrNameLst>
                      </p:cBhvr>
                      <p:to>
                        <p:strVal val="visible"/>
                      </p:to>
                    </p:set>
                    <p:animEffect transition="in" filter="dissolve">
                      <p:cBhvr>
                        <p:cTn dur="500"/>
                        <p:tgtEl>
                          <p:spTgt spid="612398"/>
                        </p:tgtEl>
                      </p:cBhvr>
                    </p:animEffect>
                  </p:childTnLst>
                </p:cTn>
              </p:par>
            </p:tnLst>
          </p:tmpl>
        </p:tmplLst>
      </p:bldP>
    </p:bld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4.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5.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36.xml"/><Relationship Id="rId1" Type="http://schemas.openxmlformats.org/officeDocument/2006/relationships/themeOverride" Target="../theme/themeOverr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2.xml"/><Relationship Id="rId1" Type="http://schemas.openxmlformats.org/officeDocument/2006/relationships/themeOverride" Target="../theme/themeOverride4.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7.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hemeOverride" Target="../theme/themeOverr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0.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0.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0.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hyperlink" Target="http://upload.wikimedia.org/wikipedia/commons/d/da/Eertvelt,_Santa_Maria.jpg" TargetMode="External"/><Relationship Id="rId2" Type="http://schemas.openxmlformats.org/officeDocument/2006/relationships/audio" Target="../media/audio1.wav"/><Relationship Id="rId1" Type="http://schemas.openxmlformats.org/officeDocument/2006/relationships/slideLayout" Target="../slideLayouts/slideLayout4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492548" name="Rectangle 4"/>
          <p:cNvSpPr>
            <a:spLocks noGrp="1" noChangeArrowheads="1"/>
          </p:cNvSpPr>
          <p:nvPr>
            <p:ph type="subTitle" idx="1"/>
          </p:nvPr>
        </p:nvSpPr>
        <p:spPr>
          <a:xfrm>
            <a:off x="1331913" y="1341438"/>
            <a:ext cx="6480175" cy="3600450"/>
          </a:xfrm>
        </p:spPr>
        <p:txBody>
          <a:bodyPr/>
          <a:lstStyle/>
          <a:p>
            <a:r>
              <a:rPr lang="tr-TR" sz="4800" dirty="0" smtClean="0">
                <a:solidFill>
                  <a:srgbClr val="FF0000"/>
                </a:solidFill>
                <a:latin typeface="Comic Sans MS" pitchFamily="66" charset="0"/>
              </a:rPr>
              <a:t>Zaman İçinde Bilim </a:t>
            </a:r>
            <a:r>
              <a:rPr lang="tr-TR" sz="4800" dirty="0" smtClean="0">
                <a:latin typeface="Comic Sans MS" pitchFamily="66" charset="0"/>
              </a:rPr>
              <a:t>7.Sınıf Konu Tekrarı </a:t>
            </a:r>
            <a:r>
              <a:rPr lang="tr-TR" sz="4800" dirty="0" smtClean="0">
                <a:solidFill>
                  <a:srgbClr val="002060"/>
                </a:solidFill>
                <a:latin typeface="Comic Sans MS" pitchFamily="66" charset="0"/>
              </a:rPr>
              <a:t>Sunu</a:t>
            </a:r>
            <a:endParaRPr lang="tr-TR" sz="4800" dirty="0">
              <a:solidFill>
                <a:srgbClr val="002060"/>
              </a:solidFill>
              <a:latin typeface="Comic Sans MS" pitchFamily="66" charset="0"/>
            </a:endParaRP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68313" y="188913"/>
            <a:ext cx="8229600" cy="1143000"/>
          </a:xfrm>
        </p:spPr>
        <p:txBody>
          <a:bodyPr/>
          <a:lstStyle/>
          <a:p>
            <a:r>
              <a:rPr lang="tr-TR" sz="2800">
                <a:latin typeface="Comic Sans MS" pitchFamily="66" charset="0"/>
              </a:rPr>
              <a:t>AMERİKA KITASI’NIN KEŞFİ</a:t>
            </a:r>
          </a:p>
        </p:txBody>
      </p:sp>
      <p:sp>
        <p:nvSpPr>
          <p:cNvPr id="674819" name="Rectangle 3"/>
          <p:cNvSpPr>
            <a:spLocks noGrp="1" noChangeArrowheads="1"/>
          </p:cNvSpPr>
          <p:nvPr>
            <p:ph type="body" idx="1"/>
          </p:nvPr>
        </p:nvSpPr>
        <p:spPr>
          <a:xfrm>
            <a:off x="457200" y="1600200"/>
            <a:ext cx="4330700" cy="4530725"/>
          </a:xfrm>
        </p:spPr>
        <p:txBody>
          <a:bodyPr/>
          <a:lstStyle/>
          <a:p>
            <a:pPr>
              <a:lnSpc>
                <a:spcPct val="80000"/>
              </a:lnSpc>
              <a:buFont typeface="Wingdings" pitchFamily="2" charset="2"/>
              <a:buNone/>
            </a:pPr>
            <a:r>
              <a:rPr lang="tr-TR" sz="2400">
                <a:latin typeface="Monotype Corsiva" pitchFamily="66" charset="0"/>
              </a:rPr>
              <a:t>     AMERİGO VESPUCCİ, (9 Mart 1454 - 22 Şubat 1512) Amerika kıtasına yaptığı seyahatler hakkında yazdığı yazılarla ünlü olmuş İtalyan bir tüccar ve haritacıdır. Güney Amerika'nın doğu sahillerine yaptığı keşif gezilerinden sonra yeni bir kıtanın keşfedildiğini anladı. O zamana kadar Kristof Kolomb dahil herkes (Portekizliler dışında) Avrupa limanlarından batıya doğru denize açılan gemicilerin Uzak Doğu ve Güneydoğu Asya'ya ulaştıklarına inanıyorlardı. </a:t>
            </a:r>
          </a:p>
        </p:txBody>
      </p:sp>
      <p:pic>
        <p:nvPicPr>
          <p:cNvPr id="674821" name="Picture 5" descr="americo_vespuci"/>
          <p:cNvPicPr>
            <a:picLocks noChangeAspect="1" noChangeArrowheads="1"/>
          </p:cNvPicPr>
          <p:nvPr/>
        </p:nvPicPr>
        <p:blipFill>
          <a:blip r:embed="rId3" cstate="print"/>
          <a:srcRect/>
          <a:stretch>
            <a:fillRect/>
          </a:stretch>
        </p:blipFill>
        <p:spPr bwMode="auto">
          <a:xfrm>
            <a:off x="4787900" y="1341438"/>
            <a:ext cx="3575050" cy="4897437"/>
          </a:xfrm>
          <a:prstGeom prst="rect">
            <a:avLst/>
          </a:prstGeom>
          <a:noFill/>
        </p:spPr>
      </p:pic>
    </p:spTree>
  </p:cSld>
  <p:clrMapOvr>
    <a:masterClrMapping/>
  </p:clrMapOvr>
  <p:transition>
    <p:wheel spokes="8"/>
    <p:sndAc>
      <p:stSnd>
        <p:snd r:embed="rId2" name="whoosh.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7" name="Rectangle 3"/>
          <p:cNvSpPr>
            <a:spLocks noGrp="1" noChangeArrowheads="1"/>
          </p:cNvSpPr>
          <p:nvPr>
            <p:ph type="body" idx="1"/>
          </p:nvPr>
        </p:nvSpPr>
        <p:spPr>
          <a:xfrm>
            <a:off x="457200" y="1600200"/>
            <a:ext cx="3970338" cy="4530725"/>
          </a:xfrm>
        </p:spPr>
        <p:txBody>
          <a:bodyPr/>
          <a:lstStyle/>
          <a:p>
            <a:pPr>
              <a:buFont typeface="Wingdings" pitchFamily="2" charset="2"/>
              <a:buNone/>
            </a:pPr>
            <a:r>
              <a:rPr lang="tr-TR">
                <a:latin typeface="Monotype Corsiva" pitchFamily="66" charset="0"/>
              </a:rPr>
              <a:t>Portekizli gemici</a:t>
            </a:r>
          </a:p>
          <a:p>
            <a:pPr>
              <a:buFont typeface="Wingdings" pitchFamily="2" charset="2"/>
              <a:buNone/>
            </a:pPr>
            <a:r>
              <a:rPr lang="tr-TR" b="1">
                <a:latin typeface="Monotype Corsiva" pitchFamily="66" charset="0"/>
              </a:rPr>
              <a:t>Bartolomeu Dias'ın</a:t>
            </a:r>
          </a:p>
          <a:p>
            <a:pPr>
              <a:buFont typeface="Wingdings" pitchFamily="2" charset="2"/>
              <a:buNone/>
            </a:pPr>
            <a:r>
              <a:rPr lang="tr-TR">
                <a:latin typeface="Monotype Corsiva" pitchFamily="66" charset="0"/>
              </a:rPr>
              <a:t>Ümit Burnu'nu</a:t>
            </a:r>
          </a:p>
          <a:p>
            <a:pPr>
              <a:buFont typeface="Wingdings" pitchFamily="2" charset="2"/>
              <a:buNone/>
            </a:pPr>
            <a:r>
              <a:rPr lang="tr-TR">
                <a:latin typeface="Monotype Corsiva" pitchFamily="66" charset="0"/>
              </a:rPr>
              <a:t>bulmasından sonra </a:t>
            </a:r>
            <a:r>
              <a:rPr lang="tr-TR" b="1">
                <a:latin typeface="Monotype Corsiva" pitchFamily="66" charset="0"/>
              </a:rPr>
              <a:t>Vasko</a:t>
            </a:r>
          </a:p>
          <a:p>
            <a:pPr>
              <a:buFont typeface="Wingdings" pitchFamily="2" charset="2"/>
              <a:buNone/>
            </a:pPr>
            <a:r>
              <a:rPr lang="tr-TR" b="1">
                <a:latin typeface="Monotype Corsiva" pitchFamily="66" charset="0"/>
              </a:rPr>
              <a:t>De Gama</a:t>
            </a:r>
            <a:r>
              <a:rPr lang="tr-TR">
                <a:latin typeface="Monotype Corsiva" pitchFamily="66" charset="0"/>
              </a:rPr>
              <a:t>, buradan</a:t>
            </a:r>
          </a:p>
          <a:p>
            <a:pPr>
              <a:buFont typeface="Wingdings" pitchFamily="2" charset="2"/>
              <a:buNone/>
            </a:pPr>
            <a:r>
              <a:rPr lang="tr-TR">
                <a:latin typeface="Monotype Corsiva" pitchFamily="66" charset="0"/>
              </a:rPr>
              <a:t>dolaşarak Hint Okyanusu</a:t>
            </a:r>
          </a:p>
          <a:p>
            <a:pPr>
              <a:buFont typeface="Wingdings" pitchFamily="2" charset="2"/>
              <a:buNone/>
            </a:pPr>
            <a:r>
              <a:rPr lang="tr-TR">
                <a:latin typeface="Monotype Corsiva" pitchFamily="66" charset="0"/>
              </a:rPr>
              <a:t>ve Hindistan'a ulaştı.</a:t>
            </a:r>
            <a:r>
              <a:rPr lang="tr-TR"/>
              <a:t> </a:t>
            </a:r>
          </a:p>
          <a:p>
            <a:endParaRPr lang="tr-TR"/>
          </a:p>
        </p:txBody>
      </p:sp>
      <p:pic>
        <p:nvPicPr>
          <p:cNvPr id="671749" name="Picture 5" descr="BHC2702"/>
          <p:cNvPicPr>
            <a:picLocks noChangeAspect="1" noChangeArrowheads="1"/>
          </p:cNvPicPr>
          <p:nvPr/>
        </p:nvPicPr>
        <p:blipFill>
          <a:blip r:embed="rId3" cstate="print"/>
          <a:srcRect/>
          <a:stretch>
            <a:fillRect/>
          </a:stretch>
        </p:blipFill>
        <p:spPr bwMode="auto">
          <a:xfrm>
            <a:off x="5003800" y="0"/>
            <a:ext cx="3810000" cy="4752975"/>
          </a:xfrm>
          <a:prstGeom prst="rect">
            <a:avLst/>
          </a:prstGeom>
          <a:noFill/>
        </p:spPr>
      </p:pic>
      <p:sp>
        <p:nvSpPr>
          <p:cNvPr id="671750" name="Rectangle 6"/>
          <p:cNvSpPr>
            <a:spLocks noGrp="1" noChangeArrowheads="1"/>
          </p:cNvSpPr>
          <p:nvPr>
            <p:ph type="title"/>
          </p:nvPr>
        </p:nvSpPr>
        <p:spPr>
          <a:xfrm>
            <a:off x="5580063" y="5013325"/>
            <a:ext cx="2879725" cy="490538"/>
          </a:xfrm>
          <a:noFill/>
          <a:ln/>
        </p:spPr>
        <p:txBody>
          <a:bodyPr/>
          <a:lstStyle/>
          <a:p>
            <a:r>
              <a:rPr lang="tr-TR" sz="2000" b="1">
                <a:latin typeface="Comic Sans MS" pitchFamily="66" charset="0"/>
              </a:rPr>
              <a:t>VASCO DE GAMA</a:t>
            </a:r>
          </a:p>
        </p:txBody>
      </p:sp>
    </p:spTree>
  </p:cSld>
  <p:clrMapOvr>
    <a:masterClrMapping/>
  </p:clrMapOvr>
  <p:transition>
    <p:wheel spokes="8"/>
    <p:sndAc>
      <p:stSnd>
        <p:snd r:embed="rId2" name="whoosh.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a:xfrm>
            <a:off x="3492500" y="404813"/>
            <a:ext cx="1954213" cy="490537"/>
          </a:xfrm>
        </p:spPr>
        <p:txBody>
          <a:bodyPr/>
          <a:lstStyle/>
          <a:p>
            <a:r>
              <a:rPr lang="tr-TR" sz="2000" b="1">
                <a:latin typeface="Comic Sans MS" pitchFamily="66" charset="0"/>
              </a:rPr>
              <a:t>     MACELLAN</a:t>
            </a:r>
          </a:p>
        </p:txBody>
      </p:sp>
      <p:sp>
        <p:nvSpPr>
          <p:cNvPr id="672771" name="Rectangle 3"/>
          <p:cNvSpPr>
            <a:spLocks noGrp="1" noChangeArrowheads="1"/>
          </p:cNvSpPr>
          <p:nvPr>
            <p:ph type="body" idx="1"/>
          </p:nvPr>
        </p:nvSpPr>
        <p:spPr>
          <a:xfrm>
            <a:off x="468313" y="1628775"/>
            <a:ext cx="4691062" cy="4530725"/>
          </a:xfrm>
        </p:spPr>
        <p:txBody>
          <a:bodyPr/>
          <a:lstStyle/>
          <a:p>
            <a:pPr>
              <a:buFont typeface="Wingdings" pitchFamily="2" charset="2"/>
              <a:buNone/>
            </a:pPr>
            <a:r>
              <a:rPr lang="tr-TR" sz="2800">
                <a:latin typeface="Monotype Corsiva" pitchFamily="66" charset="0"/>
              </a:rPr>
              <a:t>Portekizli </a:t>
            </a:r>
            <a:r>
              <a:rPr lang="tr-TR" sz="2800" b="1">
                <a:latin typeface="Monotype Corsiva" pitchFamily="66" charset="0"/>
              </a:rPr>
              <a:t>Macellan</a:t>
            </a:r>
            <a:r>
              <a:rPr lang="tr-TR" sz="2800">
                <a:latin typeface="Monotype Corsiva" pitchFamily="66" charset="0"/>
              </a:rPr>
              <a:t> ve </a:t>
            </a:r>
            <a:r>
              <a:rPr lang="tr-TR" sz="2800" b="1">
                <a:latin typeface="Monotype Corsiva" pitchFamily="66" charset="0"/>
              </a:rPr>
              <a:t>Del Kano</a:t>
            </a:r>
            <a:r>
              <a:rPr lang="tr-TR" sz="2800">
                <a:latin typeface="Monotype Corsiva" pitchFamily="66" charset="0"/>
              </a:rPr>
              <a:t>,</a:t>
            </a:r>
          </a:p>
          <a:p>
            <a:pPr>
              <a:buFont typeface="Wingdings" pitchFamily="2" charset="2"/>
              <a:buNone/>
            </a:pPr>
            <a:r>
              <a:rPr lang="tr-TR" sz="2800">
                <a:latin typeface="Monotype Corsiva" pitchFamily="66" charset="0"/>
              </a:rPr>
              <a:t>dünyayı dolaşarak geçtiler ve bunun</a:t>
            </a:r>
          </a:p>
          <a:p>
            <a:pPr>
              <a:buFont typeface="Wingdings" pitchFamily="2" charset="2"/>
              <a:buNone/>
            </a:pPr>
            <a:r>
              <a:rPr lang="tr-TR" sz="2800">
                <a:latin typeface="Monotype Corsiva" pitchFamily="66" charset="0"/>
              </a:rPr>
              <a:t>sonucunda dünyanın yuvarlaklığına</a:t>
            </a:r>
          </a:p>
          <a:p>
            <a:pPr>
              <a:buFont typeface="Wingdings" pitchFamily="2" charset="2"/>
              <a:buNone/>
            </a:pPr>
            <a:r>
              <a:rPr lang="tr-TR" sz="2800">
                <a:latin typeface="Monotype Corsiva" pitchFamily="66" charset="0"/>
              </a:rPr>
              <a:t>dair kesinleştirici sonuçlara</a:t>
            </a:r>
          </a:p>
          <a:p>
            <a:pPr>
              <a:buFont typeface="Wingdings" pitchFamily="2" charset="2"/>
              <a:buNone/>
            </a:pPr>
            <a:r>
              <a:rPr lang="tr-TR" sz="2800">
                <a:latin typeface="Monotype Corsiva" pitchFamily="66" charset="0"/>
              </a:rPr>
              <a:t>ulaşmışlardır. Venedikli gezgin</a:t>
            </a:r>
          </a:p>
          <a:p>
            <a:pPr>
              <a:buFont typeface="Wingdings" pitchFamily="2" charset="2"/>
              <a:buNone/>
            </a:pPr>
            <a:r>
              <a:rPr lang="tr-TR" sz="2800" b="1">
                <a:latin typeface="Monotype Corsiva" pitchFamily="66" charset="0"/>
              </a:rPr>
              <a:t>Marco Polo</a:t>
            </a:r>
            <a:r>
              <a:rPr lang="tr-TR" sz="2800">
                <a:latin typeface="Monotype Corsiva" pitchFamily="66" charset="0"/>
              </a:rPr>
              <a:t> (1254-1324) Asya</a:t>
            </a:r>
          </a:p>
          <a:p>
            <a:pPr>
              <a:buFont typeface="Wingdings" pitchFamily="2" charset="2"/>
              <a:buNone/>
            </a:pPr>
            <a:r>
              <a:rPr lang="tr-TR" sz="2800">
                <a:latin typeface="Monotype Corsiva" pitchFamily="66" charset="0"/>
              </a:rPr>
              <a:t>gezilerinin anlatımlarıyla</a:t>
            </a:r>
          </a:p>
          <a:p>
            <a:pPr>
              <a:buFont typeface="Wingdings" pitchFamily="2" charset="2"/>
              <a:buNone/>
            </a:pPr>
            <a:r>
              <a:rPr lang="tr-TR" sz="2800">
                <a:latin typeface="Monotype Corsiva" pitchFamily="66" charset="0"/>
              </a:rPr>
              <a:t>Avrupa'nın Doğu uygarlıklarını</a:t>
            </a:r>
          </a:p>
          <a:p>
            <a:pPr>
              <a:buFont typeface="Wingdings" pitchFamily="2" charset="2"/>
              <a:buNone/>
            </a:pPr>
            <a:r>
              <a:rPr lang="tr-TR" sz="2800">
                <a:latin typeface="Monotype Corsiva" pitchFamily="66" charset="0"/>
              </a:rPr>
              <a:t>tanımasını sağlamıştır.</a:t>
            </a:r>
            <a:r>
              <a:rPr lang="tr-TR" sz="2800"/>
              <a:t> </a:t>
            </a:r>
          </a:p>
          <a:p>
            <a:endParaRPr lang="tr-TR" sz="2800"/>
          </a:p>
        </p:txBody>
      </p:sp>
      <p:pic>
        <p:nvPicPr>
          <p:cNvPr id="672773" name="Picture 5" descr="macellan"/>
          <p:cNvPicPr>
            <a:picLocks noChangeAspect="1" noChangeArrowheads="1"/>
          </p:cNvPicPr>
          <p:nvPr/>
        </p:nvPicPr>
        <p:blipFill>
          <a:blip r:embed="rId3" cstate="print"/>
          <a:srcRect/>
          <a:stretch>
            <a:fillRect/>
          </a:stretch>
        </p:blipFill>
        <p:spPr bwMode="auto">
          <a:xfrm>
            <a:off x="5508625" y="188913"/>
            <a:ext cx="3333750" cy="2524125"/>
          </a:xfrm>
          <a:prstGeom prst="rect">
            <a:avLst/>
          </a:prstGeom>
          <a:noFill/>
        </p:spPr>
      </p:pic>
    </p:spTree>
  </p:cSld>
  <p:clrMapOvr>
    <a:masterClrMapping/>
  </p:clrMapOvr>
  <p:transition>
    <p:wheel spokes="8"/>
    <p:sndAc>
      <p:stSnd>
        <p:snd r:embed="rId2" name="whoosh.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p:txBody>
          <a:bodyPr/>
          <a:lstStyle/>
          <a:p>
            <a:r>
              <a:rPr lang="tr-TR">
                <a:latin typeface="Comic Sans MS" pitchFamily="66" charset="0"/>
              </a:rPr>
              <a:t>Keşiflerin Sonuçları:</a:t>
            </a:r>
          </a:p>
        </p:txBody>
      </p:sp>
      <p:sp>
        <p:nvSpPr>
          <p:cNvPr id="668675" name="Rectangle 3"/>
          <p:cNvSpPr>
            <a:spLocks noGrp="1" noChangeArrowheads="1"/>
          </p:cNvSpPr>
          <p:nvPr>
            <p:ph type="body" idx="1"/>
          </p:nvPr>
        </p:nvSpPr>
        <p:spPr/>
        <p:txBody>
          <a:bodyPr/>
          <a:lstStyle/>
          <a:p>
            <a:pPr>
              <a:lnSpc>
                <a:spcPct val="90000"/>
              </a:lnSpc>
            </a:pPr>
            <a:r>
              <a:rPr lang="tr-TR" sz="2400">
                <a:latin typeface="Monotype Corsiva" pitchFamily="66" charset="0"/>
              </a:rPr>
              <a:t>Dünya'nın yuvarlak olduğu ispatlandı, bunun sonucunda da kiliseye olan güven azaldı. </a:t>
            </a:r>
          </a:p>
          <a:p>
            <a:pPr>
              <a:lnSpc>
                <a:spcPct val="90000"/>
              </a:lnSpc>
            </a:pPr>
            <a:r>
              <a:rPr lang="tr-TR" sz="2400">
                <a:latin typeface="Monotype Corsiva" pitchFamily="66" charset="0"/>
              </a:rPr>
              <a:t>Kakao,vanilya,domates,patates gibi yeni bitki türleri ve hayvan türleri keşfedildi. </a:t>
            </a:r>
          </a:p>
          <a:p>
            <a:pPr>
              <a:lnSpc>
                <a:spcPct val="90000"/>
              </a:lnSpc>
            </a:pPr>
            <a:r>
              <a:rPr lang="tr-TR" sz="2400">
                <a:latin typeface="Monotype Corsiva" pitchFamily="66" charset="0"/>
              </a:rPr>
              <a:t>Yeni yerler tanındı. </a:t>
            </a:r>
          </a:p>
          <a:p>
            <a:pPr>
              <a:lnSpc>
                <a:spcPct val="90000"/>
              </a:lnSpc>
            </a:pPr>
            <a:r>
              <a:rPr lang="tr-TR" sz="2400">
                <a:latin typeface="Monotype Corsiva" pitchFamily="66" charset="0"/>
              </a:rPr>
              <a:t>Avrupa'da zenginliğin kaynağı toprak olmaktan çıkıp maden olmuştur. </a:t>
            </a:r>
          </a:p>
          <a:p>
            <a:pPr>
              <a:lnSpc>
                <a:spcPct val="90000"/>
              </a:lnSpc>
            </a:pPr>
            <a:r>
              <a:rPr lang="tr-TR" sz="2400">
                <a:latin typeface="Monotype Corsiva" pitchFamily="66" charset="0"/>
              </a:rPr>
              <a:t>Hristiyanlık yeni yayılma alanları buldu. </a:t>
            </a:r>
          </a:p>
          <a:p>
            <a:pPr>
              <a:lnSpc>
                <a:spcPct val="90000"/>
              </a:lnSpc>
            </a:pPr>
            <a:r>
              <a:rPr lang="tr-TR" sz="2400">
                <a:latin typeface="Monotype Corsiva" pitchFamily="66" charset="0"/>
              </a:rPr>
              <a:t>Yeni kültürler keşfedildi. </a:t>
            </a:r>
          </a:p>
          <a:p>
            <a:pPr>
              <a:lnSpc>
                <a:spcPct val="90000"/>
              </a:lnSpc>
            </a:pPr>
            <a:r>
              <a:rPr lang="tr-TR" sz="2400">
                <a:latin typeface="Monotype Corsiva" pitchFamily="66" charset="0"/>
              </a:rPr>
              <a:t>Ticaret yolları yer değiştirdi. </a:t>
            </a:r>
          </a:p>
          <a:p>
            <a:pPr>
              <a:lnSpc>
                <a:spcPct val="90000"/>
              </a:lnSpc>
            </a:pPr>
            <a:r>
              <a:rPr lang="tr-TR" sz="2400">
                <a:latin typeface="Monotype Corsiva" pitchFamily="66" charset="0"/>
              </a:rPr>
              <a:t>Atlas Okyanusu limanları önem kazandı.Akdeniz limanları önem kaybetti. </a:t>
            </a:r>
          </a:p>
        </p:txBody>
      </p:sp>
    </p:spTree>
  </p:cSld>
  <p:clrMapOvr>
    <a:masterClrMapping/>
  </p:clrMapOvr>
  <p:transition>
    <p:wheel spokes="8"/>
    <p:sndAc>
      <p:stSnd>
        <p:snd r:embed="rId2" name="whoosh.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p:txBody>
          <a:bodyPr/>
          <a:lstStyle/>
          <a:p>
            <a:r>
              <a:rPr lang="tr-TR" b="1" i="1">
                <a:latin typeface="Comic Sans MS" pitchFamily="66" charset="0"/>
              </a:rPr>
              <a:t>DÜŞÜNÜYORUM</a:t>
            </a:r>
          </a:p>
        </p:txBody>
      </p:sp>
      <p:sp>
        <p:nvSpPr>
          <p:cNvPr id="669699" name="Rectangle 3"/>
          <p:cNvSpPr>
            <a:spLocks noGrp="1" noChangeArrowheads="1"/>
          </p:cNvSpPr>
          <p:nvPr>
            <p:ph type="body" idx="1"/>
          </p:nvPr>
        </p:nvSpPr>
        <p:spPr>
          <a:xfrm>
            <a:off x="457200" y="1600200"/>
            <a:ext cx="5194300" cy="4060825"/>
          </a:xfrm>
        </p:spPr>
        <p:txBody>
          <a:bodyPr/>
          <a:lstStyle/>
          <a:p>
            <a:pPr>
              <a:buFont typeface="Wingdings" pitchFamily="2" charset="2"/>
              <a:buNone/>
            </a:pPr>
            <a:r>
              <a:rPr lang="tr-TR" b="1">
                <a:latin typeface="Monotype Corsiva" pitchFamily="66" charset="0"/>
              </a:rPr>
              <a:t>    TARİHSEL GELİŞİM SÜRECİNDE DÜŞÜNCEYİ İFADE ETME VE BİLİM ÖZGÜRLÜKLERİNİ BİLİMSEL GELİŞMELERLE NASIL İLİŞKİLENDİREBİLİRİZ?</a:t>
            </a:r>
          </a:p>
        </p:txBody>
      </p:sp>
      <p:pic>
        <p:nvPicPr>
          <p:cNvPr id="669701" name="Picture 5" descr="8363soru2"/>
          <p:cNvPicPr>
            <a:picLocks noChangeAspect="1" noChangeArrowheads="1"/>
          </p:cNvPicPr>
          <p:nvPr/>
        </p:nvPicPr>
        <p:blipFill>
          <a:blip r:embed="rId3" cstate="print"/>
          <a:srcRect/>
          <a:stretch>
            <a:fillRect/>
          </a:stretch>
        </p:blipFill>
        <p:spPr bwMode="auto">
          <a:xfrm>
            <a:off x="5695950" y="0"/>
            <a:ext cx="3448050" cy="4476750"/>
          </a:xfrm>
          <a:prstGeom prst="rect">
            <a:avLst/>
          </a:prstGeom>
          <a:noFill/>
        </p:spPr>
      </p:pic>
    </p:spTree>
  </p:cSld>
  <p:clrMapOvr>
    <a:masterClrMapping/>
  </p:clrMapOvr>
  <p:transition>
    <p:wheel spokes="8"/>
    <p:sndAc>
      <p:stSnd>
        <p:snd r:embed="rId2" name="whoosh.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583682" name="Rectangle 2"/>
          <p:cNvSpPr>
            <a:spLocks noGrp="1" noChangeArrowheads="1"/>
          </p:cNvSpPr>
          <p:nvPr>
            <p:ph type="title"/>
          </p:nvPr>
        </p:nvSpPr>
        <p:spPr/>
        <p:txBody>
          <a:bodyPr/>
          <a:lstStyle/>
          <a:p>
            <a:r>
              <a:rPr lang="tr-TR">
                <a:solidFill>
                  <a:srgbClr val="FF99CC"/>
                </a:solidFill>
                <a:latin typeface="Monotype Corsiva" pitchFamily="66" charset="0"/>
              </a:rPr>
              <a:t>RÖNESANS</a:t>
            </a:r>
          </a:p>
        </p:txBody>
      </p:sp>
      <p:sp>
        <p:nvSpPr>
          <p:cNvPr id="583683" name="Rectangle 3"/>
          <p:cNvSpPr>
            <a:spLocks noGrp="1" noChangeArrowheads="1"/>
          </p:cNvSpPr>
          <p:nvPr>
            <p:ph type="body" idx="1"/>
          </p:nvPr>
        </p:nvSpPr>
        <p:spPr/>
        <p:txBody>
          <a:bodyPr/>
          <a:lstStyle/>
          <a:p>
            <a:pPr>
              <a:buFont typeface="Wingdings" pitchFamily="2" charset="2"/>
              <a:buNone/>
            </a:pPr>
            <a:r>
              <a:rPr lang="tr-TR">
                <a:effectLst>
                  <a:outerShdw blurRad="38100" dist="38100" dir="2700000" algn="tl">
                    <a:srgbClr val="FFFFFF"/>
                  </a:outerShdw>
                </a:effectLst>
                <a:latin typeface="Monotype Corsiva" pitchFamily="66" charset="0"/>
              </a:rPr>
              <a:t>    15. ve 16. yüzyılda Avrupa’da meydana gelen  edebiyat, kültür, güzel sanatlar, bilim ve fikir alanındaki yenilik ve gelişmelere Rönesans denir. “Yeniden Doğuş” anlamına gelen Rönesans İtalya’da başlamıştır.</a:t>
            </a:r>
          </a:p>
        </p:txBody>
      </p:sp>
    </p:spTree>
  </p:cSld>
  <p:clrMapOvr>
    <a:overrideClrMapping bg1="lt1" tx1="dk1" bg2="lt2" tx2="dk2" accent1="accent1" accent2="accent2" accent3="accent3" accent4="accent4" accent5="accent5" accent6="accent6" hlink="hlink" folHlink="folHlink"/>
  </p:clrMapOvr>
  <p:transition>
    <p:wheel spokes="8"/>
    <p:sndAc>
      <p:stSnd>
        <p:snd r:embed="rId3" name="whoosh.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p:txBody>
          <a:bodyPr/>
          <a:lstStyle/>
          <a:p>
            <a:r>
              <a:rPr lang="tr-TR" sz="3200">
                <a:latin typeface="Monotype Corsiva" pitchFamily="66" charset="0"/>
              </a:rPr>
              <a:t>RÖNESANS’IN NEDENLERİ</a:t>
            </a:r>
          </a:p>
        </p:txBody>
      </p:sp>
      <p:sp>
        <p:nvSpPr>
          <p:cNvPr id="586755" name="Rectangle 3"/>
          <p:cNvSpPr>
            <a:spLocks noGrp="1" noChangeArrowheads="1"/>
          </p:cNvSpPr>
          <p:nvPr>
            <p:ph type="body" idx="1"/>
          </p:nvPr>
        </p:nvSpPr>
        <p:spPr/>
        <p:txBody>
          <a:bodyPr/>
          <a:lstStyle/>
          <a:p>
            <a:r>
              <a:rPr lang="tr-TR" sz="2400">
                <a:latin typeface="Monotype Corsiva" pitchFamily="66" charset="0"/>
              </a:rPr>
              <a:t>Matbaanın icadı, kağıdın bol ve ucuza elde edilmesi sonucunda okuma-yazma oranının artması, düşünce ve sanatın yayılması</a:t>
            </a:r>
          </a:p>
          <a:p>
            <a:r>
              <a:rPr lang="tr-TR" sz="2400">
                <a:latin typeface="Monotype Corsiva" pitchFamily="66" charset="0"/>
              </a:rPr>
              <a:t>Coğrafi Keşiflerden sonra Avrupa’da sanatı seven ve sanatçıları koruyan zengin bir sınıfın oluşması</a:t>
            </a:r>
          </a:p>
          <a:p>
            <a:r>
              <a:rPr lang="tr-TR" sz="2400">
                <a:latin typeface="Monotype Corsiva" pitchFamily="66" charset="0"/>
              </a:rPr>
              <a:t>Bizans ve Roma dönemine ait eserlerin tanınması ve benzerlerinin yapılmaya çalışılması </a:t>
            </a:r>
          </a:p>
          <a:p>
            <a:r>
              <a:rPr lang="tr-TR" sz="2400">
                <a:latin typeface="Monotype Corsiva" pitchFamily="66" charset="0"/>
              </a:rPr>
              <a:t>Avrupa’nın ekonomik alanda güçlenmesi</a:t>
            </a:r>
          </a:p>
        </p:txBody>
      </p:sp>
    </p:spTree>
  </p:cSld>
  <p:clrMapOvr>
    <a:overrideClrMapping bg1="lt1" tx1="dk1" bg2="lt2" tx2="dk2" accent1="accent1" accent2="accent2" accent3="accent3" accent4="accent4" accent5="accent5" accent6="accent6" hlink="hlink" folHlink="folHlink"/>
  </p:clrMapOvr>
  <p:transition>
    <p:wheel spokes="8"/>
    <p:sndAc>
      <p:stSnd>
        <p:snd r:embed="rId3" name="whoosh.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a:xfrm>
            <a:off x="684213" y="1341438"/>
            <a:ext cx="8229600" cy="1143000"/>
          </a:xfrm>
        </p:spPr>
        <p:txBody>
          <a:bodyPr/>
          <a:lstStyle/>
          <a:p>
            <a:r>
              <a:rPr lang="tr-TR" sz="3200">
                <a:latin typeface="Monotype Corsiva" pitchFamily="66" charset="0"/>
              </a:rPr>
              <a:t>Rönesans’ın öncelikle İtalya’da başlamasının nedenleri:</a:t>
            </a:r>
          </a:p>
        </p:txBody>
      </p:sp>
      <p:sp>
        <p:nvSpPr>
          <p:cNvPr id="589827" name="Rectangle 3"/>
          <p:cNvSpPr>
            <a:spLocks noGrp="1" noChangeArrowheads="1"/>
          </p:cNvSpPr>
          <p:nvPr>
            <p:ph type="body" idx="1"/>
          </p:nvPr>
        </p:nvSpPr>
        <p:spPr>
          <a:xfrm>
            <a:off x="457200" y="2924175"/>
            <a:ext cx="8229600" cy="3206750"/>
          </a:xfrm>
        </p:spPr>
        <p:txBody>
          <a:bodyPr/>
          <a:lstStyle/>
          <a:p>
            <a:r>
              <a:rPr lang="tr-TR" sz="2800">
                <a:latin typeface="Monotype Corsiva" pitchFamily="66" charset="0"/>
              </a:rPr>
              <a:t>İtalya’nın  Haçlı Seferlerinden sonra Akdeniz ticareti ile zenginleşmesi</a:t>
            </a:r>
          </a:p>
          <a:p>
            <a:r>
              <a:rPr lang="tr-TR" sz="2800">
                <a:latin typeface="Monotype Corsiva" pitchFamily="66" charset="0"/>
              </a:rPr>
              <a:t>İtalya’da Roma ve Yunan kültürlerinin izlerinin bulunması</a:t>
            </a:r>
          </a:p>
          <a:p>
            <a:r>
              <a:rPr lang="tr-TR" sz="2800">
                <a:latin typeface="Monotype Corsiva" pitchFamily="66" charset="0"/>
              </a:rPr>
              <a:t>İtalya’nın İslam ülkeleri ile sürekli ilişki içinde olması</a:t>
            </a:r>
          </a:p>
          <a:p>
            <a:r>
              <a:rPr lang="tr-TR" sz="2800">
                <a:latin typeface="Monotype Corsiva" pitchFamily="66" charset="0"/>
              </a:rPr>
              <a:t>İtalyan’ın (Vatikan)  dini merkez olması</a:t>
            </a:r>
          </a:p>
        </p:txBody>
      </p:sp>
    </p:spTree>
  </p:cSld>
  <p:clrMapOvr>
    <a:overrideClrMapping bg1="lt1" tx1="dk1" bg2="lt2" tx2="dk2" accent1="accent1" accent2="accent2" accent3="accent3" accent4="accent4" accent5="accent5" accent6="accent6" hlink="hlink" folHlink="folHlink"/>
  </p:clrMapOvr>
  <p:transition>
    <p:wheel spokes="8"/>
    <p:sndAc>
      <p:stSnd>
        <p:snd r:embed="rId3" name="whoosh.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92901" name="Picture 5" descr="monaliza"/>
          <p:cNvPicPr>
            <a:picLocks noGrp="1" noChangeAspect="1" noChangeArrowheads="1"/>
          </p:cNvPicPr>
          <p:nvPr>
            <p:ph/>
          </p:nvPr>
        </p:nvPicPr>
        <p:blipFill>
          <a:blip r:embed="rId3" cstate="print"/>
          <a:srcRect/>
          <a:stretch>
            <a:fillRect/>
          </a:stretch>
        </p:blipFill>
        <p:spPr>
          <a:xfrm>
            <a:off x="5508625" y="1052513"/>
            <a:ext cx="2736850" cy="4105275"/>
          </a:xfrm>
          <a:noFill/>
          <a:ln/>
        </p:spPr>
      </p:pic>
      <p:sp>
        <p:nvSpPr>
          <p:cNvPr id="592902" name="Rectangle 6"/>
          <p:cNvSpPr>
            <a:spLocks noChangeArrowheads="1"/>
          </p:cNvSpPr>
          <p:nvPr/>
        </p:nvSpPr>
        <p:spPr bwMode="auto">
          <a:xfrm>
            <a:off x="1042988" y="476250"/>
            <a:ext cx="7200900" cy="576263"/>
          </a:xfrm>
          <a:prstGeom prst="rect">
            <a:avLst/>
          </a:prstGeom>
          <a:solidFill>
            <a:srgbClr val="D60093"/>
          </a:solidFill>
          <a:ln w="9525">
            <a:solidFill>
              <a:schemeClr val="tx1"/>
            </a:solidFill>
            <a:miter lim="800000"/>
            <a:headEnd/>
            <a:tailEnd/>
          </a:ln>
          <a:effectLst/>
        </p:spPr>
        <p:txBody>
          <a:bodyPr wrap="none" anchor="ctr"/>
          <a:lstStyle/>
          <a:p>
            <a:pPr algn="ctr"/>
            <a:r>
              <a:rPr lang="tr-TR">
                <a:solidFill>
                  <a:schemeClr val="bg1"/>
                </a:solidFill>
                <a:latin typeface="Comic Sans MS" pitchFamily="66" charset="0"/>
              </a:rPr>
              <a:t>RÖNESANS’IN ÖNCÜLERİ</a:t>
            </a:r>
          </a:p>
        </p:txBody>
      </p:sp>
      <p:sp>
        <p:nvSpPr>
          <p:cNvPr id="592917" name="Rectangle 21"/>
          <p:cNvSpPr>
            <a:spLocks noChangeArrowheads="1"/>
          </p:cNvSpPr>
          <p:nvPr/>
        </p:nvSpPr>
        <p:spPr bwMode="auto">
          <a:xfrm>
            <a:off x="1042988" y="1052513"/>
            <a:ext cx="4537075" cy="4105275"/>
          </a:xfrm>
          <a:prstGeom prst="rect">
            <a:avLst/>
          </a:prstGeom>
          <a:solidFill>
            <a:srgbClr val="FFFFCC"/>
          </a:solidFill>
          <a:ln w="9525">
            <a:solidFill>
              <a:schemeClr val="tx1"/>
            </a:solidFill>
            <a:miter lim="800000"/>
            <a:headEnd/>
            <a:tailEnd/>
          </a:ln>
          <a:effectLst/>
        </p:spPr>
        <p:txBody>
          <a:bodyPr wrap="none" anchor="ctr"/>
          <a:lstStyle/>
          <a:p>
            <a:pPr algn="ctr"/>
            <a:r>
              <a:rPr lang="tr-TR" sz="3200">
                <a:latin typeface="Comic Sans MS" pitchFamily="66" charset="0"/>
              </a:rPr>
              <a:t>Leonarda Vinci</a:t>
            </a:r>
          </a:p>
          <a:p>
            <a:pPr algn="ctr"/>
            <a:endParaRPr lang="tr-TR" sz="3200">
              <a:latin typeface="Comic Sans MS" pitchFamily="66" charset="0"/>
            </a:endParaRPr>
          </a:p>
          <a:p>
            <a:pPr algn="ctr"/>
            <a:r>
              <a:rPr lang="tr-TR" sz="3200">
                <a:latin typeface="Comic Sans MS" pitchFamily="66" charset="0"/>
              </a:rPr>
              <a:t>Rafael</a:t>
            </a:r>
          </a:p>
          <a:p>
            <a:pPr algn="ctr"/>
            <a:endParaRPr lang="tr-TR" sz="3200">
              <a:latin typeface="Comic Sans MS" pitchFamily="66" charset="0"/>
            </a:endParaRPr>
          </a:p>
          <a:p>
            <a:pPr algn="ctr"/>
            <a:r>
              <a:rPr lang="tr-TR" sz="3200">
                <a:latin typeface="Comic Sans MS" pitchFamily="66" charset="0"/>
              </a:rPr>
              <a:t>Mikelanjelo</a:t>
            </a:r>
          </a:p>
          <a:p>
            <a:pPr algn="ctr"/>
            <a:endParaRPr lang="tr-TR" sz="3200">
              <a:latin typeface="Comic Sans MS" pitchFamily="66" charset="0"/>
            </a:endParaRPr>
          </a:p>
          <a:p>
            <a:pPr algn="ctr"/>
            <a:r>
              <a:rPr lang="tr-TR" sz="3200">
                <a:latin typeface="Comic Sans MS" pitchFamily="66" charset="0"/>
              </a:rPr>
              <a:t>Donatello</a:t>
            </a:r>
          </a:p>
        </p:txBody>
      </p:sp>
      <p:sp>
        <p:nvSpPr>
          <p:cNvPr id="592918" name="Line 22"/>
          <p:cNvSpPr>
            <a:spLocks noChangeShapeType="1"/>
          </p:cNvSpPr>
          <p:nvPr/>
        </p:nvSpPr>
        <p:spPr bwMode="auto">
          <a:xfrm>
            <a:off x="1042988" y="2060575"/>
            <a:ext cx="4537075" cy="0"/>
          </a:xfrm>
          <a:prstGeom prst="line">
            <a:avLst/>
          </a:prstGeom>
          <a:noFill/>
          <a:ln w="9525">
            <a:solidFill>
              <a:schemeClr val="tx1"/>
            </a:solidFill>
            <a:round/>
            <a:headEnd/>
            <a:tailEnd/>
          </a:ln>
          <a:effectLst/>
        </p:spPr>
        <p:txBody>
          <a:bodyPr/>
          <a:lstStyle/>
          <a:p>
            <a:endParaRPr lang="tr-TR"/>
          </a:p>
        </p:txBody>
      </p:sp>
      <p:sp>
        <p:nvSpPr>
          <p:cNvPr id="592919" name="Line 23"/>
          <p:cNvSpPr>
            <a:spLocks noChangeShapeType="1"/>
          </p:cNvSpPr>
          <p:nvPr/>
        </p:nvSpPr>
        <p:spPr bwMode="auto">
          <a:xfrm>
            <a:off x="1835150" y="1052513"/>
            <a:ext cx="0" cy="4105275"/>
          </a:xfrm>
          <a:prstGeom prst="line">
            <a:avLst/>
          </a:prstGeom>
          <a:noFill/>
          <a:ln w="9525">
            <a:solidFill>
              <a:schemeClr val="tx1"/>
            </a:solidFill>
            <a:round/>
            <a:headEnd/>
            <a:tailEnd/>
          </a:ln>
          <a:effectLst/>
        </p:spPr>
        <p:txBody>
          <a:bodyPr/>
          <a:lstStyle/>
          <a:p>
            <a:endParaRPr lang="tr-TR"/>
          </a:p>
        </p:txBody>
      </p:sp>
      <p:sp>
        <p:nvSpPr>
          <p:cNvPr id="592920" name="Rectangle 24"/>
          <p:cNvSpPr>
            <a:spLocks noChangeArrowheads="1"/>
          </p:cNvSpPr>
          <p:nvPr/>
        </p:nvSpPr>
        <p:spPr bwMode="auto">
          <a:xfrm>
            <a:off x="1331913" y="1484313"/>
            <a:ext cx="215900" cy="360362"/>
          </a:xfrm>
          <a:prstGeom prst="rect">
            <a:avLst/>
          </a:prstGeom>
          <a:solidFill>
            <a:schemeClr val="accent1"/>
          </a:solidFill>
          <a:ln w="9525">
            <a:solidFill>
              <a:schemeClr val="tx1"/>
            </a:solidFill>
            <a:miter lim="800000"/>
            <a:headEnd/>
            <a:tailEnd/>
          </a:ln>
          <a:effectLst/>
        </p:spPr>
        <p:txBody>
          <a:bodyPr wrap="none" anchor="ctr"/>
          <a:lstStyle/>
          <a:p>
            <a:endParaRPr lang="tr-TR"/>
          </a:p>
        </p:txBody>
      </p:sp>
      <p:sp>
        <p:nvSpPr>
          <p:cNvPr id="592921" name="Line 25"/>
          <p:cNvSpPr>
            <a:spLocks noChangeShapeType="1"/>
          </p:cNvSpPr>
          <p:nvPr/>
        </p:nvSpPr>
        <p:spPr bwMode="auto">
          <a:xfrm>
            <a:off x="1042988" y="2924175"/>
            <a:ext cx="4537075" cy="0"/>
          </a:xfrm>
          <a:prstGeom prst="line">
            <a:avLst/>
          </a:prstGeom>
          <a:noFill/>
          <a:ln w="9525">
            <a:solidFill>
              <a:schemeClr val="tx1"/>
            </a:solidFill>
            <a:round/>
            <a:headEnd/>
            <a:tailEnd/>
          </a:ln>
          <a:effectLst/>
        </p:spPr>
        <p:txBody>
          <a:bodyPr/>
          <a:lstStyle/>
          <a:p>
            <a:endParaRPr lang="tr-TR"/>
          </a:p>
        </p:txBody>
      </p:sp>
      <p:sp>
        <p:nvSpPr>
          <p:cNvPr id="592922" name="Rectangle 26"/>
          <p:cNvSpPr>
            <a:spLocks noChangeArrowheads="1"/>
          </p:cNvSpPr>
          <p:nvPr/>
        </p:nvSpPr>
        <p:spPr bwMode="auto">
          <a:xfrm>
            <a:off x="1258888" y="2420938"/>
            <a:ext cx="288925" cy="360362"/>
          </a:xfrm>
          <a:prstGeom prst="rect">
            <a:avLst/>
          </a:prstGeom>
          <a:solidFill>
            <a:schemeClr val="accent1"/>
          </a:solidFill>
          <a:ln w="9525">
            <a:solidFill>
              <a:schemeClr val="tx1"/>
            </a:solidFill>
            <a:miter lim="800000"/>
            <a:headEnd/>
            <a:tailEnd/>
          </a:ln>
          <a:effectLst/>
        </p:spPr>
        <p:txBody>
          <a:bodyPr wrap="none" anchor="ctr"/>
          <a:lstStyle/>
          <a:p>
            <a:endParaRPr lang="tr-TR"/>
          </a:p>
        </p:txBody>
      </p:sp>
      <p:sp>
        <p:nvSpPr>
          <p:cNvPr id="592923" name="Line 27"/>
          <p:cNvSpPr>
            <a:spLocks noChangeShapeType="1"/>
          </p:cNvSpPr>
          <p:nvPr/>
        </p:nvSpPr>
        <p:spPr bwMode="auto">
          <a:xfrm>
            <a:off x="1042988" y="4076700"/>
            <a:ext cx="4537075" cy="0"/>
          </a:xfrm>
          <a:prstGeom prst="line">
            <a:avLst/>
          </a:prstGeom>
          <a:noFill/>
          <a:ln w="9525">
            <a:solidFill>
              <a:schemeClr val="tx1"/>
            </a:solidFill>
            <a:round/>
            <a:headEnd/>
            <a:tailEnd/>
          </a:ln>
          <a:effectLst/>
        </p:spPr>
        <p:txBody>
          <a:bodyPr/>
          <a:lstStyle/>
          <a:p>
            <a:endParaRPr lang="tr-TR"/>
          </a:p>
        </p:txBody>
      </p:sp>
      <p:sp>
        <p:nvSpPr>
          <p:cNvPr id="592926" name="Rectangle 30"/>
          <p:cNvSpPr>
            <a:spLocks noChangeArrowheads="1"/>
          </p:cNvSpPr>
          <p:nvPr/>
        </p:nvSpPr>
        <p:spPr bwMode="auto">
          <a:xfrm>
            <a:off x="1258888" y="3429000"/>
            <a:ext cx="215900" cy="360363"/>
          </a:xfrm>
          <a:prstGeom prst="rect">
            <a:avLst/>
          </a:prstGeom>
          <a:solidFill>
            <a:schemeClr val="accent1"/>
          </a:solidFill>
          <a:ln w="9525">
            <a:solidFill>
              <a:schemeClr val="tx1"/>
            </a:solidFill>
            <a:miter lim="800000"/>
            <a:headEnd/>
            <a:tailEnd/>
          </a:ln>
          <a:effectLst/>
        </p:spPr>
        <p:txBody>
          <a:bodyPr wrap="none" anchor="ctr"/>
          <a:lstStyle/>
          <a:p>
            <a:endParaRPr lang="tr-TR"/>
          </a:p>
        </p:txBody>
      </p:sp>
      <p:sp>
        <p:nvSpPr>
          <p:cNvPr id="592928" name="Rectangle 32"/>
          <p:cNvSpPr>
            <a:spLocks noChangeArrowheads="1"/>
          </p:cNvSpPr>
          <p:nvPr/>
        </p:nvSpPr>
        <p:spPr bwMode="auto">
          <a:xfrm>
            <a:off x="1258888" y="4508500"/>
            <a:ext cx="217487" cy="287338"/>
          </a:xfrm>
          <a:prstGeom prst="rect">
            <a:avLst/>
          </a:prstGeom>
          <a:solidFill>
            <a:schemeClr val="accent1"/>
          </a:solidFill>
          <a:ln w="9525">
            <a:solidFill>
              <a:schemeClr val="tx1"/>
            </a:solidFill>
            <a:miter lim="800000"/>
            <a:headEnd/>
            <a:tailEnd/>
          </a:ln>
          <a:effectLst/>
        </p:spPr>
        <p:txBody>
          <a:bodyPr wrap="none" anchor="ctr"/>
          <a:lstStyle/>
          <a:p>
            <a:pPr algn="ctr"/>
            <a:endParaRPr lang="tr-TR" sz="1800">
              <a:latin typeface="Comic Sans MS" pitchFamily="66" charset="0"/>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p:cNvSpPr>
            <a:spLocks noGrp="1" noChangeArrowheads="1"/>
          </p:cNvSpPr>
          <p:nvPr>
            <p:ph type="title"/>
          </p:nvPr>
        </p:nvSpPr>
        <p:spPr/>
        <p:txBody>
          <a:bodyPr/>
          <a:lstStyle/>
          <a:p>
            <a:r>
              <a:rPr lang="tr-TR">
                <a:latin typeface="Monotype Corsiva" pitchFamily="66" charset="0"/>
              </a:rPr>
              <a:t>Rönesans’ın Sonuşları</a:t>
            </a:r>
          </a:p>
        </p:txBody>
      </p:sp>
      <p:sp>
        <p:nvSpPr>
          <p:cNvPr id="596995" name="Rectangle 3"/>
          <p:cNvSpPr>
            <a:spLocks noGrp="1" noChangeArrowheads="1"/>
          </p:cNvSpPr>
          <p:nvPr>
            <p:ph type="body" idx="1"/>
          </p:nvPr>
        </p:nvSpPr>
        <p:spPr/>
        <p:txBody>
          <a:bodyPr/>
          <a:lstStyle/>
          <a:p>
            <a:pPr>
              <a:lnSpc>
                <a:spcPct val="80000"/>
              </a:lnSpc>
            </a:pPr>
            <a:r>
              <a:rPr lang="tr-TR" sz="2800">
                <a:latin typeface="Monotype Corsiva" pitchFamily="66" charset="0"/>
              </a:rPr>
              <a:t>Avrupa’da skolastik düşünce yıkıldı. Fen bilimleri ve pozitif  düşünce gelişti.</a:t>
            </a:r>
          </a:p>
          <a:p>
            <a:pPr>
              <a:lnSpc>
                <a:spcPct val="80000"/>
              </a:lnSpc>
            </a:pPr>
            <a:r>
              <a:rPr lang="tr-TR" sz="2800">
                <a:latin typeface="Monotype Corsiva" pitchFamily="66" charset="0"/>
              </a:rPr>
              <a:t>İncil çeşitli dillere çevrildi. Reform hareketinin başlamasına neden oldu.</a:t>
            </a:r>
          </a:p>
          <a:p>
            <a:pPr>
              <a:lnSpc>
                <a:spcPct val="80000"/>
              </a:lnSpc>
            </a:pPr>
            <a:r>
              <a:rPr lang="tr-TR" sz="2800">
                <a:latin typeface="Monotype Corsiva" pitchFamily="66" charset="0"/>
              </a:rPr>
              <a:t>Felsefe, sanat ve edebiyatta yeni akımlar ortaya çıktı.</a:t>
            </a:r>
          </a:p>
          <a:p>
            <a:pPr>
              <a:lnSpc>
                <a:spcPct val="80000"/>
              </a:lnSpc>
            </a:pPr>
            <a:r>
              <a:rPr lang="tr-TR" sz="2800">
                <a:latin typeface="Monotype Corsiva" pitchFamily="66" charset="0"/>
              </a:rPr>
              <a:t>Akıl, bilim, deney ve gözlem ön plana çıktı.</a:t>
            </a:r>
          </a:p>
          <a:p>
            <a:pPr>
              <a:lnSpc>
                <a:spcPct val="80000"/>
              </a:lnSpc>
            </a:pPr>
            <a:r>
              <a:rPr lang="tr-TR" sz="2800">
                <a:latin typeface="Monotype Corsiva" pitchFamily="66" charset="0"/>
              </a:rPr>
              <a:t>Evren hakkında yeni bilgilere ulaşıldı.</a:t>
            </a:r>
          </a:p>
          <a:p>
            <a:pPr>
              <a:lnSpc>
                <a:spcPct val="80000"/>
              </a:lnSpc>
            </a:pPr>
            <a:r>
              <a:rPr lang="tr-TR" sz="2800">
                <a:latin typeface="Monotype Corsiva" pitchFamily="66" charset="0"/>
              </a:rPr>
              <a:t>Çağdaş Avrupa’nın temelleri atıldı.</a:t>
            </a:r>
          </a:p>
          <a:p>
            <a:pPr>
              <a:lnSpc>
                <a:spcPct val="80000"/>
              </a:lnSpc>
              <a:buFont typeface="Wingdings" pitchFamily="2" charset="2"/>
              <a:buNone/>
            </a:pPr>
            <a:r>
              <a:rPr lang="tr-TR" sz="2800">
                <a:latin typeface="Monotype Corsiva" pitchFamily="66" charset="0"/>
              </a:rPr>
              <a:t>  Günümüz bilim ve sanat dünyası Rönesans sanat ve biliminin</a:t>
            </a:r>
          </a:p>
          <a:p>
            <a:pPr>
              <a:lnSpc>
                <a:spcPct val="80000"/>
              </a:lnSpc>
              <a:buFont typeface="Wingdings" pitchFamily="2" charset="2"/>
              <a:buNone/>
            </a:pPr>
            <a:r>
              <a:rPr lang="tr-TR" sz="2800">
                <a:latin typeface="Monotype Corsiva" pitchFamily="66" charset="0"/>
              </a:rPr>
              <a:t>  mirasına sahiptir.</a:t>
            </a:r>
          </a:p>
        </p:txBody>
      </p:sp>
    </p:spTree>
  </p:cSld>
  <p:clrMapOvr>
    <a:overrideClrMapping bg1="lt1" tx1="dk1" bg2="lt2" tx2="dk2" accent1="accent1" accent2="accent2" accent3="accent3" accent4="accent4" accent5="accent5" accent6="accent6" hlink="hlink" folHlink="folHlink"/>
  </p:clrMapOvr>
  <p:transition>
    <p:wheel spokes="8"/>
    <p:sndAc>
      <p:stSnd>
        <p:snd r:embed="rId3" name="whoosh.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8" name="AutoShape 4"/>
          <p:cNvSpPr>
            <a:spLocks noChangeArrowheads="1"/>
          </p:cNvSpPr>
          <p:nvPr/>
        </p:nvSpPr>
        <p:spPr bwMode="auto">
          <a:xfrm>
            <a:off x="468313" y="1341438"/>
            <a:ext cx="1511300" cy="935037"/>
          </a:xfrm>
          <a:prstGeom prst="wedgeRoundRectCallout">
            <a:avLst>
              <a:gd name="adj1" fmla="val -13130"/>
              <a:gd name="adj2" fmla="val 15194"/>
              <a:gd name="adj3" fmla="val 16667"/>
            </a:avLst>
          </a:prstGeom>
          <a:solidFill>
            <a:schemeClr val="accent1"/>
          </a:solidFill>
          <a:ln w="9525">
            <a:solidFill>
              <a:schemeClr val="tx1"/>
            </a:solidFill>
            <a:miter lim="800000"/>
            <a:headEnd/>
            <a:tailEnd/>
          </a:ln>
          <a:effectLst/>
        </p:spPr>
        <p:txBody>
          <a:bodyPr/>
          <a:lstStyle/>
          <a:p>
            <a:pPr algn="ctr"/>
            <a:r>
              <a:rPr lang="tr-TR"/>
              <a:t>Bilimsel düşünce</a:t>
            </a:r>
          </a:p>
        </p:txBody>
      </p:sp>
      <p:sp>
        <p:nvSpPr>
          <p:cNvPr id="676869" name="AutoShape 5"/>
          <p:cNvSpPr>
            <a:spLocks noChangeArrowheads="1"/>
          </p:cNvSpPr>
          <p:nvPr/>
        </p:nvSpPr>
        <p:spPr bwMode="auto">
          <a:xfrm>
            <a:off x="1331913" y="2924175"/>
            <a:ext cx="1511300" cy="935038"/>
          </a:xfrm>
          <a:prstGeom prst="wedgeRoundRectCallout">
            <a:avLst>
              <a:gd name="adj1" fmla="val 5884"/>
              <a:gd name="adj2" fmla="val 7556"/>
              <a:gd name="adj3" fmla="val 16667"/>
            </a:avLst>
          </a:prstGeom>
          <a:solidFill>
            <a:schemeClr val="accent1"/>
          </a:solidFill>
          <a:ln w="9525">
            <a:solidFill>
              <a:schemeClr val="tx1"/>
            </a:solidFill>
            <a:miter lim="800000"/>
            <a:headEnd/>
            <a:tailEnd/>
          </a:ln>
          <a:effectLst/>
        </p:spPr>
        <p:txBody>
          <a:bodyPr/>
          <a:lstStyle/>
          <a:p>
            <a:pPr algn="ctr"/>
            <a:r>
              <a:rPr lang="tr-TR"/>
              <a:t>Burjuva</a:t>
            </a:r>
          </a:p>
        </p:txBody>
      </p:sp>
      <p:sp>
        <p:nvSpPr>
          <p:cNvPr id="676870" name="AutoShape 6"/>
          <p:cNvSpPr>
            <a:spLocks noChangeArrowheads="1"/>
          </p:cNvSpPr>
          <p:nvPr/>
        </p:nvSpPr>
        <p:spPr bwMode="auto">
          <a:xfrm>
            <a:off x="611188" y="4292600"/>
            <a:ext cx="1511300" cy="935038"/>
          </a:xfrm>
          <a:prstGeom prst="wedgeRoundRectCallout">
            <a:avLst>
              <a:gd name="adj1" fmla="val -13130"/>
              <a:gd name="adj2" fmla="val 15194"/>
              <a:gd name="adj3" fmla="val 16667"/>
            </a:avLst>
          </a:prstGeom>
          <a:solidFill>
            <a:schemeClr val="accent1"/>
          </a:solidFill>
          <a:ln w="9525">
            <a:solidFill>
              <a:schemeClr val="tx1"/>
            </a:solidFill>
            <a:miter lim="800000"/>
            <a:headEnd/>
            <a:tailEnd/>
          </a:ln>
          <a:effectLst/>
        </p:spPr>
        <p:txBody>
          <a:bodyPr/>
          <a:lstStyle/>
          <a:p>
            <a:pPr algn="ctr"/>
            <a:r>
              <a:rPr lang="tr-TR"/>
              <a:t>Skolastik</a:t>
            </a:r>
          </a:p>
        </p:txBody>
      </p:sp>
      <p:sp>
        <p:nvSpPr>
          <p:cNvPr id="676871" name="AutoShape 7"/>
          <p:cNvSpPr>
            <a:spLocks noChangeArrowheads="1"/>
          </p:cNvSpPr>
          <p:nvPr/>
        </p:nvSpPr>
        <p:spPr bwMode="auto">
          <a:xfrm>
            <a:off x="6877050" y="404813"/>
            <a:ext cx="1511300" cy="935037"/>
          </a:xfrm>
          <a:prstGeom prst="wedgeRoundRectCallout">
            <a:avLst>
              <a:gd name="adj1" fmla="val -13130"/>
              <a:gd name="adj2" fmla="val 15194"/>
              <a:gd name="adj3" fmla="val 16667"/>
            </a:avLst>
          </a:prstGeom>
          <a:solidFill>
            <a:schemeClr val="accent1"/>
          </a:solidFill>
          <a:ln w="9525">
            <a:solidFill>
              <a:schemeClr val="tx1"/>
            </a:solidFill>
            <a:miter lim="800000"/>
            <a:headEnd/>
            <a:tailEnd/>
          </a:ln>
          <a:effectLst/>
        </p:spPr>
        <p:txBody>
          <a:bodyPr/>
          <a:lstStyle/>
          <a:p>
            <a:pPr algn="ctr"/>
            <a:r>
              <a:rPr lang="tr-TR"/>
              <a:t>Rönesans</a:t>
            </a:r>
          </a:p>
        </p:txBody>
      </p:sp>
      <p:sp>
        <p:nvSpPr>
          <p:cNvPr id="676872" name="AutoShape 8"/>
          <p:cNvSpPr>
            <a:spLocks noChangeArrowheads="1"/>
          </p:cNvSpPr>
          <p:nvPr/>
        </p:nvSpPr>
        <p:spPr bwMode="auto">
          <a:xfrm>
            <a:off x="3348038" y="1341438"/>
            <a:ext cx="1511300" cy="935037"/>
          </a:xfrm>
          <a:prstGeom prst="wedgeRoundRectCallout">
            <a:avLst>
              <a:gd name="adj1" fmla="val -13130"/>
              <a:gd name="adj2" fmla="val 15194"/>
              <a:gd name="adj3" fmla="val 16667"/>
            </a:avLst>
          </a:prstGeom>
          <a:solidFill>
            <a:schemeClr val="accent1"/>
          </a:solidFill>
          <a:ln w="9525">
            <a:solidFill>
              <a:schemeClr val="tx1"/>
            </a:solidFill>
            <a:miter lim="800000"/>
            <a:headEnd/>
            <a:tailEnd/>
          </a:ln>
          <a:effectLst/>
        </p:spPr>
        <p:txBody>
          <a:bodyPr/>
          <a:lstStyle/>
          <a:p>
            <a:pPr algn="ctr"/>
            <a:r>
              <a:rPr lang="tr-TR"/>
              <a:t>Hümanizm</a:t>
            </a:r>
          </a:p>
        </p:txBody>
      </p:sp>
      <p:sp>
        <p:nvSpPr>
          <p:cNvPr id="676873" name="AutoShape 9"/>
          <p:cNvSpPr>
            <a:spLocks noChangeArrowheads="1"/>
          </p:cNvSpPr>
          <p:nvPr/>
        </p:nvSpPr>
        <p:spPr bwMode="auto">
          <a:xfrm>
            <a:off x="3635375" y="3213100"/>
            <a:ext cx="1511300" cy="935038"/>
          </a:xfrm>
          <a:prstGeom prst="wedgeRoundRectCallout">
            <a:avLst>
              <a:gd name="adj1" fmla="val -46431"/>
              <a:gd name="adj2" fmla="val 764"/>
              <a:gd name="adj3" fmla="val 16667"/>
            </a:avLst>
          </a:prstGeom>
          <a:solidFill>
            <a:schemeClr val="accent1"/>
          </a:solidFill>
          <a:ln w="9525">
            <a:solidFill>
              <a:schemeClr val="tx1"/>
            </a:solidFill>
            <a:miter lim="800000"/>
            <a:headEnd/>
            <a:tailEnd/>
          </a:ln>
          <a:effectLst/>
        </p:spPr>
        <p:txBody>
          <a:bodyPr/>
          <a:lstStyle/>
          <a:p>
            <a:pPr algn="ctr"/>
            <a:r>
              <a:rPr lang="tr-TR"/>
              <a:t>Reform</a:t>
            </a:r>
          </a:p>
        </p:txBody>
      </p:sp>
      <p:sp>
        <p:nvSpPr>
          <p:cNvPr id="676874" name="AutoShape 10"/>
          <p:cNvSpPr>
            <a:spLocks noChangeArrowheads="1"/>
          </p:cNvSpPr>
          <p:nvPr/>
        </p:nvSpPr>
        <p:spPr bwMode="auto">
          <a:xfrm>
            <a:off x="5148263" y="4508500"/>
            <a:ext cx="1511300" cy="935038"/>
          </a:xfrm>
          <a:prstGeom prst="wedgeRoundRectCallout">
            <a:avLst>
              <a:gd name="adj1" fmla="val -12921"/>
              <a:gd name="adj2" fmla="val 2120"/>
              <a:gd name="adj3" fmla="val 16667"/>
            </a:avLst>
          </a:prstGeom>
          <a:solidFill>
            <a:schemeClr val="accent1"/>
          </a:solidFill>
          <a:ln w="9525">
            <a:solidFill>
              <a:schemeClr val="tx1"/>
            </a:solidFill>
            <a:miter lim="800000"/>
            <a:headEnd/>
            <a:tailEnd/>
          </a:ln>
          <a:effectLst/>
        </p:spPr>
        <p:txBody>
          <a:bodyPr/>
          <a:lstStyle/>
          <a:p>
            <a:pPr algn="ctr"/>
            <a:r>
              <a:rPr lang="tr-TR"/>
              <a:t>Katolik Kilisesi</a:t>
            </a:r>
          </a:p>
        </p:txBody>
      </p:sp>
      <p:sp>
        <p:nvSpPr>
          <p:cNvPr id="676875" name="AutoShape 11"/>
          <p:cNvSpPr>
            <a:spLocks noChangeArrowheads="1"/>
          </p:cNvSpPr>
          <p:nvPr/>
        </p:nvSpPr>
        <p:spPr bwMode="auto">
          <a:xfrm>
            <a:off x="7092950" y="5445125"/>
            <a:ext cx="1511300" cy="935038"/>
          </a:xfrm>
          <a:prstGeom prst="wedgeRoundRectCallout">
            <a:avLst>
              <a:gd name="adj1" fmla="val -11343"/>
              <a:gd name="adj2" fmla="val 8236"/>
              <a:gd name="adj3" fmla="val 16667"/>
            </a:avLst>
          </a:prstGeom>
          <a:solidFill>
            <a:schemeClr val="accent1"/>
          </a:solidFill>
          <a:ln w="9525">
            <a:solidFill>
              <a:schemeClr val="tx1"/>
            </a:solidFill>
            <a:miter lim="800000"/>
            <a:headEnd/>
            <a:tailEnd/>
          </a:ln>
          <a:effectLst/>
        </p:spPr>
        <p:txBody>
          <a:bodyPr/>
          <a:lstStyle/>
          <a:p>
            <a:pPr algn="ctr"/>
            <a:r>
              <a:rPr lang="tr-TR"/>
              <a:t>Sanat</a:t>
            </a:r>
          </a:p>
        </p:txBody>
      </p:sp>
      <p:sp>
        <p:nvSpPr>
          <p:cNvPr id="676876" name="AutoShape 12"/>
          <p:cNvSpPr>
            <a:spLocks noChangeArrowheads="1"/>
          </p:cNvSpPr>
          <p:nvPr/>
        </p:nvSpPr>
        <p:spPr bwMode="auto">
          <a:xfrm>
            <a:off x="5867400" y="1916113"/>
            <a:ext cx="1511300" cy="935037"/>
          </a:xfrm>
          <a:prstGeom prst="wedgeRoundRectCallout">
            <a:avLst>
              <a:gd name="adj1" fmla="val -41176"/>
              <a:gd name="adj2" fmla="val 12986"/>
              <a:gd name="adj3" fmla="val 16667"/>
            </a:avLst>
          </a:prstGeom>
          <a:solidFill>
            <a:schemeClr val="accent1"/>
          </a:solidFill>
          <a:ln w="9525">
            <a:solidFill>
              <a:schemeClr val="tx1"/>
            </a:solidFill>
            <a:miter lim="800000"/>
            <a:headEnd/>
            <a:tailEnd/>
          </a:ln>
          <a:effectLst/>
        </p:spPr>
        <p:txBody>
          <a:bodyPr/>
          <a:lstStyle/>
          <a:p>
            <a:pPr algn="ctr"/>
            <a:r>
              <a:rPr lang="tr-TR"/>
              <a:t>Edebiyat</a:t>
            </a:r>
          </a:p>
        </p:txBody>
      </p:sp>
      <p:sp>
        <p:nvSpPr>
          <p:cNvPr id="676877" name="AutoShape 13"/>
          <p:cNvSpPr>
            <a:spLocks noChangeArrowheads="1"/>
          </p:cNvSpPr>
          <p:nvPr/>
        </p:nvSpPr>
        <p:spPr bwMode="auto">
          <a:xfrm>
            <a:off x="6877050" y="3141663"/>
            <a:ext cx="1727200" cy="935037"/>
          </a:xfrm>
          <a:prstGeom prst="wedgeRoundRectCallout">
            <a:avLst>
              <a:gd name="adj1" fmla="val -26009"/>
              <a:gd name="adj2" fmla="val -9083"/>
              <a:gd name="adj3" fmla="val 16667"/>
            </a:avLst>
          </a:prstGeom>
          <a:solidFill>
            <a:schemeClr val="accent1"/>
          </a:solidFill>
          <a:ln w="9525">
            <a:solidFill>
              <a:schemeClr val="tx1"/>
            </a:solidFill>
            <a:miter lim="800000"/>
            <a:headEnd/>
            <a:tailEnd/>
          </a:ln>
          <a:effectLst/>
        </p:spPr>
        <p:txBody>
          <a:bodyPr/>
          <a:lstStyle/>
          <a:p>
            <a:pPr algn="ctr"/>
            <a:r>
              <a:rPr lang="tr-TR"/>
              <a:t>Protestanlık</a:t>
            </a:r>
          </a:p>
        </p:txBody>
      </p:sp>
      <p:sp>
        <p:nvSpPr>
          <p:cNvPr id="676878" name="AutoShape 14"/>
          <p:cNvSpPr>
            <a:spLocks noChangeArrowheads="1"/>
          </p:cNvSpPr>
          <p:nvPr/>
        </p:nvSpPr>
        <p:spPr bwMode="auto">
          <a:xfrm>
            <a:off x="2051050" y="5445125"/>
            <a:ext cx="2303463" cy="1150938"/>
          </a:xfrm>
          <a:prstGeom prst="wedgeRoundRectCallout">
            <a:avLst>
              <a:gd name="adj1" fmla="val -30426"/>
              <a:gd name="adj2" fmla="val -29032"/>
              <a:gd name="adj3" fmla="val 16667"/>
            </a:avLst>
          </a:prstGeom>
          <a:solidFill>
            <a:schemeClr val="accent1"/>
          </a:solidFill>
          <a:ln w="9525">
            <a:solidFill>
              <a:schemeClr val="tx1"/>
            </a:solidFill>
            <a:miter lim="800000"/>
            <a:headEnd/>
            <a:tailEnd/>
          </a:ln>
          <a:effectLst/>
        </p:spPr>
        <p:txBody>
          <a:bodyPr/>
          <a:lstStyle/>
          <a:p>
            <a:pPr algn="ctr"/>
            <a:r>
              <a:rPr lang="tr-TR"/>
              <a:t>Hammadde arayışı ve Sömürgecilik</a:t>
            </a:r>
          </a:p>
        </p:txBody>
      </p:sp>
      <p:sp>
        <p:nvSpPr>
          <p:cNvPr id="676879" name="Rectangle 15"/>
          <p:cNvSpPr>
            <a:spLocks noGrp="1" noChangeArrowheads="1"/>
          </p:cNvSpPr>
          <p:nvPr>
            <p:ph type="title"/>
          </p:nvPr>
        </p:nvSpPr>
        <p:spPr>
          <a:xfrm>
            <a:off x="611188" y="0"/>
            <a:ext cx="5256212" cy="1143000"/>
          </a:xfrm>
          <a:noFill/>
          <a:ln/>
        </p:spPr>
        <p:txBody>
          <a:bodyPr/>
          <a:lstStyle/>
          <a:p>
            <a:r>
              <a:rPr lang="tr-TR" sz="2800" b="1" i="1">
                <a:latin typeface="Comic Sans MS" pitchFamily="66" charset="0"/>
              </a:rPr>
              <a:t>AVRUPA’DA YENİLİKLER</a:t>
            </a:r>
          </a:p>
        </p:txBody>
      </p:sp>
    </p:spTree>
  </p:cSld>
  <p:clrMapOvr>
    <a:masterClrMapping/>
  </p:clrMapOvr>
  <p:transition>
    <p:wheel spokes="8"/>
    <p:sndAc>
      <p:stSnd>
        <p:snd r:embed="rId2" name="whoosh.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p:txBody>
          <a:bodyPr/>
          <a:lstStyle/>
          <a:p>
            <a:r>
              <a:rPr lang="tr-TR">
                <a:solidFill>
                  <a:srgbClr val="D60093"/>
                </a:solidFill>
                <a:latin typeface="Monotype Corsiva" pitchFamily="66" charset="0"/>
              </a:rPr>
              <a:t>REFORM</a:t>
            </a:r>
          </a:p>
        </p:txBody>
      </p:sp>
      <p:sp>
        <p:nvSpPr>
          <p:cNvPr id="600067" name="Rectangle 3"/>
          <p:cNvSpPr>
            <a:spLocks noGrp="1" noChangeArrowheads="1"/>
          </p:cNvSpPr>
          <p:nvPr>
            <p:ph type="body" idx="1"/>
          </p:nvPr>
        </p:nvSpPr>
        <p:spPr>
          <a:xfrm>
            <a:off x="457200" y="1196975"/>
            <a:ext cx="8229600" cy="4933950"/>
          </a:xfrm>
        </p:spPr>
        <p:txBody>
          <a:bodyPr/>
          <a:lstStyle/>
          <a:p>
            <a:pPr>
              <a:lnSpc>
                <a:spcPct val="90000"/>
              </a:lnSpc>
              <a:buFont typeface="Wingdings" pitchFamily="2" charset="2"/>
              <a:buNone/>
            </a:pPr>
            <a:r>
              <a:rPr lang="tr-TR" sz="2000">
                <a:latin typeface="Monotype Corsiva" pitchFamily="66" charset="0"/>
              </a:rPr>
              <a:t>16. yüzyılda Hristiyanlığın Katolik mezhebizde yapılan değişikliklere ve yeni düzenlemelere Reform denmiştir.</a:t>
            </a:r>
          </a:p>
          <a:p>
            <a:pPr>
              <a:lnSpc>
                <a:spcPct val="90000"/>
              </a:lnSpc>
              <a:buFont typeface="Wingdings" pitchFamily="2" charset="2"/>
              <a:buNone/>
            </a:pPr>
            <a:endParaRPr lang="tr-TR" sz="2000">
              <a:latin typeface="Monotype Corsiva" pitchFamily="66" charset="0"/>
            </a:endParaRPr>
          </a:p>
          <a:p>
            <a:pPr>
              <a:lnSpc>
                <a:spcPct val="90000"/>
              </a:lnSpc>
              <a:buFont typeface="Wingdings" pitchFamily="2" charset="2"/>
              <a:buNone/>
            </a:pPr>
            <a:r>
              <a:rPr lang="tr-TR" sz="2000">
                <a:solidFill>
                  <a:srgbClr val="D60093"/>
                </a:solidFill>
                <a:latin typeface="Monotype Corsiva" pitchFamily="66" charset="0"/>
              </a:rPr>
              <a:t>Reform’un Nedenleri:</a:t>
            </a:r>
          </a:p>
          <a:p>
            <a:pPr>
              <a:lnSpc>
                <a:spcPct val="90000"/>
              </a:lnSpc>
            </a:pPr>
            <a:r>
              <a:rPr lang="tr-TR" sz="2000">
                <a:latin typeface="Monotype Corsiva" pitchFamily="66" charset="0"/>
              </a:rPr>
              <a:t>Katolik  Kilisesi’nin amacından uzaklaşması </a:t>
            </a:r>
          </a:p>
          <a:p>
            <a:pPr>
              <a:lnSpc>
                <a:spcPct val="90000"/>
              </a:lnSpc>
            </a:pPr>
            <a:r>
              <a:rPr lang="tr-TR" sz="2000">
                <a:latin typeface="Monotype Corsiva" pitchFamily="66" charset="0"/>
              </a:rPr>
              <a:t> Papa ve Kiliselerin zenginleşmesi karşısında halkın fakirleşmesi, halkın kilisenin mallarına el koymak istemesi </a:t>
            </a:r>
          </a:p>
          <a:p>
            <a:pPr>
              <a:lnSpc>
                <a:spcPct val="90000"/>
              </a:lnSpc>
            </a:pPr>
            <a:r>
              <a:rPr lang="tr-TR" sz="2000">
                <a:latin typeface="Monotype Corsiva" pitchFamily="66" charset="0"/>
              </a:rPr>
              <a:t> Rönesans ile yayılmaya  aşlayan özgür düşünce sayesinde din adamlarının ve kilise uygulamalarının eleştirilmesi</a:t>
            </a:r>
          </a:p>
          <a:p>
            <a:pPr>
              <a:lnSpc>
                <a:spcPct val="90000"/>
              </a:lnSpc>
            </a:pPr>
            <a:r>
              <a:rPr lang="tr-TR" sz="2000">
                <a:latin typeface="Monotype Corsiva" pitchFamily="66" charset="0"/>
              </a:rPr>
              <a:t>Matbaa sayesinde İncil’in çoğaltılması ve din adamlarının anlattıkları ile dini metinlerdeki ifadelerin farklılığını görmeleri </a:t>
            </a:r>
          </a:p>
          <a:p>
            <a:pPr>
              <a:lnSpc>
                <a:spcPct val="90000"/>
              </a:lnSpc>
            </a:pPr>
            <a:r>
              <a:rPr lang="tr-TR" sz="2000">
                <a:latin typeface="Monotype Corsiva" pitchFamily="66" charset="0"/>
              </a:rPr>
              <a:t>Lüks ve israf içinde yaşayan din adamlarının dini kendi çıkarları için kullanmaları</a:t>
            </a:r>
          </a:p>
          <a:p>
            <a:pPr>
              <a:lnSpc>
                <a:spcPct val="90000"/>
              </a:lnSpc>
            </a:pPr>
            <a:r>
              <a:rPr lang="tr-TR" sz="2000">
                <a:latin typeface="Monotype Corsiva" pitchFamily="66" charset="0"/>
              </a:rPr>
              <a:t>Haçlı seferlerinin başarısız olması, Coğrafi Keşifler ile Hıristiyanlıktaki bazı inançların yanlışlığının anlaşılması, akıl  ve bilimin ön plana çıkması sonucu din adamlarına duyulan güvenin sarsılması</a:t>
            </a:r>
          </a:p>
          <a:p>
            <a:pPr>
              <a:lnSpc>
                <a:spcPct val="90000"/>
              </a:lnSpc>
            </a:pPr>
            <a:endParaRPr lang="tr-TR" sz="2000">
              <a:latin typeface="Monotype Corsiva" pitchFamily="66" charset="0"/>
            </a:endParaRP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1" name="Rectangle 3"/>
          <p:cNvSpPr>
            <a:spLocks noGrp="1" noChangeArrowheads="1"/>
          </p:cNvSpPr>
          <p:nvPr>
            <p:ph type="body" idx="1"/>
          </p:nvPr>
        </p:nvSpPr>
        <p:spPr>
          <a:xfrm>
            <a:off x="0" y="1341438"/>
            <a:ext cx="5940425" cy="5516562"/>
          </a:xfrm>
        </p:spPr>
        <p:txBody>
          <a:bodyPr/>
          <a:lstStyle/>
          <a:p>
            <a:r>
              <a:rPr lang="tr-TR">
                <a:latin typeface="Monotype Corsiva" pitchFamily="66" charset="0"/>
              </a:rPr>
              <a:t>Katolik Kilisesi’ne karşı ilk isyan Almanya’da Martin Luther başlatmıştır. Luther yayınladığı bildiri ile; “Tanrı ile kul arasına kimsenin giremeyeceğini, günahları ancak  Tanrı’nın affedebileceğini” açıklamıştır. Papa’nın Luther’i afaroz etmesi üzerine Protestanlık  hareketi başlamış ve Avrupa’da şiddetli mezhep savaşları yaşanmıştır.</a:t>
            </a:r>
          </a:p>
        </p:txBody>
      </p:sp>
      <p:pic>
        <p:nvPicPr>
          <p:cNvPr id="601092" name="Picture 4" descr="Martin_Luther2"/>
          <p:cNvPicPr>
            <a:picLocks noChangeAspect="1" noChangeArrowheads="1"/>
          </p:cNvPicPr>
          <p:nvPr/>
        </p:nvPicPr>
        <p:blipFill>
          <a:blip r:embed="rId3" cstate="print"/>
          <a:srcRect/>
          <a:stretch>
            <a:fillRect/>
          </a:stretch>
        </p:blipFill>
        <p:spPr bwMode="auto">
          <a:xfrm>
            <a:off x="5580063" y="1341438"/>
            <a:ext cx="3024187" cy="3959225"/>
          </a:xfrm>
          <a:prstGeom prst="rect">
            <a:avLst/>
          </a:prstGeom>
          <a:noFill/>
          <a:ln w="9525">
            <a:noFill/>
            <a:miter lim="800000"/>
            <a:headEnd/>
            <a:tailEnd/>
          </a:ln>
        </p:spPr>
      </p:pic>
      <p:sp>
        <p:nvSpPr>
          <p:cNvPr id="601093" name="Rectangle 5"/>
          <p:cNvSpPr>
            <a:spLocks noChangeArrowheads="1"/>
          </p:cNvSpPr>
          <p:nvPr/>
        </p:nvSpPr>
        <p:spPr bwMode="auto">
          <a:xfrm>
            <a:off x="5795963" y="5445125"/>
            <a:ext cx="3025775" cy="431800"/>
          </a:xfrm>
          <a:prstGeom prst="rect">
            <a:avLst/>
          </a:prstGeom>
          <a:solidFill>
            <a:schemeClr val="accent1"/>
          </a:solidFill>
          <a:ln w="9525">
            <a:solidFill>
              <a:schemeClr val="tx1"/>
            </a:solidFill>
            <a:miter lim="800000"/>
            <a:headEnd/>
            <a:tailEnd/>
          </a:ln>
          <a:effectLst/>
        </p:spPr>
        <p:txBody>
          <a:bodyPr wrap="none" anchor="ctr"/>
          <a:lstStyle/>
          <a:p>
            <a:pPr algn="ctr"/>
            <a:r>
              <a:rPr lang="tr-TR" sz="2800"/>
              <a:t>Martin Luther</a:t>
            </a: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title"/>
          </p:nvPr>
        </p:nvSpPr>
        <p:spPr/>
        <p:txBody>
          <a:bodyPr/>
          <a:lstStyle/>
          <a:p>
            <a:r>
              <a:rPr lang="tr-TR">
                <a:solidFill>
                  <a:srgbClr val="0066FF"/>
                </a:solidFill>
                <a:latin typeface="Monotype Corsiva" pitchFamily="66" charset="0"/>
              </a:rPr>
              <a:t>Reform’un Sonuçları</a:t>
            </a:r>
          </a:p>
        </p:txBody>
      </p:sp>
      <p:sp>
        <p:nvSpPr>
          <p:cNvPr id="604163" name="Rectangle 3"/>
          <p:cNvSpPr>
            <a:spLocks noGrp="1" noChangeArrowheads="1"/>
          </p:cNvSpPr>
          <p:nvPr>
            <p:ph type="body" idx="1"/>
          </p:nvPr>
        </p:nvSpPr>
        <p:spPr>
          <a:xfrm>
            <a:off x="457200" y="1600200"/>
            <a:ext cx="8229600" cy="4997450"/>
          </a:xfrm>
        </p:spPr>
        <p:txBody>
          <a:bodyPr/>
          <a:lstStyle/>
          <a:p>
            <a:pPr>
              <a:lnSpc>
                <a:spcPct val="90000"/>
              </a:lnSpc>
            </a:pPr>
            <a:r>
              <a:rPr lang="tr-TR">
                <a:latin typeface="Monotype Corsiva" pitchFamily="66" charset="0"/>
              </a:rPr>
              <a:t>Katolik  mezhebi parçalndı. Protestanlık , Kalvenizm ve Anglikanizm gibi mezhepler  ortaya çıktı. </a:t>
            </a:r>
          </a:p>
          <a:p>
            <a:pPr>
              <a:lnSpc>
                <a:spcPct val="90000"/>
              </a:lnSpc>
            </a:pPr>
            <a:r>
              <a:rPr lang="tr-TR">
                <a:latin typeface="Monotype Corsiva" pitchFamily="66" charset="0"/>
              </a:rPr>
              <a:t>Protestanlık yaıldığı yerlerde kiliselerin mallarına el konuldu.</a:t>
            </a:r>
          </a:p>
          <a:p>
            <a:pPr>
              <a:lnSpc>
                <a:spcPct val="90000"/>
              </a:lnSpc>
            </a:pPr>
            <a:r>
              <a:rPr lang="tr-TR">
                <a:latin typeface="Monotype Corsiva" pitchFamily="66" charset="0"/>
              </a:rPr>
              <a:t>Eğitim ve öğretim kilisenin elinden alınarak laikleştirildi. </a:t>
            </a:r>
          </a:p>
          <a:p>
            <a:pPr>
              <a:lnSpc>
                <a:spcPct val="90000"/>
              </a:lnSpc>
            </a:pPr>
            <a:r>
              <a:rPr lang="tr-TR">
                <a:latin typeface="Monotype Corsiva" pitchFamily="66" charset="0"/>
              </a:rPr>
              <a:t>Avrupa’da düşünceyi ve gelişmeyi engelleyen dini faktörler ortadan kalktı.</a:t>
            </a:r>
          </a:p>
          <a:p>
            <a:pPr>
              <a:lnSpc>
                <a:spcPct val="90000"/>
              </a:lnSpc>
            </a:pPr>
            <a:r>
              <a:rPr lang="tr-TR">
                <a:latin typeface="Monotype Corsiva" pitchFamily="66" charset="0"/>
              </a:rPr>
              <a:t>Kilise ve din adamları saygınlığını kaybetti. Katolik Kilisesi kendini düzeltmek zorunda kaldı. </a:t>
            </a: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p:txBody>
          <a:bodyPr/>
          <a:lstStyle/>
          <a:p>
            <a:r>
              <a:rPr lang="tr-TR">
                <a:solidFill>
                  <a:srgbClr val="D60093"/>
                </a:solidFill>
                <a:latin typeface="Monotype Corsiva" pitchFamily="66" charset="0"/>
              </a:rPr>
              <a:t>AYDINLANMA ÇAĞI</a:t>
            </a:r>
          </a:p>
        </p:txBody>
      </p:sp>
      <p:sp>
        <p:nvSpPr>
          <p:cNvPr id="605187" name="Rectangle 3"/>
          <p:cNvSpPr>
            <a:spLocks noGrp="1" noChangeArrowheads="1"/>
          </p:cNvSpPr>
          <p:nvPr>
            <p:ph type="body" idx="1"/>
          </p:nvPr>
        </p:nvSpPr>
        <p:spPr/>
        <p:txBody>
          <a:bodyPr/>
          <a:lstStyle/>
          <a:p>
            <a:pPr>
              <a:buFont typeface="Wingdings" pitchFamily="2" charset="2"/>
              <a:buNone/>
            </a:pPr>
            <a:r>
              <a:rPr lang="tr-TR"/>
              <a:t> </a:t>
            </a:r>
            <a:r>
              <a:rPr lang="tr-TR">
                <a:latin typeface="Monotype Corsiva" pitchFamily="66" charset="0"/>
              </a:rPr>
              <a:t>18.yüzyılda Avrupa’da ortaya çıkan ve her konuda akla öncülük tanıyan düşünce sitemidir. Bu düşünce sisteminin etkisiyle bilim alanında büyük  gelişmeler  olmuştur. Bu dönemde deney ve gözlem önem kazanmıştır. Bu dönemin önemli bilim insanları Newton, Kopernik, Galie ve Dekart’tır.</a:t>
            </a:r>
          </a:p>
          <a:p>
            <a:pPr>
              <a:buFont typeface="Wingdings" pitchFamily="2" charset="2"/>
              <a:buNone/>
            </a:pPr>
            <a:r>
              <a:rPr lang="tr-TR">
                <a:latin typeface="Monotype Corsiva" pitchFamily="66" charset="0"/>
              </a:rPr>
              <a:t>Ayrıca sosyal bilimler alanında J.J. Russo ve müzik alanında Mozart ünlü kişilerdir.</a:t>
            </a:r>
            <a:endParaRPr lang="tr-T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p:txBody>
          <a:bodyPr/>
          <a:lstStyle/>
          <a:p>
            <a:r>
              <a:rPr lang="tr-TR"/>
              <a:t>Aydınlanma Çağı’nın Sonuçları</a:t>
            </a:r>
          </a:p>
        </p:txBody>
      </p:sp>
      <p:sp>
        <p:nvSpPr>
          <p:cNvPr id="606211" name="Rectangle 3"/>
          <p:cNvSpPr>
            <a:spLocks noGrp="1" noChangeArrowheads="1"/>
          </p:cNvSpPr>
          <p:nvPr>
            <p:ph type="body" idx="1"/>
          </p:nvPr>
        </p:nvSpPr>
        <p:spPr/>
        <p:txBody>
          <a:bodyPr/>
          <a:lstStyle/>
          <a:p>
            <a:pPr>
              <a:lnSpc>
                <a:spcPct val="90000"/>
              </a:lnSpc>
            </a:pPr>
            <a:r>
              <a:rPr lang="tr-TR"/>
              <a:t>Bilim, sanat, edebiyat, siyaset ve sosyal alanlarda önemli eserler verilmiştir.</a:t>
            </a:r>
          </a:p>
          <a:p>
            <a:pPr>
              <a:lnSpc>
                <a:spcPct val="90000"/>
              </a:lnSpc>
            </a:pPr>
            <a:r>
              <a:rPr lang="tr-TR"/>
              <a:t>Avrupa’da pek çok düşünce sistemi değişmiş, yerini akılcı düşünce almıştır.</a:t>
            </a:r>
          </a:p>
          <a:p>
            <a:pPr>
              <a:lnSpc>
                <a:spcPct val="90000"/>
              </a:lnSpc>
            </a:pPr>
            <a:r>
              <a:rPr lang="tr-TR"/>
              <a:t>Bilimsel ve teknolojik gelişmeler sanayi inkılabının temllerini oluşturmuştur.</a:t>
            </a:r>
          </a:p>
          <a:p>
            <a:pPr>
              <a:lnSpc>
                <a:spcPct val="90000"/>
              </a:lnSpc>
            </a:pPr>
            <a:r>
              <a:rPr lang="tr-TR"/>
              <a:t>Siyasi ve sosyal gelişmeler Amerika Birleşik Devletleri’nin kurulmasında ve Fransız İhtilali’nin çıkmasında etkili olmuştur.</a:t>
            </a:r>
          </a:p>
        </p:txBody>
      </p:sp>
    </p:spTree>
  </p:cSld>
  <p:clrMapOvr>
    <a:masterClrMapping/>
  </p:clrMapOvr>
  <p:transition>
    <p:wheel spokes="8"/>
    <p:sndAc>
      <p:stSnd>
        <p:snd r:embed="rId2" name="whoosh.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1" name="Rectangle 3"/>
          <p:cNvSpPr>
            <a:spLocks noGrp="1" noChangeArrowheads="1"/>
          </p:cNvSpPr>
          <p:nvPr>
            <p:ph type="body" idx="1"/>
          </p:nvPr>
        </p:nvSpPr>
        <p:spPr>
          <a:xfrm>
            <a:off x="468313" y="188913"/>
            <a:ext cx="8229600" cy="5867400"/>
          </a:xfrm>
          <a:solidFill>
            <a:schemeClr val="folHlink"/>
          </a:solidFill>
        </p:spPr>
        <p:txBody>
          <a:bodyPr/>
          <a:lstStyle/>
          <a:p>
            <a:pPr>
              <a:buFontTx/>
              <a:buNone/>
            </a:pPr>
            <a:r>
              <a:rPr lang="tr-TR" sz="2400">
                <a:latin typeface="Monotype Corsiva" pitchFamily="66" charset="0"/>
              </a:rPr>
              <a:t>“</a:t>
            </a:r>
            <a:r>
              <a:rPr lang="tr-TR" sz="2400" b="1">
                <a:latin typeface="Monotype Corsiva" pitchFamily="66" charset="0"/>
              </a:rPr>
              <a:t>Bilim ve Sanat Hürriyeti” Anayasa ile güvence altına alınmıştır.</a:t>
            </a:r>
          </a:p>
          <a:p>
            <a:pPr>
              <a:buFontTx/>
              <a:buNone/>
            </a:pPr>
            <a:r>
              <a:rPr lang="tr-TR" sz="2400" b="1">
                <a:solidFill>
                  <a:srgbClr val="D60093"/>
                </a:solidFill>
                <a:latin typeface="Monotype Corsiva" pitchFamily="66" charset="0"/>
              </a:rPr>
              <a:t>Madde 27:</a:t>
            </a:r>
            <a:r>
              <a:rPr lang="tr-TR" sz="2400" b="1">
                <a:solidFill>
                  <a:srgbClr val="0066FF"/>
                </a:solidFill>
                <a:latin typeface="Monotype Corsiva" pitchFamily="66" charset="0"/>
              </a:rPr>
              <a:t>”Herkes, bilim ve sanatı serbestçe öğrenme ve öğretme, açıklama, yayma ve bu alanlarda her türlü araştırma hakkına sahiptir.”</a:t>
            </a:r>
          </a:p>
          <a:p>
            <a:pPr>
              <a:buFontTx/>
              <a:buNone/>
            </a:pPr>
            <a:r>
              <a:rPr lang="tr-TR" sz="2400" b="1">
                <a:latin typeface="Monotype Corsiva" pitchFamily="66" charset="0"/>
              </a:rPr>
              <a:t>Dünya’yı içinde yaşadığımız evreni hatta yaşamın kendisini anlamak için bilim gereklidir. Bilim insanları bize evreni anlamak için yol gösteren kılavuzlardır. Bilim nisanı bir soruna çözüm bulmak için harekete geçendir; engel tanımadan, imkansız diye bilen şeylere ulaşmak için yeni yollar arayandır. Kendimize neden? Nasıl? Ne zaman? Gibi sorular sormaya başladığımız zaman biz de bilim insanı olma yolundayız demektir. Eski çağlarda insanlar tarımsal faaliyetlerini gerçekleştirmek, kervanlara gece yön verebilmek ve dini günleri belirlmek için astronomiye ilgi duymuşlardır.</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p:txBody>
          <a:bodyPr/>
          <a:lstStyle/>
          <a:p>
            <a:r>
              <a:rPr lang="tr-TR" sz="2400" b="1">
                <a:latin typeface="Monotype Corsiva" pitchFamily="66" charset="0"/>
              </a:rPr>
              <a:t>Astronominin gelişmesine katkıda bulunan bilim insanlardan bazıları;</a:t>
            </a:r>
          </a:p>
        </p:txBody>
      </p:sp>
      <p:graphicFrame>
        <p:nvGraphicFramePr>
          <p:cNvPr id="614658" name="Group 258"/>
          <p:cNvGraphicFramePr>
            <a:graphicFrameLocks noGrp="1"/>
          </p:cNvGraphicFramePr>
          <p:nvPr>
            <p:ph type="tbl" idx="1"/>
          </p:nvPr>
        </p:nvGraphicFramePr>
        <p:xfrm>
          <a:off x="457200" y="1600200"/>
          <a:ext cx="8229600" cy="2778761"/>
        </p:xfrm>
        <a:graphic>
          <a:graphicData uri="http://schemas.openxmlformats.org/drawingml/2006/table">
            <a:tbl>
              <a:tblPr/>
              <a:tblGrid>
                <a:gridCol w="2743200"/>
                <a:gridCol w="2743200"/>
                <a:gridCol w="2743200"/>
              </a:tblGrid>
              <a:tr h="533400">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Batlamyus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Kopernik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Kepler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Harezmi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Takiyüddin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Isaac Newton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Nasıreddin Tusi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Giordano Bruno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Albert Einstein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Ali Kuşçu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Tycho Braha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Biruni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chemeClr val="bg2"/>
                    </a:solidFill>
                  </a:tcPr>
                </a:tc>
              </a:tr>
              <a:tr h="466725">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Uluğ Bey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Galileo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tr-TR" sz="2800" b="0" i="0" u="none" strike="noStrike" cap="none" normalizeH="0" baseline="0" smtClean="0">
                          <a:ln>
                            <a:noFill/>
                          </a:ln>
                          <a:solidFill>
                            <a:srgbClr val="D60093"/>
                          </a:solidFill>
                          <a:effectLst/>
                          <a:latin typeface="Monotype Corsiva" pitchFamily="66" charset="0"/>
                        </a:rPr>
                        <a:t> Farabi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477" name="Picture 5" descr="Farabi"/>
          <p:cNvPicPr>
            <a:picLocks noGrp="1" noChangeAspect="1" noChangeArrowheads="1"/>
          </p:cNvPicPr>
          <p:nvPr>
            <p:ph/>
          </p:nvPr>
        </p:nvPicPr>
        <p:blipFill>
          <a:blip r:embed="rId2" cstate="print"/>
          <a:srcRect/>
          <a:stretch>
            <a:fillRect/>
          </a:stretch>
        </p:blipFill>
        <p:spPr>
          <a:xfrm>
            <a:off x="7164388" y="1700213"/>
            <a:ext cx="1979612" cy="3097212"/>
          </a:xfrm>
        </p:spPr>
      </p:pic>
      <p:sp>
        <p:nvSpPr>
          <p:cNvPr id="617478" name="Rectangle 6"/>
          <p:cNvSpPr>
            <a:spLocks noChangeArrowheads="1"/>
          </p:cNvSpPr>
          <p:nvPr/>
        </p:nvSpPr>
        <p:spPr bwMode="auto">
          <a:xfrm>
            <a:off x="395288" y="1700213"/>
            <a:ext cx="6769100" cy="3097212"/>
          </a:xfrm>
          <a:prstGeom prst="rect">
            <a:avLst/>
          </a:prstGeom>
          <a:solidFill>
            <a:schemeClr val="accent1"/>
          </a:solidFill>
          <a:ln w="9525">
            <a:solidFill>
              <a:schemeClr val="tx1"/>
            </a:solidFill>
            <a:miter lim="800000"/>
            <a:headEnd/>
            <a:tailEnd/>
          </a:ln>
          <a:effectLst/>
        </p:spPr>
        <p:txBody>
          <a:bodyPr wrap="none" anchor="ctr"/>
          <a:lstStyle/>
          <a:p>
            <a:pPr algn="ctr"/>
            <a:r>
              <a:rPr lang="tr-TR" b="1">
                <a:solidFill>
                  <a:srgbClr val="D60093"/>
                </a:solidFill>
              </a:rPr>
              <a:t>Matemetik , fizik , astronomi, felsefe, mantık ve siyaset  alan-</a:t>
            </a:r>
          </a:p>
          <a:p>
            <a:pPr algn="ctr"/>
            <a:r>
              <a:rPr lang="tr-TR" b="1">
                <a:solidFill>
                  <a:srgbClr val="D60093"/>
                </a:solidFill>
              </a:rPr>
              <a:t>Larında çalışmalar yapmıştır. “Erdemli Toplum” “Aklın An-</a:t>
            </a:r>
          </a:p>
          <a:p>
            <a:pPr algn="ctr"/>
            <a:r>
              <a:rPr lang="tr-TR" b="1">
                <a:solidFill>
                  <a:srgbClr val="D60093"/>
                </a:solidFill>
              </a:rPr>
              <a:t>lamları”  “Hikmetlerin Özleri”  başlıca eserleridir. Aristo’nun </a:t>
            </a:r>
          </a:p>
          <a:p>
            <a:pPr algn="ctr"/>
            <a:r>
              <a:rPr lang="tr-TR" b="1">
                <a:solidFill>
                  <a:srgbClr val="D60093"/>
                </a:solidFill>
              </a:rPr>
              <a:t>eserlerini inceleyip yeni yorumlar  getirdiği için ikinci öğretmen </a:t>
            </a:r>
          </a:p>
          <a:p>
            <a:pPr algn="ctr"/>
            <a:r>
              <a:rPr lang="tr-TR" b="1">
                <a:solidFill>
                  <a:srgbClr val="D60093"/>
                </a:solidFill>
              </a:rPr>
              <a:t>Anlamına gelen “Muallim-i Sani” ünvanıyla anılmıştır. </a:t>
            </a:r>
          </a:p>
        </p:txBody>
      </p:sp>
      <p:sp>
        <p:nvSpPr>
          <p:cNvPr id="617480" name="AutoShape 8"/>
          <p:cNvSpPr>
            <a:spLocks noChangeArrowheads="1"/>
          </p:cNvSpPr>
          <p:nvPr/>
        </p:nvSpPr>
        <p:spPr bwMode="auto">
          <a:xfrm>
            <a:off x="684213" y="476250"/>
            <a:ext cx="4608512" cy="1081088"/>
          </a:xfrm>
          <a:prstGeom prst="downArrowCallout">
            <a:avLst>
              <a:gd name="adj1" fmla="val 106571"/>
              <a:gd name="adj2" fmla="val 106571"/>
              <a:gd name="adj3" fmla="val 16667"/>
              <a:gd name="adj4" fmla="val 66667"/>
            </a:avLst>
          </a:prstGeom>
          <a:solidFill>
            <a:schemeClr val="bg2"/>
          </a:solidFill>
          <a:ln w="9525">
            <a:solidFill>
              <a:schemeClr val="tx1"/>
            </a:solidFill>
            <a:miter lim="800000"/>
            <a:headEnd/>
            <a:tailEnd/>
          </a:ln>
          <a:effectLst/>
        </p:spPr>
        <p:txBody>
          <a:bodyPr wrap="none" anchor="ctr"/>
          <a:lstStyle/>
          <a:p>
            <a:pPr algn="ctr"/>
            <a:r>
              <a:rPr lang="tr-TR" sz="2800" b="1"/>
              <a:t>FARABİ (870 – 950)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9525" name="Picture 5" descr="ibnisina2106h"/>
          <p:cNvPicPr>
            <a:picLocks noGrp="1" noChangeAspect="1" noChangeArrowheads="1"/>
          </p:cNvPicPr>
          <p:nvPr>
            <p:ph/>
          </p:nvPr>
        </p:nvPicPr>
        <p:blipFill>
          <a:blip r:embed="rId2" cstate="print"/>
          <a:srcRect/>
          <a:stretch>
            <a:fillRect/>
          </a:stretch>
        </p:blipFill>
        <p:spPr>
          <a:xfrm>
            <a:off x="6443663" y="2133600"/>
            <a:ext cx="2095500" cy="2305050"/>
          </a:xfrm>
        </p:spPr>
      </p:pic>
      <p:sp>
        <p:nvSpPr>
          <p:cNvPr id="619526" name="Rectangle 6"/>
          <p:cNvSpPr>
            <a:spLocks noChangeArrowheads="1"/>
          </p:cNvSpPr>
          <p:nvPr/>
        </p:nvSpPr>
        <p:spPr bwMode="auto">
          <a:xfrm>
            <a:off x="684213" y="2133600"/>
            <a:ext cx="5832475" cy="2303463"/>
          </a:xfrm>
          <a:prstGeom prst="rect">
            <a:avLst/>
          </a:prstGeom>
          <a:solidFill>
            <a:schemeClr val="accent1"/>
          </a:solidFill>
          <a:ln w="9525">
            <a:solidFill>
              <a:schemeClr val="tx1"/>
            </a:solidFill>
            <a:miter lim="800000"/>
            <a:headEnd/>
            <a:tailEnd/>
          </a:ln>
          <a:effectLst/>
        </p:spPr>
        <p:txBody>
          <a:bodyPr wrap="none" anchor="ctr"/>
          <a:lstStyle/>
          <a:p>
            <a:pPr algn="ctr"/>
            <a:r>
              <a:rPr lang="tr-TR" b="1">
                <a:solidFill>
                  <a:srgbClr val="D60093"/>
                </a:solidFill>
              </a:rPr>
              <a:t>Felsefe, mantık, tıp, biyoloji vb. Konularda yaklaşık </a:t>
            </a:r>
          </a:p>
          <a:p>
            <a:pPr algn="ctr"/>
            <a:r>
              <a:rPr lang="tr-TR" b="1">
                <a:solidFill>
                  <a:srgbClr val="D60093"/>
                </a:solidFill>
              </a:rPr>
              <a:t>220 eser yazmıştır. “Tıp Kanunu” adlı eseri latinceye </a:t>
            </a:r>
          </a:p>
          <a:p>
            <a:pPr algn="ctr"/>
            <a:r>
              <a:rPr lang="tr-TR" b="1">
                <a:solidFill>
                  <a:srgbClr val="D60093"/>
                </a:solidFill>
              </a:rPr>
              <a:t>çevrilerek  Avrupa üniversitelerinde ders kitabı olarak</a:t>
            </a:r>
          </a:p>
          <a:p>
            <a:pPr algn="ctr"/>
            <a:r>
              <a:rPr lang="tr-TR" b="1">
                <a:solidFill>
                  <a:srgbClr val="D60093"/>
                </a:solidFill>
              </a:rPr>
              <a:t>okutulmuştur.</a:t>
            </a:r>
          </a:p>
        </p:txBody>
      </p:sp>
      <p:sp>
        <p:nvSpPr>
          <p:cNvPr id="619527" name="AutoShape 7"/>
          <p:cNvSpPr>
            <a:spLocks noChangeArrowheads="1"/>
          </p:cNvSpPr>
          <p:nvPr/>
        </p:nvSpPr>
        <p:spPr bwMode="auto">
          <a:xfrm>
            <a:off x="611188" y="836613"/>
            <a:ext cx="5184775" cy="1223962"/>
          </a:xfrm>
          <a:prstGeom prst="downArrowCallout">
            <a:avLst>
              <a:gd name="adj1" fmla="val 105901"/>
              <a:gd name="adj2" fmla="val 105901"/>
              <a:gd name="adj3" fmla="val 16667"/>
              <a:gd name="adj4" fmla="val 66667"/>
            </a:avLst>
          </a:prstGeom>
          <a:solidFill>
            <a:schemeClr val="bg2"/>
          </a:solidFill>
          <a:ln w="9525">
            <a:solidFill>
              <a:schemeClr val="tx1"/>
            </a:solidFill>
            <a:miter lim="800000"/>
            <a:headEnd/>
            <a:tailEnd/>
          </a:ln>
          <a:effectLst/>
        </p:spPr>
        <p:txBody>
          <a:bodyPr wrap="none" anchor="ctr"/>
          <a:lstStyle/>
          <a:p>
            <a:pPr algn="ctr"/>
            <a:endParaRPr lang="tr-TR" b="1">
              <a:solidFill>
                <a:srgbClr val="808000"/>
              </a:solidFill>
            </a:endParaRPr>
          </a:p>
          <a:p>
            <a:pPr algn="ctr"/>
            <a:r>
              <a:rPr lang="tr-TR" b="1">
                <a:solidFill>
                  <a:srgbClr val="808000"/>
                </a:solidFill>
              </a:rPr>
              <a:t>İBN-İ SİNA ( 980 – 1037 )</a:t>
            </a:r>
          </a:p>
          <a:p>
            <a:pPr algn="ctr"/>
            <a:r>
              <a:rPr lang="tr-TR" b="1">
                <a:solidFill>
                  <a:srgbClr val="808000"/>
                </a:solidFill>
              </a:rPr>
              <a:t>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1573" name="Picture 5" descr="biruni"/>
          <p:cNvPicPr>
            <a:picLocks noGrp="1" noChangeAspect="1" noChangeArrowheads="1"/>
          </p:cNvPicPr>
          <p:nvPr>
            <p:ph/>
          </p:nvPr>
        </p:nvPicPr>
        <p:blipFill>
          <a:blip r:embed="rId2" cstate="print"/>
          <a:srcRect/>
          <a:stretch>
            <a:fillRect/>
          </a:stretch>
        </p:blipFill>
        <p:spPr>
          <a:xfrm>
            <a:off x="6372225" y="1341438"/>
            <a:ext cx="2590800" cy="3816350"/>
          </a:xfrm>
        </p:spPr>
      </p:pic>
      <p:sp>
        <p:nvSpPr>
          <p:cNvPr id="621574" name="Rectangle 6"/>
          <p:cNvSpPr>
            <a:spLocks noChangeArrowheads="1"/>
          </p:cNvSpPr>
          <p:nvPr/>
        </p:nvSpPr>
        <p:spPr bwMode="auto">
          <a:xfrm>
            <a:off x="0" y="1341438"/>
            <a:ext cx="6372225" cy="3816350"/>
          </a:xfrm>
          <a:prstGeom prst="rect">
            <a:avLst/>
          </a:prstGeom>
          <a:solidFill>
            <a:schemeClr val="accent1"/>
          </a:solidFill>
          <a:ln w="9525">
            <a:solidFill>
              <a:schemeClr val="tx1"/>
            </a:solidFill>
            <a:miter lim="800000"/>
            <a:headEnd/>
            <a:tailEnd/>
          </a:ln>
          <a:effectLst/>
        </p:spPr>
        <p:txBody>
          <a:bodyPr wrap="none" anchor="ctr"/>
          <a:lstStyle/>
          <a:p>
            <a:pPr algn="ctr"/>
            <a:r>
              <a:rPr lang="tr-TR" sz="1800" b="1">
                <a:solidFill>
                  <a:srgbClr val="D60093"/>
                </a:solidFill>
              </a:rPr>
              <a:t>Matematik, geometri, coğrafya ve astronomi alanlarında eserler yazdı. </a:t>
            </a:r>
          </a:p>
          <a:p>
            <a:pPr algn="ctr"/>
            <a:r>
              <a:rPr lang="tr-TR" sz="1800" b="1">
                <a:solidFill>
                  <a:srgbClr val="D60093"/>
                </a:solidFill>
              </a:rPr>
              <a:t>Yıldızların uazklığını ve açılarını ölçen aletler geliştirdi. Ekvatorun uzunlu-</a:t>
            </a:r>
          </a:p>
          <a:p>
            <a:pPr algn="ctr"/>
            <a:r>
              <a:rPr lang="tr-TR" sz="1800" b="1">
                <a:solidFill>
                  <a:srgbClr val="D60093"/>
                </a:solidFill>
              </a:rPr>
              <a:t>ğunu az bir yanılmayla buldu. 1973 yılında doğumunun 1000. yıldönümü </a:t>
            </a:r>
          </a:p>
          <a:p>
            <a:pPr algn="ctr"/>
            <a:r>
              <a:rPr lang="tr-TR" sz="1800" b="1">
                <a:solidFill>
                  <a:srgbClr val="D60093"/>
                </a:solidFill>
              </a:rPr>
              <a:t>nedeniyle UNESCO öncülüğünde bütün dünyada anılmış ve bir çok ülkede </a:t>
            </a:r>
          </a:p>
          <a:p>
            <a:pPr algn="ctr"/>
            <a:r>
              <a:rPr lang="tr-TR" sz="1800" b="1">
                <a:solidFill>
                  <a:srgbClr val="D60093"/>
                </a:solidFill>
              </a:rPr>
              <a:t>adına pul  bastırılmıştır. </a:t>
            </a:r>
          </a:p>
        </p:txBody>
      </p:sp>
      <p:sp>
        <p:nvSpPr>
          <p:cNvPr id="621575" name="AutoShape 7"/>
          <p:cNvSpPr>
            <a:spLocks noChangeArrowheads="1"/>
          </p:cNvSpPr>
          <p:nvPr/>
        </p:nvSpPr>
        <p:spPr bwMode="auto">
          <a:xfrm>
            <a:off x="395288" y="404813"/>
            <a:ext cx="4608512" cy="792162"/>
          </a:xfrm>
          <a:prstGeom prst="downArrowCallout">
            <a:avLst>
              <a:gd name="adj1" fmla="val 145441"/>
              <a:gd name="adj2" fmla="val 145441"/>
              <a:gd name="adj3" fmla="val 16667"/>
              <a:gd name="adj4" fmla="val 66667"/>
            </a:avLst>
          </a:prstGeom>
          <a:solidFill>
            <a:schemeClr val="accent1"/>
          </a:solidFill>
          <a:ln w="9525">
            <a:solidFill>
              <a:schemeClr val="tx1"/>
            </a:solidFill>
            <a:miter lim="800000"/>
            <a:headEnd/>
            <a:tailEnd/>
          </a:ln>
          <a:effectLst/>
        </p:spPr>
        <p:txBody>
          <a:bodyPr wrap="none" anchor="ctr"/>
          <a:lstStyle/>
          <a:p>
            <a:pPr algn="ctr"/>
            <a:r>
              <a:rPr lang="tr-TR" b="1"/>
              <a:t>BİRUNİ ( 973 – 1051)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a:xfrm>
            <a:off x="5292725" y="2492375"/>
            <a:ext cx="3600450" cy="1143000"/>
          </a:xfrm>
        </p:spPr>
        <p:txBody>
          <a:bodyPr/>
          <a:lstStyle/>
          <a:p>
            <a:r>
              <a:rPr lang="tr-TR" sz="3400" b="1" dirty="0">
                <a:latin typeface="Comic Sans MS" pitchFamily="66" charset="0"/>
              </a:rPr>
              <a:t>COĞRAFİ    </a:t>
            </a:r>
            <a:br>
              <a:rPr lang="tr-TR" sz="3400" b="1" dirty="0">
                <a:latin typeface="Comic Sans MS" pitchFamily="66" charset="0"/>
              </a:rPr>
            </a:br>
            <a:r>
              <a:rPr lang="tr-TR" sz="3400" b="1" dirty="0">
                <a:latin typeface="Comic Sans MS" pitchFamily="66" charset="0"/>
              </a:rPr>
              <a:t>     KEŞİFLER</a:t>
            </a:r>
          </a:p>
        </p:txBody>
      </p:sp>
      <p:sp>
        <p:nvSpPr>
          <p:cNvPr id="665603" name="Rectangle 3"/>
          <p:cNvSpPr>
            <a:spLocks noGrp="1" noChangeArrowheads="1"/>
          </p:cNvSpPr>
          <p:nvPr>
            <p:ph type="body" idx="1"/>
          </p:nvPr>
        </p:nvSpPr>
        <p:spPr>
          <a:xfrm>
            <a:off x="468313" y="5013325"/>
            <a:ext cx="7848600" cy="1693863"/>
          </a:xfrm>
        </p:spPr>
        <p:txBody>
          <a:bodyPr/>
          <a:lstStyle/>
          <a:p>
            <a:pPr>
              <a:lnSpc>
                <a:spcPct val="90000"/>
              </a:lnSpc>
              <a:buFont typeface="Wingdings" pitchFamily="2" charset="2"/>
              <a:buNone/>
            </a:pPr>
            <a:r>
              <a:rPr lang="tr-TR" sz="2800" dirty="0"/>
              <a:t>   15. ve 16. yüzyıllarda Avrupalıların yeni ticaret yolları bulmak amacıyla başlattıkları ve yeni okyanusların ve kıtaların bulunması sonucunu getiren keşiflerdir.</a:t>
            </a:r>
          </a:p>
        </p:txBody>
      </p:sp>
      <p:pic>
        <p:nvPicPr>
          <p:cNvPr id="665605" name="Picture 5" descr="kesifler_7"/>
          <p:cNvPicPr>
            <a:picLocks noChangeAspect="1" noChangeArrowheads="1"/>
          </p:cNvPicPr>
          <p:nvPr/>
        </p:nvPicPr>
        <p:blipFill>
          <a:blip r:embed="rId3" cstate="print"/>
          <a:srcRect/>
          <a:stretch>
            <a:fillRect/>
          </a:stretch>
        </p:blipFill>
        <p:spPr bwMode="auto">
          <a:xfrm>
            <a:off x="179388" y="1125538"/>
            <a:ext cx="4824412" cy="3810000"/>
          </a:xfrm>
          <a:prstGeom prst="rect">
            <a:avLst/>
          </a:prstGeom>
          <a:noFill/>
        </p:spPr>
      </p:pic>
    </p:spTree>
  </p:cSld>
  <p:clrMapOvr>
    <a:masterClrMapping/>
  </p:clrMapOvr>
  <p:transition>
    <p:wheel spokes="8"/>
    <p:sndAc>
      <p:stSnd>
        <p:snd r:embed="rId2" name="whoosh.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3621" name="Picture 5" descr="galileo"/>
          <p:cNvPicPr>
            <a:picLocks noGrp="1" noChangeAspect="1" noChangeArrowheads="1"/>
          </p:cNvPicPr>
          <p:nvPr>
            <p:ph/>
          </p:nvPr>
        </p:nvPicPr>
        <p:blipFill>
          <a:blip r:embed="rId2" cstate="print"/>
          <a:srcRect/>
          <a:stretch>
            <a:fillRect/>
          </a:stretch>
        </p:blipFill>
        <p:spPr>
          <a:xfrm>
            <a:off x="5894388" y="1773238"/>
            <a:ext cx="3249612" cy="3311525"/>
          </a:xfrm>
        </p:spPr>
      </p:pic>
      <p:sp>
        <p:nvSpPr>
          <p:cNvPr id="623622" name="Rectangle 6"/>
          <p:cNvSpPr>
            <a:spLocks noChangeArrowheads="1"/>
          </p:cNvSpPr>
          <p:nvPr/>
        </p:nvSpPr>
        <p:spPr bwMode="auto">
          <a:xfrm>
            <a:off x="0" y="1773238"/>
            <a:ext cx="5940425" cy="3311525"/>
          </a:xfrm>
          <a:prstGeom prst="rect">
            <a:avLst/>
          </a:prstGeom>
          <a:solidFill>
            <a:schemeClr val="accent1"/>
          </a:solidFill>
          <a:ln w="9525">
            <a:solidFill>
              <a:schemeClr val="tx1"/>
            </a:solidFill>
            <a:miter lim="800000"/>
            <a:headEnd/>
            <a:tailEnd/>
          </a:ln>
          <a:effectLst/>
        </p:spPr>
        <p:txBody>
          <a:bodyPr wrap="none" anchor="ctr"/>
          <a:lstStyle/>
          <a:p>
            <a:pPr algn="ctr"/>
            <a:r>
              <a:rPr lang="tr-TR" b="1">
                <a:solidFill>
                  <a:srgbClr val="D60093"/>
                </a:solidFill>
              </a:rPr>
              <a:t>Teleskobik  gökbiliminin kurucusudur. Teleskobu geliş-</a:t>
            </a:r>
          </a:p>
          <a:p>
            <a:pPr algn="ctr"/>
            <a:r>
              <a:rPr lang="tr-TR" b="1">
                <a:solidFill>
                  <a:srgbClr val="D60093"/>
                </a:solidFill>
              </a:rPr>
              <a:t>tirerek  astronomi gözlemlerinde kullandı. Gezegenler </a:t>
            </a:r>
          </a:p>
          <a:p>
            <a:pPr algn="ctr"/>
            <a:r>
              <a:rPr lang="tr-TR" b="1">
                <a:solidFill>
                  <a:srgbClr val="D60093"/>
                </a:solidFill>
              </a:rPr>
              <a:t>ve  samanyolu hakkında ayrıntılı bilgiler yayımladı.</a:t>
            </a:r>
          </a:p>
          <a:p>
            <a:pPr algn="ctr"/>
            <a:r>
              <a:rPr lang="tr-TR" b="1">
                <a:solidFill>
                  <a:srgbClr val="D60093"/>
                </a:solidFill>
              </a:rPr>
              <a:t>“Dünya’nın döndüğü”nü söylediği için papa tarafından </a:t>
            </a:r>
          </a:p>
          <a:p>
            <a:pPr algn="ctr"/>
            <a:r>
              <a:rPr lang="tr-TR" b="1">
                <a:solidFill>
                  <a:srgbClr val="D60093"/>
                </a:solidFill>
              </a:rPr>
              <a:t>ömür boyu hapse mahkum edildi. Yazmış olduğu </a:t>
            </a:r>
          </a:p>
          <a:p>
            <a:pPr algn="ctr"/>
            <a:r>
              <a:rPr lang="tr-TR" b="1">
                <a:solidFill>
                  <a:srgbClr val="D60093"/>
                </a:solidFill>
              </a:rPr>
              <a:t>“Kainat Sistemi Üzerine Konuşmalar”  adlı kitabı da </a:t>
            </a:r>
          </a:p>
          <a:p>
            <a:pPr algn="ctr"/>
            <a:r>
              <a:rPr lang="tr-TR" b="1">
                <a:solidFill>
                  <a:srgbClr val="D60093"/>
                </a:solidFill>
              </a:rPr>
              <a:t>yasaklandı.</a:t>
            </a:r>
          </a:p>
        </p:txBody>
      </p:sp>
      <p:sp>
        <p:nvSpPr>
          <p:cNvPr id="623623" name="AutoShape 7"/>
          <p:cNvSpPr>
            <a:spLocks noChangeArrowheads="1"/>
          </p:cNvSpPr>
          <p:nvPr/>
        </p:nvSpPr>
        <p:spPr bwMode="auto">
          <a:xfrm>
            <a:off x="827088" y="333375"/>
            <a:ext cx="4032250" cy="1341438"/>
          </a:xfrm>
          <a:prstGeom prst="downArrowCallout">
            <a:avLst>
              <a:gd name="adj1" fmla="val 75148"/>
              <a:gd name="adj2" fmla="val 75148"/>
              <a:gd name="adj3" fmla="val 16667"/>
              <a:gd name="adj4" fmla="val 66667"/>
            </a:avLst>
          </a:prstGeom>
          <a:solidFill>
            <a:schemeClr val="bg2"/>
          </a:solidFill>
          <a:ln w="9525">
            <a:solidFill>
              <a:schemeClr val="tx1"/>
            </a:solidFill>
            <a:miter lim="800000"/>
            <a:headEnd/>
            <a:tailEnd/>
          </a:ln>
          <a:effectLst/>
        </p:spPr>
        <p:txBody>
          <a:bodyPr wrap="none" anchor="ctr"/>
          <a:lstStyle/>
          <a:p>
            <a:pPr algn="ctr"/>
            <a:r>
              <a:rPr lang="tr-TR"/>
              <a:t>GALİLEO (1564 – 1642)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669" name="Picture 5" descr="Kopernik"/>
          <p:cNvPicPr>
            <a:picLocks noGrp="1" noChangeAspect="1" noChangeArrowheads="1"/>
          </p:cNvPicPr>
          <p:nvPr>
            <p:ph/>
          </p:nvPr>
        </p:nvPicPr>
        <p:blipFill>
          <a:blip r:embed="rId2" cstate="print"/>
          <a:srcRect/>
          <a:stretch>
            <a:fillRect/>
          </a:stretch>
        </p:blipFill>
        <p:spPr>
          <a:xfrm>
            <a:off x="6659563" y="1844675"/>
            <a:ext cx="2159000" cy="3168650"/>
          </a:xfrm>
        </p:spPr>
      </p:pic>
      <p:sp>
        <p:nvSpPr>
          <p:cNvPr id="625670" name="Rectangle 6"/>
          <p:cNvSpPr>
            <a:spLocks noChangeArrowheads="1"/>
          </p:cNvSpPr>
          <p:nvPr/>
        </p:nvSpPr>
        <p:spPr bwMode="auto">
          <a:xfrm>
            <a:off x="827088" y="1844675"/>
            <a:ext cx="5832475" cy="3167063"/>
          </a:xfrm>
          <a:prstGeom prst="rect">
            <a:avLst/>
          </a:prstGeom>
          <a:solidFill>
            <a:schemeClr val="accent1"/>
          </a:solidFill>
          <a:ln w="9525">
            <a:solidFill>
              <a:schemeClr val="tx1"/>
            </a:solidFill>
            <a:miter lim="800000"/>
            <a:headEnd/>
            <a:tailEnd/>
          </a:ln>
          <a:effectLst/>
        </p:spPr>
        <p:txBody>
          <a:bodyPr wrap="none" anchor="ctr"/>
          <a:lstStyle/>
          <a:p>
            <a:pPr algn="ctr"/>
            <a:r>
              <a:rPr lang="tr-TR"/>
              <a:t>Güneş sistemini bugün bilinen şekliyle tanımlayarak </a:t>
            </a:r>
          </a:p>
          <a:p>
            <a:pPr algn="ctr"/>
            <a:r>
              <a:rPr lang="tr-TR"/>
              <a:t>Güneş merkezli  teoriyi geliştirmiştir. Kopernik’in eser-</a:t>
            </a:r>
          </a:p>
          <a:p>
            <a:pPr algn="ctr"/>
            <a:r>
              <a:rPr lang="tr-TR"/>
              <a:t>leri 1882 yılına kadar kilisenin yasakladıkları kitaplar </a:t>
            </a:r>
          </a:p>
          <a:p>
            <a:pPr algn="ctr"/>
            <a:r>
              <a:rPr lang="tr-TR"/>
              <a:t>arasında yer alıyordu. Polonyalı Gökbilimci olan</a:t>
            </a:r>
          </a:p>
          <a:p>
            <a:pPr algn="ctr"/>
            <a:r>
              <a:rPr lang="tr-TR"/>
              <a:t>     Kopernik İncil’e sadakat göstermemekle suçlanmıştır.	</a:t>
            </a:r>
          </a:p>
        </p:txBody>
      </p:sp>
      <p:sp>
        <p:nvSpPr>
          <p:cNvPr id="625671" name="AutoShape 7"/>
          <p:cNvSpPr>
            <a:spLocks noChangeArrowheads="1"/>
          </p:cNvSpPr>
          <p:nvPr/>
        </p:nvSpPr>
        <p:spPr bwMode="auto">
          <a:xfrm>
            <a:off x="1116013" y="692150"/>
            <a:ext cx="4464050" cy="1081088"/>
          </a:xfrm>
          <a:prstGeom prst="downArrowCallout">
            <a:avLst>
              <a:gd name="adj1" fmla="val 103230"/>
              <a:gd name="adj2" fmla="val 103230"/>
              <a:gd name="adj3" fmla="val 16667"/>
              <a:gd name="adj4" fmla="val 66667"/>
            </a:avLst>
          </a:prstGeom>
          <a:solidFill>
            <a:schemeClr val="bg2"/>
          </a:solidFill>
          <a:ln w="9525">
            <a:solidFill>
              <a:schemeClr val="tx1"/>
            </a:solidFill>
            <a:miter lim="800000"/>
            <a:headEnd/>
            <a:tailEnd/>
          </a:ln>
          <a:effectLst/>
        </p:spPr>
        <p:txBody>
          <a:bodyPr wrap="none" anchor="ctr"/>
          <a:lstStyle/>
          <a:p>
            <a:pPr algn="ctr"/>
            <a:r>
              <a:rPr lang="tr-TR" b="1"/>
              <a:t>KOPERNİK (1473 – 1543)</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9" name="Rectangle 5"/>
          <p:cNvSpPr>
            <a:spLocks noChangeArrowheads="1"/>
          </p:cNvSpPr>
          <p:nvPr/>
        </p:nvSpPr>
        <p:spPr bwMode="auto">
          <a:xfrm>
            <a:off x="1116013" y="1341438"/>
            <a:ext cx="6911975" cy="3095625"/>
          </a:xfrm>
          <a:prstGeom prst="rect">
            <a:avLst/>
          </a:prstGeom>
          <a:solidFill>
            <a:schemeClr val="bg2"/>
          </a:solidFill>
          <a:ln w="9525">
            <a:solidFill>
              <a:schemeClr val="tx1"/>
            </a:solidFill>
            <a:miter lim="800000"/>
            <a:headEnd/>
            <a:tailEnd/>
          </a:ln>
          <a:effectLst/>
        </p:spPr>
        <p:txBody>
          <a:bodyPr wrap="none" anchor="ctr"/>
          <a:lstStyle/>
          <a:p>
            <a:pPr algn="ctr"/>
            <a:endParaRPr lang="tr-TR">
              <a:solidFill>
                <a:srgbClr val="D60093"/>
              </a:solidFill>
            </a:endParaRPr>
          </a:p>
          <a:p>
            <a:pPr algn="ctr"/>
            <a:endParaRPr lang="tr-TR">
              <a:solidFill>
                <a:srgbClr val="D60093"/>
              </a:solidFill>
            </a:endParaRPr>
          </a:p>
          <a:p>
            <a:pPr algn="ctr"/>
            <a:r>
              <a:rPr lang="tr-TR">
                <a:solidFill>
                  <a:srgbClr val="D60093"/>
                </a:solidFill>
              </a:rPr>
              <a:t>TAKİYYÜDDİN (1521- 1585)</a:t>
            </a:r>
          </a:p>
          <a:p>
            <a:pPr algn="ctr"/>
            <a:endParaRPr lang="tr-TR">
              <a:solidFill>
                <a:srgbClr val="D60093"/>
              </a:solidFill>
            </a:endParaRPr>
          </a:p>
          <a:p>
            <a:pPr algn="ctr"/>
            <a:endParaRPr lang="tr-TR">
              <a:solidFill>
                <a:srgbClr val="D60093"/>
              </a:solidFill>
            </a:endParaRPr>
          </a:p>
          <a:p>
            <a:pPr algn="ctr"/>
            <a:r>
              <a:rPr lang="tr-TR"/>
              <a:t>Osmanlı padişahı III. Murat’ın davetiyle İstanbul’a gelir. İstan-</a:t>
            </a:r>
          </a:p>
          <a:p>
            <a:pPr algn="ctr"/>
            <a:r>
              <a:rPr lang="tr-TR"/>
              <a:t>bul  Rasathanesi’ni kurar ve Rasathane’de bir kütüphane açar.</a:t>
            </a:r>
          </a:p>
          <a:p>
            <a:pPr algn="ctr"/>
            <a:r>
              <a:rPr lang="tr-TR"/>
              <a:t>Osmanlı Devleti’nin ilk  gözlemevi olan bu mekan 1575-1580</a:t>
            </a:r>
          </a:p>
          <a:p>
            <a:pPr algn="ctr"/>
            <a:r>
              <a:rPr lang="tr-TR"/>
              <a:t>yılları arasında faaaliyet göstermiştir. </a:t>
            </a:r>
          </a:p>
          <a:p>
            <a:pPr algn="ctr"/>
            <a:endParaRPr lang="tr-TR"/>
          </a:p>
          <a:p>
            <a:pPr algn="ctr"/>
            <a:endParaRPr lang="tr-TR"/>
          </a:p>
        </p:txBody>
      </p:sp>
      <p:sp>
        <p:nvSpPr>
          <p:cNvPr id="630791" name="Line 7"/>
          <p:cNvSpPr>
            <a:spLocks noChangeShapeType="1"/>
          </p:cNvSpPr>
          <p:nvPr/>
        </p:nvSpPr>
        <p:spPr bwMode="auto">
          <a:xfrm>
            <a:off x="1116013" y="2205038"/>
            <a:ext cx="6911975" cy="0"/>
          </a:xfrm>
          <a:prstGeom prst="line">
            <a:avLst/>
          </a:prstGeom>
          <a:noFill/>
          <a:ln w="9525">
            <a:solidFill>
              <a:schemeClr val="tx1"/>
            </a:solidFill>
            <a:round/>
            <a:headEnd/>
            <a:tailEnd/>
          </a:ln>
          <a:effectLst/>
        </p:spPr>
        <p:txBody>
          <a:bodyPr/>
          <a:lstStyle/>
          <a:p>
            <a:endParaRPr lang="tr-TR"/>
          </a:p>
        </p:txBody>
      </p:sp>
      <p:sp>
        <p:nvSpPr>
          <p:cNvPr id="630799" name="AutoShape 15">
            <a:hlinkClick r:id="" action="ppaction://hlinkshowjump?jump=nextslide" highlightClick="1"/>
          </p:cNvPr>
          <p:cNvSpPr>
            <a:spLocks noChangeArrowheads="1"/>
          </p:cNvSpPr>
          <p:nvPr/>
        </p:nvSpPr>
        <p:spPr bwMode="auto">
          <a:xfrm>
            <a:off x="8243888" y="6092825"/>
            <a:ext cx="649287" cy="504825"/>
          </a:xfrm>
          <a:prstGeom prst="actionButtonEnd">
            <a:avLst/>
          </a:prstGeom>
          <a:solidFill>
            <a:schemeClr val="accent1"/>
          </a:solidFill>
          <a:ln w="9525">
            <a:noFill/>
            <a:miter lim="800000"/>
            <a:headEnd/>
            <a:tailEnd/>
          </a:ln>
          <a:effectLst/>
        </p:spPr>
        <p:txBody>
          <a:bodyPr wrap="none" anchor="ctr"/>
          <a:lstStyle/>
          <a:p>
            <a:endParaRPr lang="tr-T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ChangeArrowheads="1"/>
          </p:cNvSpPr>
          <p:nvPr>
            <p:ph type="title"/>
          </p:nvPr>
        </p:nvSpPr>
        <p:spPr/>
        <p:txBody>
          <a:bodyPr/>
          <a:lstStyle/>
          <a:p>
            <a:endParaRPr lang="tr-TR"/>
          </a:p>
        </p:txBody>
      </p:sp>
      <p:pic>
        <p:nvPicPr>
          <p:cNvPr id="675844" name="Picture 4" descr="coc49frafi2bkec59fifler"/>
          <p:cNvPicPr>
            <a:picLocks noGrp="1" noChangeAspect="1" noChangeArrowheads="1"/>
          </p:cNvPicPr>
          <p:nvPr>
            <p:ph type="body" idx="1"/>
          </p:nvPr>
        </p:nvPicPr>
        <p:blipFill>
          <a:blip r:embed="rId3" cstate="print"/>
          <a:srcRect/>
          <a:stretch>
            <a:fillRect/>
          </a:stretch>
        </p:blipFill>
        <p:spPr>
          <a:xfrm>
            <a:off x="0" y="0"/>
            <a:ext cx="9144000" cy="6858000"/>
          </a:xfrm>
          <a:noFill/>
          <a:ln/>
        </p:spPr>
      </p:pic>
    </p:spTree>
  </p:cSld>
  <p:clrMapOvr>
    <a:masterClrMapping/>
  </p:clrMapOvr>
  <p:transition>
    <p:wheel spokes="8"/>
    <p:sndAc>
      <p:stSnd>
        <p:snd r:embed="rId2" name="whoosh.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7" name="Rectangle 3"/>
          <p:cNvSpPr>
            <a:spLocks noGrp="1" noChangeArrowheads="1"/>
          </p:cNvSpPr>
          <p:nvPr>
            <p:ph type="body" idx="1"/>
          </p:nvPr>
        </p:nvSpPr>
        <p:spPr>
          <a:xfrm>
            <a:off x="179388" y="1628775"/>
            <a:ext cx="4114800" cy="4530725"/>
          </a:xfrm>
        </p:spPr>
        <p:txBody>
          <a:bodyPr/>
          <a:lstStyle/>
          <a:p>
            <a:pPr>
              <a:lnSpc>
                <a:spcPct val="80000"/>
              </a:lnSpc>
              <a:buFont typeface="Wingdings" pitchFamily="2" charset="2"/>
              <a:buNone/>
            </a:pPr>
            <a:r>
              <a:rPr lang="tr-TR" sz="2400" dirty="0">
                <a:latin typeface="Monotype Corsiva" pitchFamily="66" charset="0"/>
              </a:rPr>
              <a:t>    Bilimsel bir merak ve yeni ufukların keşfedilmesi duygusunun yanında temelde bu keşifler özellikle 15.yüzyıldan itibaren ekonomik nedenlerden kaynaklanmıştır. </a:t>
            </a:r>
            <a:endParaRPr lang="tr-TR" sz="2800" dirty="0"/>
          </a:p>
          <a:p>
            <a:pPr>
              <a:lnSpc>
                <a:spcPct val="80000"/>
              </a:lnSpc>
              <a:buFont typeface="Wingdings" pitchFamily="2" charset="2"/>
              <a:buNone/>
            </a:pPr>
            <a:endParaRPr lang="tr-TR" sz="2400" dirty="0">
              <a:latin typeface="Monotype Corsiva" pitchFamily="66" charset="0"/>
            </a:endParaRPr>
          </a:p>
          <a:p>
            <a:pPr>
              <a:lnSpc>
                <a:spcPct val="80000"/>
              </a:lnSpc>
              <a:buFont typeface="Wingdings" pitchFamily="2" charset="2"/>
              <a:buNone/>
            </a:pPr>
            <a:endParaRPr lang="tr-TR" sz="2400" dirty="0">
              <a:latin typeface="Monotype Corsiva" pitchFamily="66" charset="0"/>
            </a:endParaRPr>
          </a:p>
          <a:p>
            <a:pPr>
              <a:lnSpc>
                <a:spcPct val="80000"/>
              </a:lnSpc>
              <a:buFont typeface="Wingdings" pitchFamily="2" charset="2"/>
              <a:buNone/>
            </a:pPr>
            <a:r>
              <a:rPr lang="tr-TR" sz="2400" dirty="0">
                <a:latin typeface="Monotype Corsiva" pitchFamily="66" charset="0"/>
              </a:rPr>
              <a:t>    İlk keşif denemeleri, </a:t>
            </a:r>
            <a:r>
              <a:rPr lang="tr-TR" sz="2400" b="1" dirty="0">
                <a:latin typeface="Monotype Corsiva" pitchFamily="66" charset="0"/>
              </a:rPr>
              <a:t>14. yy. başında</a:t>
            </a:r>
            <a:r>
              <a:rPr lang="tr-TR" sz="2400" dirty="0">
                <a:latin typeface="Monotype Corsiva" pitchFamily="66" charset="0"/>
              </a:rPr>
              <a:t> başlarında </a:t>
            </a:r>
            <a:r>
              <a:rPr lang="tr-TR" sz="2400" b="1" dirty="0">
                <a:latin typeface="Monotype Corsiva" pitchFamily="66" charset="0"/>
              </a:rPr>
              <a:t>Fransız ve Cenevizli</a:t>
            </a:r>
            <a:r>
              <a:rPr lang="tr-TR" sz="2400" dirty="0">
                <a:latin typeface="Monotype Corsiva" pitchFamily="66" charset="0"/>
              </a:rPr>
              <a:t> gemiciler tarafından yapılmıştır. </a:t>
            </a:r>
          </a:p>
        </p:txBody>
      </p:sp>
      <p:pic>
        <p:nvPicPr>
          <p:cNvPr id="666629" name="Picture 5" descr="793px-"/>
          <p:cNvPicPr>
            <a:picLocks noChangeAspect="1" noChangeArrowheads="1"/>
          </p:cNvPicPr>
          <p:nvPr/>
        </p:nvPicPr>
        <p:blipFill>
          <a:blip r:embed="rId3" cstate="print"/>
          <a:srcRect/>
          <a:stretch>
            <a:fillRect/>
          </a:stretch>
        </p:blipFill>
        <p:spPr bwMode="auto">
          <a:xfrm>
            <a:off x="4427538" y="2060575"/>
            <a:ext cx="4716462" cy="3965575"/>
          </a:xfrm>
          <a:prstGeom prst="rect">
            <a:avLst/>
          </a:prstGeom>
          <a:noFill/>
        </p:spPr>
      </p:pic>
    </p:spTree>
  </p:cSld>
  <p:clrMapOvr>
    <a:masterClrMapping/>
  </p:clrMapOvr>
  <p:transition>
    <p:wheel spokes="8"/>
    <p:sndAc>
      <p:stSnd>
        <p:snd r:embed="rId2" name="whoosh.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Grp="1" noChangeArrowheads="1"/>
          </p:cNvSpPr>
          <p:nvPr>
            <p:ph type="title"/>
          </p:nvPr>
        </p:nvSpPr>
        <p:spPr/>
        <p:txBody>
          <a:bodyPr/>
          <a:lstStyle/>
          <a:p>
            <a:r>
              <a:rPr lang="tr-TR" dirty="0">
                <a:latin typeface="Comic Sans MS" pitchFamily="66" charset="0"/>
              </a:rPr>
              <a:t>Keşiflerin Nedenleri :</a:t>
            </a:r>
          </a:p>
        </p:txBody>
      </p:sp>
      <p:sp>
        <p:nvSpPr>
          <p:cNvPr id="667651" name="Rectangle 3"/>
          <p:cNvSpPr>
            <a:spLocks noGrp="1" noChangeArrowheads="1"/>
          </p:cNvSpPr>
          <p:nvPr>
            <p:ph type="body" idx="1"/>
          </p:nvPr>
        </p:nvSpPr>
        <p:spPr/>
        <p:txBody>
          <a:bodyPr/>
          <a:lstStyle/>
          <a:p>
            <a:r>
              <a:rPr lang="tr-TR" sz="2800" dirty="0">
                <a:latin typeface="Monotype Corsiva" pitchFamily="66" charset="0"/>
              </a:rPr>
              <a:t>Avrupa'da coğrafya ve gemicilik alanında gelişmeler ve  pusulanın öğrenilmesi,</a:t>
            </a:r>
          </a:p>
          <a:p>
            <a:r>
              <a:rPr lang="tr-TR" sz="2800" dirty="0">
                <a:latin typeface="Monotype Corsiva" pitchFamily="66" charset="0"/>
              </a:rPr>
              <a:t>Avrupa’da olmayan Doğu uygarlıklarında olduğunu bildikleri zenginliklere ulaşmak için yeni yol arayışları,</a:t>
            </a:r>
          </a:p>
          <a:p>
            <a:r>
              <a:rPr lang="tr-TR" sz="2800" dirty="0">
                <a:latin typeface="Monotype Corsiva" pitchFamily="66" charset="0"/>
              </a:rPr>
              <a:t>Özellikle </a:t>
            </a:r>
            <a:r>
              <a:rPr lang="tr-TR" sz="2800" dirty="0">
                <a:solidFill>
                  <a:srgbClr val="D60093"/>
                </a:solidFill>
                <a:latin typeface="Monotype Corsiva" pitchFamily="66" charset="0"/>
              </a:rPr>
              <a:t>İspanyol </a:t>
            </a:r>
            <a:r>
              <a:rPr lang="tr-TR" sz="2800" dirty="0">
                <a:latin typeface="Monotype Corsiva" pitchFamily="66" charset="0"/>
              </a:rPr>
              <a:t>ve </a:t>
            </a:r>
            <a:r>
              <a:rPr lang="tr-TR" sz="2800" dirty="0">
                <a:solidFill>
                  <a:srgbClr val="D60093"/>
                </a:solidFill>
                <a:latin typeface="Monotype Corsiva" pitchFamily="66" charset="0"/>
              </a:rPr>
              <a:t>Portekiz </a:t>
            </a:r>
            <a:r>
              <a:rPr lang="tr-TR" sz="2800" dirty="0">
                <a:latin typeface="Monotype Corsiva" pitchFamily="66" charset="0"/>
              </a:rPr>
              <a:t>krallıklarınca, değerli </a:t>
            </a:r>
            <a:r>
              <a:rPr lang="tr-TR" sz="2400" dirty="0">
                <a:latin typeface="Monotype Corsiva" pitchFamily="66" charset="0"/>
              </a:rPr>
              <a:t>madenlere ulaşılması için gemicilerin desteklenmesi. </a:t>
            </a:r>
          </a:p>
          <a:p>
            <a:r>
              <a:rPr lang="tr-TR" sz="2400" dirty="0" err="1">
                <a:latin typeface="Monotype Corsiva" pitchFamily="66" charset="0"/>
              </a:rPr>
              <a:t>Hristiyanlık</a:t>
            </a:r>
            <a:r>
              <a:rPr lang="tr-TR" sz="2400" dirty="0">
                <a:latin typeface="Monotype Corsiva" pitchFamily="66" charset="0"/>
              </a:rPr>
              <a:t> dininin ve Avrupa kültürünün yaymak istenilmesi. </a:t>
            </a:r>
          </a:p>
          <a:p>
            <a:r>
              <a:rPr lang="tr-TR" sz="2400" dirty="0">
                <a:latin typeface="Monotype Corsiva" pitchFamily="66" charset="0"/>
              </a:rPr>
              <a:t>Artan bilgilerin de etkisiyle dünyanın tanınmak istenilmesi. </a:t>
            </a:r>
          </a:p>
          <a:p>
            <a:endParaRPr lang="tr-TR" sz="2400" dirty="0">
              <a:latin typeface="Monotype Corsiva" pitchFamily="66" charset="0"/>
            </a:endParaRPr>
          </a:p>
        </p:txBody>
      </p:sp>
    </p:spTree>
  </p:cSld>
  <p:clrMapOvr>
    <a:masterClrMapping/>
  </p:clrMapOvr>
  <p:transition>
    <p:wheel spokes="8"/>
    <p:sndAc>
      <p:stSnd>
        <p:snd r:embed="rId2" name="whoosh.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endParaRPr lang="tr-TR"/>
          </a:p>
        </p:txBody>
      </p:sp>
      <p:sp>
        <p:nvSpPr>
          <p:cNvPr id="664579" name="Rectangle 3"/>
          <p:cNvSpPr>
            <a:spLocks noGrp="1" noChangeArrowheads="1"/>
          </p:cNvSpPr>
          <p:nvPr>
            <p:ph type="body" idx="1"/>
          </p:nvPr>
        </p:nvSpPr>
        <p:spPr>
          <a:xfrm>
            <a:off x="468313" y="1628775"/>
            <a:ext cx="8229600" cy="4530725"/>
          </a:xfrm>
        </p:spPr>
        <p:txBody>
          <a:bodyPr/>
          <a:lstStyle/>
          <a:p>
            <a:endParaRPr lang="tr-TR"/>
          </a:p>
        </p:txBody>
      </p:sp>
      <p:pic>
        <p:nvPicPr>
          <p:cNvPr id="664581" name="Picture 5" descr="dunyanndolasilmasizb3"/>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wheel spokes="8"/>
    <p:sndAc>
      <p:stSnd>
        <p:snd r:embed="rId2" name="whoosh.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p:txBody>
          <a:bodyPr/>
          <a:lstStyle/>
          <a:p>
            <a:r>
              <a:rPr lang="tr-TR" dirty="0" err="1">
                <a:latin typeface="Comic Sans MS" pitchFamily="66" charset="0"/>
              </a:rPr>
              <a:t>Kristof</a:t>
            </a:r>
            <a:r>
              <a:rPr lang="tr-TR" dirty="0">
                <a:latin typeface="Comic Sans MS" pitchFamily="66" charset="0"/>
              </a:rPr>
              <a:t> </a:t>
            </a:r>
            <a:r>
              <a:rPr lang="tr-TR" dirty="0" err="1">
                <a:latin typeface="Comic Sans MS" pitchFamily="66" charset="0"/>
              </a:rPr>
              <a:t>Kolomb</a:t>
            </a:r>
            <a:endParaRPr lang="tr-TR" dirty="0">
              <a:latin typeface="Comic Sans MS" pitchFamily="66" charset="0"/>
            </a:endParaRPr>
          </a:p>
        </p:txBody>
      </p:sp>
      <p:sp>
        <p:nvSpPr>
          <p:cNvPr id="670723" name="Rectangle 3"/>
          <p:cNvSpPr>
            <a:spLocks noGrp="1" noChangeArrowheads="1"/>
          </p:cNvSpPr>
          <p:nvPr>
            <p:ph type="body" idx="1"/>
          </p:nvPr>
        </p:nvSpPr>
        <p:spPr>
          <a:xfrm>
            <a:off x="250825" y="1484313"/>
            <a:ext cx="5184775" cy="4530725"/>
          </a:xfrm>
        </p:spPr>
        <p:txBody>
          <a:bodyPr/>
          <a:lstStyle/>
          <a:p>
            <a:pPr>
              <a:buFont typeface="Wingdings" pitchFamily="2" charset="2"/>
              <a:buNone/>
            </a:pPr>
            <a:r>
              <a:rPr lang="tr-TR" sz="2800" b="1" dirty="0" err="1">
                <a:latin typeface="Monotype Corsiva" pitchFamily="66" charset="0"/>
              </a:rPr>
              <a:t>Kristof</a:t>
            </a:r>
            <a:r>
              <a:rPr lang="tr-TR" sz="2800" b="1" dirty="0">
                <a:latin typeface="Monotype Corsiva" pitchFamily="66" charset="0"/>
              </a:rPr>
              <a:t> </a:t>
            </a:r>
            <a:r>
              <a:rPr lang="tr-TR" sz="2800" b="1" dirty="0" err="1">
                <a:latin typeface="Monotype Corsiva" pitchFamily="66" charset="0"/>
              </a:rPr>
              <a:t>Kolomb</a:t>
            </a:r>
            <a:r>
              <a:rPr lang="tr-TR" sz="2800" dirty="0">
                <a:latin typeface="Monotype Corsiva" pitchFamily="66" charset="0"/>
              </a:rPr>
              <a:t> (1451-1506),</a:t>
            </a:r>
          </a:p>
          <a:p>
            <a:pPr>
              <a:buFont typeface="Wingdings" pitchFamily="2" charset="2"/>
              <a:buNone/>
            </a:pPr>
            <a:r>
              <a:rPr lang="tr-TR" sz="2800" dirty="0">
                <a:latin typeface="Monotype Corsiva" pitchFamily="66" charset="0"/>
              </a:rPr>
              <a:t>1492'de Amerika Kıtası'na</a:t>
            </a:r>
          </a:p>
          <a:p>
            <a:pPr>
              <a:buFont typeface="Wingdings" pitchFamily="2" charset="2"/>
              <a:buNone/>
            </a:pPr>
            <a:r>
              <a:rPr lang="tr-TR" sz="2800" dirty="0">
                <a:latin typeface="Monotype Corsiva" pitchFamily="66" charset="0"/>
              </a:rPr>
              <a:t>ulaştığında, gerçekte hem daha</a:t>
            </a:r>
          </a:p>
          <a:p>
            <a:pPr>
              <a:buFont typeface="Wingdings" pitchFamily="2" charset="2"/>
              <a:buNone/>
            </a:pPr>
            <a:r>
              <a:rPr lang="tr-TR" sz="2800" dirty="0">
                <a:latin typeface="Monotype Corsiva" pitchFamily="66" charset="0"/>
              </a:rPr>
              <a:t>ucuz hem daha kısa yoldan</a:t>
            </a:r>
          </a:p>
          <a:p>
            <a:pPr>
              <a:buFont typeface="Wingdings" pitchFamily="2" charset="2"/>
              <a:buNone/>
            </a:pPr>
            <a:r>
              <a:rPr lang="tr-TR" sz="2800" dirty="0">
                <a:latin typeface="Monotype Corsiva" pitchFamily="66" charset="0"/>
              </a:rPr>
              <a:t>Asya'ya ulaşma arayışı</a:t>
            </a:r>
          </a:p>
          <a:p>
            <a:pPr>
              <a:buFont typeface="Wingdings" pitchFamily="2" charset="2"/>
              <a:buNone/>
            </a:pPr>
            <a:r>
              <a:rPr lang="tr-TR" sz="2800" dirty="0">
                <a:latin typeface="Monotype Corsiva" pitchFamily="66" charset="0"/>
              </a:rPr>
              <a:t>içindeydi. Baharat ve benzeri</a:t>
            </a:r>
          </a:p>
          <a:p>
            <a:pPr>
              <a:buFont typeface="Wingdings" pitchFamily="2" charset="2"/>
              <a:buNone/>
            </a:pPr>
            <a:r>
              <a:rPr lang="tr-TR" sz="2800" dirty="0">
                <a:latin typeface="Monotype Corsiva" pitchFamily="66" charset="0"/>
              </a:rPr>
              <a:t>maddeleri ucuz ve hızlı taşımak</a:t>
            </a:r>
          </a:p>
          <a:p>
            <a:pPr>
              <a:buFont typeface="Wingdings" pitchFamily="2" charset="2"/>
              <a:buNone/>
            </a:pPr>
            <a:r>
              <a:rPr lang="tr-TR" sz="2800" dirty="0">
                <a:latin typeface="Monotype Corsiva" pitchFamily="66" charset="0"/>
              </a:rPr>
              <a:t>gibi bir sorun söz konusuydu.</a:t>
            </a:r>
            <a:r>
              <a:rPr lang="tr-TR" dirty="0"/>
              <a:t> </a:t>
            </a:r>
          </a:p>
        </p:txBody>
      </p:sp>
      <p:pic>
        <p:nvPicPr>
          <p:cNvPr id="670725" name="Picture 5" descr="colomb"/>
          <p:cNvPicPr>
            <a:picLocks noChangeAspect="1" noChangeArrowheads="1"/>
          </p:cNvPicPr>
          <p:nvPr/>
        </p:nvPicPr>
        <p:blipFill>
          <a:blip r:embed="rId3" cstate="print"/>
          <a:srcRect/>
          <a:stretch>
            <a:fillRect/>
          </a:stretch>
        </p:blipFill>
        <p:spPr bwMode="auto">
          <a:xfrm>
            <a:off x="4932363" y="404813"/>
            <a:ext cx="3505200" cy="4752975"/>
          </a:xfrm>
          <a:prstGeom prst="rect">
            <a:avLst/>
          </a:prstGeom>
          <a:noFill/>
        </p:spPr>
      </p:pic>
    </p:spTree>
  </p:cSld>
  <p:clrMapOvr>
    <a:masterClrMapping/>
  </p:clrMapOvr>
  <p:transition>
    <p:wheel spokes="8"/>
    <p:sndAc>
      <p:stSnd>
        <p:snd r:embed="rId2" name="whoosh.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lstStyle/>
          <a:p>
            <a:endParaRPr lang="tr-TR"/>
          </a:p>
        </p:txBody>
      </p:sp>
      <p:sp>
        <p:nvSpPr>
          <p:cNvPr id="673795" name="Rectangle 3"/>
          <p:cNvSpPr>
            <a:spLocks noGrp="1" noChangeArrowheads="1"/>
          </p:cNvSpPr>
          <p:nvPr>
            <p:ph type="body" idx="1"/>
          </p:nvPr>
        </p:nvSpPr>
        <p:spPr>
          <a:xfrm>
            <a:off x="1476375" y="6092825"/>
            <a:ext cx="5768975" cy="614363"/>
          </a:xfrm>
        </p:spPr>
        <p:txBody>
          <a:bodyPr/>
          <a:lstStyle/>
          <a:p>
            <a:pPr>
              <a:lnSpc>
                <a:spcPct val="80000"/>
              </a:lnSpc>
              <a:buFont typeface="Wingdings" pitchFamily="2" charset="2"/>
              <a:buNone/>
            </a:pPr>
            <a:r>
              <a:rPr lang="tr-TR" sz="1800"/>
              <a:t>Santa Maria Gemisi: Kristof Kolomb bu gemiyle</a:t>
            </a:r>
          </a:p>
          <a:p>
            <a:pPr>
              <a:lnSpc>
                <a:spcPct val="80000"/>
              </a:lnSpc>
              <a:buFont typeface="Wingdings" pitchFamily="2" charset="2"/>
              <a:buNone/>
            </a:pPr>
            <a:r>
              <a:rPr lang="tr-TR" sz="1800"/>
              <a:t>Batı Hint adlarına ulaşmıştı. </a:t>
            </a:r>
          </a:p>
        </p:txBody>
      </p:sp>
      <p:pic>
        <p:nvPicPr>
          <p:cNvPr id="673797" name="Picture 5" descr="Dosya:Eertvelt, Santa Maria.jpg">
            <a:hlinkClick r:id="rId3"/>
          </p:cNvPr>
          <p:cNvPicPr>
            <a:picLocks noChangeAspect="1" noChangeArrowheads="1"/>
          </p:cNvPicPr>
          <p:nvPr/>
        </p:nvPicPr>
        <p:blipFill>
          <a:blip r:embed="rId4" cstate="print"/>
          <a:srcRect/>
          <a:stretch>
            <a:fillRect/>
          </a:stretch>
        </p:blipFill>
        <p:spPr bwMode="auto">
          <a:xfrm>
            <a:off x="0" y="0"/>
            <a:ext cx="9144000" cy="5903913"/>
          </a:xfrm>
          <a:prstGeom prst="rect">
            <a:avLst/>
          </a:prstGeom>
          <a:noFill/>
        </p:spPr>
      </p:pic>
    </p:spTree>
  </p:cSld>
  <p:clrMapOvr>
    <a:masterClrMapping/>
  </p:clrMapOvr>
  <p:transition>
    <p:wheel spokes="8"/>
    <p:sndAc>
      <p:stSnd>
        <p:snd r:embed="rId2" name="whoosh.wav"/>
      </p:stSnd>
    </p:sndAc>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Arial"/>
        <a:ea typeface=""/>
        <a:cs typeface=""/>
      </a:majorFont>
      <a:minorFont>
        <a:latin typeface="Tahom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imono">
  <a:themeElements>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Kimono">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K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K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K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K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default">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default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default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default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default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default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default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default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eamwork">
  <a:themeElements>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fontScheme name="Teamwork">
      <a:majorFont>
        <a:latin typeface="Garamond"/>
        <a:ea typeface=""/>
        <a:cs typeface=""/>
      </a:majorFont>
      <a:minorFont>
        <a:latin typeface="Garamond"/>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alloons">
  <a:themeElements>
    <a:clrScheme name="1_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1_Balloons">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Monotype Corsiva" pitchFamily="66" charset="0"/>
          </a:defRPr>
        </a:defPPr>
      </a:lstStyle>
    </a:lnDef>
  </a:objectDefaults>
  <a:extraClrSchemeLst>
    <a:extraClrScheme>
      <a:clrScheme name="1_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1_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1_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1_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1_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1_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1_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1_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1_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themeOverride>
</file>

<file path=ppt/theme/themeOverride2.xml><?xml version="1.0" encoding="utf-8"?>
<a:themeOverride xmlns:a="http://schemas.openxmlformats.org/drawingml/2006/main">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themeOverride>
</file>

<file path=ppt/theme/themeOverride3.xml><?xml version="1.0" encoding="utf-8"?>
<a:themeOverride xmlns:a="http://schemas.openxmlformats.org/drawingml/2006/main">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themeOverride>
</file>

<file path=ppt/theme/themeOverride4.xml><?xml version="1.0" encoding="utf-8"?>
<a:themeOverride xmlns:a="http://schemas.openxmlformats.org/drawingml/2006/main">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themeOverride>
</file>

<file path=ppt/theme/themeOverride5.xml><?xml version="1.0" encoding="utf-8"?>
<a:themeOverride xmlns:a="http://schemas.openxmlformats.org/drawingml/2006/main">
  <a:clrScheme name="default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themeOverride>
</file>

<file path=ppt/theme/themeOverride6.xml><?xml version="1.0" encoding="utf-8"?>
<a:themeOverride xmlns:a="http://schemas.openxmlformats.org/drawingml/2006/main">
  <a:clrScheme name="1_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themeOverride>
</file>

<file path=docProps/app.xml><?xml version="1.0" encoding="utf-8"?>
<Properties xmlns="http://schemas.openxmlformats.org/officeDocument/2006/extended-properties" xmlns:vt="http://schemas.openxmlformats.org/officeDocument/2006/docPropsVTypes">
  <Template/>
  <TotalTime>748</TotalTime>
  <Words>1368</Words>
  <PresentationFormat>Ekran Gösterisi (4:3)</PresentationFormat>
  <Paragraphs>183</Paragraphs>
  <Slides>32</Slides>
  <Notes>0</Notes>
  <HiddenSlides>0</HiddenSlides>
  <MMClips>0</MMClips>
  <ScaleCrop>false</ScaleCrop>
  <HeadingPairs>
    <vt:vector size="4" baseType="variant">
      <vt:variant>
        <vt:lpstr>Tema</vt:lpstr>
      </vt:variant>
      <vt:variant>
        <vt:i4>7</vt:i4>
      </vt:variant>
      <vt:variant>
        <vt:lpstr>Slayt Başlıkları</vt:lpstr>
      </vt:variant>
      <vt:variant>
        <vt:i4>32</vt:i4>
      </vt:variant>
    </vt:vector>
  </HeadingPairs>
  <TitlesOfParts>
    <vt:vector size="39" baseType="lpstr">
      <vt:lpstr>Default Design</vt:lpstr>
      <vt:lpstr>Balance</vt:lpstr>
      <vt:lpstr>Kimono</vt:lpstr>
      <vt:lpstr>Watermark</vt:lpstr>
      <vt:lpstr>default</vt:lpstr>
      <vt:lpstr>Teamwork</vt:lpstr>
      <vt:lpstr>1_Balloons</vt:lpstr>
      <vt:lpstr>Slayt 1</vt:lpstr>
      <vt:lpstr>AVRUPA’DA YENİLİKLER</vt:lpstr>
      <vt:lpstr>COĞRAFİ          KEŞİFLER</vt:lpstr>
      <vt:lpstr>Slayt 4</vt:lpstr>
      <vt:lpstr>Slayt 5</vt:lpstr>
      <vt:lpstr>Keşiflerin Nedenleri :</vt:lpstr>
      <vt:lpstr>Slayt 7</vt:lpstr>
      <vt:lpstr>Kristof Kolomb</vt:lpstr>
      <vt:lpstr>Slayt 9</vt:lpstr>
      <vt:lpstr>AMERİKA KITASI’NIN KEŞFİ</vt:lpstr>
      <vt:lpstr>VASCO DE GAMA</vt:lpstr>
      <vt:lpstr>     MACELLAN</vt:lpstr>
      <vt:lpstr>Keşiflerin Sonuçları:</vt:lpstr>
      <vt:lpstr>DÜŞÜNÜYORUM</vt:lpstr>
      <vt:lpstr>RÖNESANS</vt:lpstr>
      <vt:lpstr>RÖNESANS’IN NEDENLERİ</vt:lpstr>
      <vt:lpstr>Rönesans’ın öncelikle İtalya’da başlamasının nedenleri:</vt:lpstr>
      <vt:lpstr>Slayt 18</vt:lpstr>
      <vt:lpstr>Rönesans’ın Sonuşları</vt:lpstr>
      <vt:lpstr>REFORM</vt:lpstr>
      <vt:lpstr>Slayt 21</vt:lpstr>
      <vt:lpstr>Reform’un Sonuçları</vt:lpstr>
      <vt:lpstr>AYDINLANMA ÇAĞI</vt:lpstr>
      <vt:lpstr>Aydınlanma Çağı’nın Sonuçları</vt:lpstr>
      <vt:lpstr>Slayt 25</vt:lpstr>
      <vt:lpstr>Astronominin gelişmesine katkıda bulunan bilim insanlardan bazıları;</vt:lpstr>
      <vt:lpstr>Slayt 27</vt:lpstr>
      <vt:lpstr>Slayt 28</vt:lpstr>
      <vt:lpstr>Slayt 29</vt:lpstr>
      <vt:lpstr>Slayt 30</vt:lpstr>
      <vt:lpstr>Slayt 31</vt:lpstr>
      <vt:lpstr>Slayt 32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1601-01-01T00:00:00Z</cp:lastPrinted>
  <dcterms:created xsi:type="dcterms:W3CDTF">2007-12-29T09:48:07Z</dcterms:created>
  <dcterms:modified xsi:type="dcterms:W3CDTF">2018-03-15T14:08:08Z</dcterms:modified>
  <cp:category>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