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E532B-CD35-4083-A2E7-C515B864E019}" type="datetimeFigureOut">
              <a:rPr lang="tr-TR" smtClean="0"/>
              <a:pPr/>
              <a:t>26/02/2018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21262-7ADD-4C7D-B201-B0111F03929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Başlık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1470025"/>
          </a:xfrm>
        </p:spPr>
        <p:txBody>
          <a:bodyPr/>
          <a:lstStyle/>
          <a:p>
            <a:r>
              <a:rPr lang="tr-TR" b="1" dirty="0" smtClean="0"/>
              <a:t>ÜLKEMİZDE TARIM</a:t>
            </a:r>
            <a:endParaRPr lang="tr-TR" b="1" dirty="0"/>
          </a:p>
        </p:txBody>
      </p:sp>
      <p:sp>
        <p:nvSpPr>
          <p:cNvPr id="12" name="11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5000" contrast="10000"/>
          </a:blip>
          <a:srcRect/>
          <a:stretch>
            <a:fillRect/>
          </a:stretch>
        </p:blipFill>
        <p:spPr bwMode="auto">
          <a:xfrm>
            <a:off x="0" y="1052736"/>
            <a:ext cx="91440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1124744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/>
          <a:lstStyle/>
          <a:p>
            <a:r>
              <a:rPr lang="tr-TR" b="1" dirty="0" smtClean="0"/>
              <a:t>ÜLKEMİZDE HAYVANCILIK</a:t>
            </a:r>
            <a:endParaRPr lang="tr-TR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</Words>
  <PresentationFormat>Ekran Gösterisi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Ofis Teması</vt:lpstr>
      <vt:lpstr>ÜLKEMİZDE TARIM</vt:lpstr>
      <vt:lpstr>ÜLKEMİZDE HAYVANCILIK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2016-03-09T10:32:24Z</dcterms:created>
  <dcterms:modified xsi:type="dcterms:W3CDTF">2018-02-26T14:52:23Z</dcterms:modified>
  <cp:category>www.sorubak.com</cp:category>
</cp:coreProperties>
</file>