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13"/>
  </p:notesMasterIdLst>
  <p:sldIdLst>
    <p:sldId id="256" r:id="rId3"/>
    <p:sldId id="257" r:id="rId4"/>
    <p:sldId id="258" r:id="rId5"/>
    <p:sldId id="259" r:id="rId6"/>
    <p:sldId id="260" r:id="rId7"/>
    <p:sldId id="261" r:id="rId8"/>
    <p:sldId id="262" r:id="rId9"/>
    <p:sldId id="263" r:id="rId10"/>
    <p:sldId id="264" r:id="rId11"/>
    <p:sldId id="265" r:id="rId12"/>
  </p:sldIdLst>
  <p:sldSz cx="10080625" cy="7559675"/>
  <p:notesSz cx="7559675" cy="10691813"/>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1620" y="-90"/>
      </p:cViewPr>
      <p:guideLst>
        <p:guide orient="horz" pos="2381"/>
        <p:guide pos="3175"/>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3276600" cy="534988"/>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4281488" y="0"/>
            <a:ext cx="3276600" cy="534988"/>
          </a:xfrm>
          <a:prstGeom prst="rect">
            <a:avLst/>
          </a:prstGeom>
        </p:spPr>
        <p:txBody>
          <a:bodyPr vert="horz" lIns="91440" tIns="45720" rIns="91440" bIns="45720" rtlCol="0"/>
          <a:lstStyle>
            <a:lvl1pPr algn="r">
              <a:defRPr sz="1200"/>
            </a:lvl1pPr>
          </a:lstStyle>
          <a:p>
            <a:fld id="{8992A1BC-0EC0-4D36-BF79-5DEA1A27DAAF}" type="datetimeFigureOut">
              <a:rPr lang="tr-TR" smtClean="0"/>
              <a:t>12/03/2018</a:t>
            </a:fld>
            <a:endParaRPr lang="tr-TR"/>
          </a:p>
        </p:txBody>
      </p:sp>
      <p:sp>
        <p:nvSpPr>
          <p:cNvPr id="4" name="3 Slayt Görüntüsü Yer Tutucusu"/>
          <p:cNvSpPr>
            <a:spLocks noGrp="1" noRot="1" noChangeAspect="1"/>
          </p:cNvSpPr>
          <p:nvPr>
            <p:ph type="sldImg" idx="2"/>
          </p:nvPr>
        </p:nvSpPr>
        <p:spPr>
          <a:xfrm>
            <a:off x="1106488" y="801688"/>
            <a:ext cx="5346700" cy="4010025"/>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755650" y="5078413"/>
            <a:ext cx="6048375" cy="4811712"/>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10155238"/>
            <a:ext cx="3276600" cy="534987"/>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4281488" y="10155238"/>
            <a:ext cx="3276600" cy="534987"/>
          </a:xfrm>
          <a:prstGeom prst="rect">
            <a:avLst/>
          </a:prstGeom>
        </p:spPr>
        <p:txBody>
          <a:bodyPr vert="horz" lIns="91440" tIns="45720" rIns="91440" bIns="45720" rtlCol="0" anchor="b"/>
          <a:lstStyle>
            <a:lvl1pPr algn="r">
              <a:defRPr sz="1200"/>
            </a:lvl1pPr>
          </a:lstStyle>
          <a:p>
            <a:fld id="{F5A356FA-A407-49A2-BB18-7D0718551324}"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a:t>
            </a:r>
            <a:r>
              <a:rPr lang="tr-TR" dirty="0" err="1" smtClean="0"/>
              <a:t>sorubak</a:t>
            </a:r>
            <a:r>
              <a:rPr lang="tr-TR" smtClean="0"/>
              <a:t>.com</a:t>
            </a:r>
            <a:endParaRPr lang="tr-TR" dirty="0"/>
          </a:p>
        </p:txBody>
      </p:sp>
      <p:sp>
        <p:nvSpPr>
          <p:cNvPr id="4" name="3 Slayt Numarası Yer Tutucusu"/>
          <p:cNvSpPr>
            <a:spLocks noGrp="1"/>
          </p:cNvSpPr>
          <p:nvPr>
            <p:ph type="sldNum" sz="quarter" idx="10"/>
          </p:nvPr>
        </p:nvSpPr>
        <p:spPr/>
        <p:txBody>
          <a:bodyPr/>
          <a:lstStyle/>
          <a:p>
            <a:fld id="{F5A356FA-A407-49A2-BB18-7D0718551324}" type="slidenum">
              <a:rPr lang="tr-TR" smtClean="0"/>
              <a:t>10</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25" name="PlaceHolder 2"/>
          <p:cNvSpPr>
            <a:spLocks noGrp="1"/>
          </p:cNvSpPr>
          <p:nvPr>
            <p:ph type="body"/>
          </p:nvPr>
        </p:nvSpPr>
        <p:spPr>
          <a:xfrm>
            <a:off x="360000" y="1980000"/>
            <a:ext cx="9179640" cy="2232000"/>
          </a:xfrm>
          <a:prstGeom prst="rect">
            <a:avLst/>
          </a:prstGeom>
        </p:spPr>
        <p:txBody>
          <a:bodyPr lIns="0" tIns="0" rIns="0" bIns="0">
            <a:normAutofit/>
          </a:bodyPr>
          <a:lstStyle/>
          <a:p>
            <a:endParaRPr lang="tr-TR" sz="3200" b="0" strike="noStrike" spc="-1">
              <a:latin typeface="Arial"/>
            </a:endParaRPr>
          </a:p>
        </p:txBody>
      </p:sp>
      <p:sp>
        <p:nvSpPr>
          <p:cNvPr id="26" name="PlaceHolder 3"/>
          <p:cNvSpPr>
            <a:spLocks noGrp="1"/>
          </p:cNvSpPr>
          <p:nvPr>
            <p:ph type="body"/>
          </p:nvPr>
        </p:nvSpPr>
        <p:spPr>
          <a:xfrm>
            <a:off x="360000" y="4424400"/>
            <a:ext cx="9179640" cy="2232000"/>
          </a:xfrm>
          <a:prstGeom prst="rect">
            <a:avLst/>
          </a:prstGeom>
        </p:spPr>
        <p:txBody>
          <a:bodyPr lIns="0" tIns="0" rIns="0" bIns="0">
            <a:normAutofit/>
          </a:bodyPr>
          <a:lstStyle/>
          <a:p>
            <a:endParaRPr lang="tr-TR"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28" name="PlaceHolder 2"/>
          <p:cNvSpPr>
            <a:spLocks noGrp="1"/>
          </p:cNvSpPr>
          <p:nvPr>
            <p:ph type="body"/>
          </p:nvPr>
        </p:nvSpPr>
        <p:spPr>
          <a:xfrm>
            <a:off x="360000" y="1980000"/>
            <a:ext cx="4479480" cy="2232000"/>
          </a:xfrm>
          <a:prstGeom prst="rect">
            <a:avLst/>
          </a:prstGeom>
        </p:spPr>
        <p:txBody>
          <a:bodyPr lIns="0" tIns="0" rIns="0" bIns="0">
            <a:normAutofit/>
          </a:bodyPr>
          <a:lstStyle/>
          <a:p>
            <a:endParaRPr lang="tr-TR" sz="3200" b="0" strike="noStrike" spc="-1">
              <a:latin typeface="Arial"/>
            </a:endParaRPr>
          </a:p>
        </p:txBody>
      </p:sp>
      <p:sp>
        <p:nvSpPr>
          <p:cNvPr id="29" name="PlaceHolder 3"/>
          <p:cNvSpPr>
            <a:spLocks noGrp="1"/>
          </p:cNvSpPr>
          <p:nvPr>
            <p:ph type="body"/>
          </p:nvPr>
        </p:nvSpPr>
        <p:spPr>
          <a:xfrm>
            <a:off x="5063760" y="1980000"/>
            <a:ext cx="4479480" cy="2232000"/>
          </a:xfrm>
          <a:prstGeom prst="rect">
            <a:avLst/>
          </a:prstGeom>
        </p:spPr>
        <p:txBody>
          <a:bodyPr lIns="0" tIns="0" rIns="0" bIns="0">
            <a:normAutofit/>
          </a:bodyPr>
          <a:lstStyle/>
          <a:p>
            <a:endParaRPr lang="tr-TR" sz="3200" b="0" strike="noStrike" spc="-1">
              <a:latin typeface="Arial"/>
            </a:endParaRPr>
          </a:p>
        </p:txBody>
      </p:sp>
      <p:sp>
        <p:nvSpPr>
          <p:cNvPr id="30" name="PlaceHolder 4"/>
          <p:cNvSpPr>
            <a:spLocks noGrp="1"/>
          </p:cNvSpPr>
          <p:nvPr>
            <p:ph type="body"/>
          </p:nvPr>
        </p:nvSpPr>
        <p:spPr>
          <a:xfrm>
            <a:off x="360000" y="4424400"/>
            <a:ext cx="4479480" cy="2232000"/>
          </a:xfrm>
          <a:prstGeom prst="rect">
            <a:avLst/>
          </a:prstGeom>
        </p:spPr>
        <p:txBody>
          <a:bodyPr lIns="0" tIns="0" rIns="0" bIns="0">
            <a:normAutofit/>
          </a:bodyPr>
          <a:lstStyle/>
          <a:p>
            <a:endParaRPr lang="tr-TR" sz="3200" b="0" strike="noStrike" spc="-1">
              <a:latin typeface="Arial"/>
            </a:endParaRPr>
          </a:p>
        </p:txBody>
      </p:sp>
      <p:sp>
        <p:nvSpPr>
          <p:cNvPr id="31" name="PlaceHolder 5"/>
          <p:cNvSpPr>
            <a:spLocks noGrp="1"/>
          </p:cNvSpPr>
          <p:nvPr>
            <p:ph type="body"/>
          </p:nvPr>
        </p:nvSpPr>
        <p:spPr>
          <a:xfrm>
            <a:off x="5063760" y="4424400"/>
            <a:ext cx="4479480" cy="2232000"/>
          </a:xfrm>
          <a:prstGeom prst="rect">
            <a:avLst/>
          </a:prstGeom>
        </p:spPr>
        <p:txBody>
          <a:bodyPr lIns="0" tIns="0" rIns="0" bIns="0">
            <a:normAutofit/>
          </a:bodyPr>
          <a:lstStyle/>
          <a:p>
            <a:endParaRPr lang="tr-TR"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33" name="PlaceHolder 2"/>
          <p:cNvSpPr>
            <a:spLocks noGrp="1"/>
          </p:cNvSpPr>
          <p:nvPr>
            <p:ph type="body"/>
          </p:nvPr>
        </p:nvSpPr>
        <p:spPr>
          <a:xfrm>
            <a:off x="360000" y="1980000"/>
            <a:ext cx="2955600" cy="2232000"/>
          </a:xfrm>
          <a:prstGeom prst="rect">
            <a:avLst/>
          </a:prstGeom>
        </p:spPr>
        <p:txBody>
          <a:bodyPr lIns="0" tIns="0" rIns="0" bIns="0">
            <a:normAutofit/>
          </a:bodyPr>
          <a:lstStyle/>
          <a:p>
            <a:endParaRPr lang="tr-TR" sz="3200" b="0" strike="noStrike" spc="-1">
              <a:latin typeface="Arial"/>
            </a:endParaRPr>
          </a:p>
        </p:txBody>
      </p:sp>
      <p:sp>
        <p:nvSpPr>
          <p:cNvPr id="34" name="PlaceHolder 3"/>
          <p:cNvSpPr>
            <a:spLocks noGrp="1"/>
          </p:cNvSpPr>
          <p:nvPr>
            <p:ph type="body"/>
          </p:nvPr>
        </p:nvSpPr>
        <p:spPr>
          <a:xfrm>
            <a:off x="3463920" y="1980000"/>
            <a:ext cx="2955600" cy="2232000"/>
          </a:xfrm>
          <a:prstGeom prst="rect">
            <a:avLst/>
          </a:prstGeom>
        </p:spPr>
        <p:txBody>
          <a:bodyPr lIns="0" tIns="0" rIns="0" bIns="0">
            <a:normAutofit/>
          </a:bodyPr>
          <a:lstStyle/>
          <a:p>
            <a:endParaRPr lang="tr-TR" sz="3200" b="0" strike="noStrike" spc="-1">
              <a:latin typeface="Arial"/>
            </a:endParaRPr>
          </a:p>
        </p:txBody>
      </p:sp>
      <p:sp>
        <p:nvSpPr>
          <p:cNvPr id="35" name="PlaceHolder 4"/>
          <p:cNvSpPr>
            <a:spLocks noGrp="1"/>
          </p:cNvSpPr>
          <p:nvPr>
            <p:ph type="body"/>
          </p:nvPr>
        </p:nvSpPr>
        <p:spPr>
          <a:xfrm>
            <a:off x="6567480" y="1980000"/>
            <a:ext cx="2955600" cy="2232000"/>
          </a:xfrm>
          <a:prstGeom prst="rect">
            <a:avLst/>
          </a:prstGeom>
        </p:spPr>
        <p:txBody>
          <a:bodyPr lIns="0" tIns="0" rIns="0" bIns="0">
            <a:normAutofit/>
          </a:bodyPr>
          <a:lstStyle/>
          <a:p>
            <a:endParaRPr lang="tr-TR" sz="3200" b="0" strike="noStrike" spc="-1">
              <a:latin typeface="Arial"/>
            </a:endParaRPr>
          </a:p>
        </p:txBody>
      </p:sp>
      <p:sp>
        <p:nvSpPr>
          <p:cNvPr id="36" name="PlaceHolder 5"/>
          <p:cNvSpPr>
            <a:spLocks noGrp="1"/>
          </p:cNvSpPr>
          <p:nvPr>
            <p:ph type="body"/>
          </p:nvPr>
        </p:nvSpPr>
        <p:spPr>
          <a:xfrm>
            <a:off x="360000" y="4424400"/>
            <a:ext cx="2955600" cy="2232000"/>
          </a:xfrm>
          <a:prstGeom prst="rect">
            <a:avLst/>
          </a:prstGeom>
        </p:spPr>
        <p:txBody>
          <a:bodyPr lIns="0" tIns="0" rIns="0" bIns="0">
            <a:normAutofit/>
          </a:bodyPr>
          <a:lstStyle/>
          <a:p>
            <a:endParaRPr lang="tr-TR" sz="3200" b="0" strike="noStrike" spc="-1">
              <a:latin typeface="Arial"/>
            </a:endParaRPr>
          </a:p>
        </p:txBody>
      </p:sp>
      <p:sp>
        <p:nvSpPr>
          <p:cNvPr id="37" name="PlaceHolder 6"/>
          <p:cNvSpPr>
            <a:spLocks noGrp="1"/>
          </p:cNvSpPr>
          <p:nvPr>
            <p:ph type="body"/>
          </p:nvPr>
        </p:nvSpPr>
        <p:spPr>
          <a:xfrm>
            <a:off x="3463920" y="4424400"/>
            <a:ext cx="2955600" cy="2232000"/>
          </a:xfrm>
          <a:prstGeom prst="rect">
            <a:avLst/>
          </a:prstGeom>
        </p:spPr>
        <p:txBody>
          <a:bodyPr lIns="0" tIns="0" rIns="0" bIns="0">
            <a:normAutofit/>
          </a:bodyPr>
          <a:lstStyle/>
          <a:p>
            <a:endParaRPr lang="tr-TR" sz="3200" b="0" strike="noStrike" spc="-1">
              <a:latin typeface="Arial"/>
            </a:endParaRPr>
          </a:p>
        </p:txBody>
      </p:sp>
      <p:sp>
        <p:nvSpPr>
          <p:cNvPr id="38" name="PlaceHolder 7"/>
          <p:cNvSpPr>
            <a:spLocks noGrp="1"/>
          </p:cNvSpPr>
          <p:nvPr>
            <p:ph type="body"/>
          </p:nvPr>
        </p:nvSpPr>
        <p:spPr>
          <a:xfrm>
            <a:off x="6567480" y="4424400"/>
            <a:ext cx="2955600" cy="2232000"/>
          </a:xfrm>
          <a:prstGeom prst="rect">
            <a:avLst/>
          </a:prstGeom>
        </p:spPr>
        <p:txBody>
          <a:bodyPr lIns="0" tIns="0" rIns="0" bIns="0">
            <a:normAutofit/>
          </a:bodyPr>
          <a:lstStyle/>
          <a:p>
            <a:endParaRPr lang="tr-TR" sz="3200" b="0" strike="noStrike" spc="-1">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5"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46" name="PlaceHolder 2"/>
          <p:cNvSpPr>
            <a:spLocks noGrp="1"/>
          </p:cNvSpPr>
          <p:nvPr>
            <p:ph type="subTitle"/>
          </p:nvPr>
        </p:nvSpPr>
        <p:spPr>
          <a:xfrm>
            <a:off x="360000" y="1980000"/>
            <a:ext cx="9179640" cy="4679640"/>
          </a:xfrm>
          <a:prstGeom prst="rect">
            <a:avLst/>
          </a:prstGeom>
        </p:spPr>
        <p:txBody>
          <a:bodyPr lIns="0" tIns="0" rIns="0" bIns="0" anchor="ctr"/>
          <a:lstStyle/>
          <a:p>
            <a:pPr algn="ctr"/>
            <a:endParaRPr lang="tr-TR" sz="3200" b="0" strike="noStrike" spc="-1">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48" name="PlaceHolder 2"/>
          <p:cNvSpPr>
            <a:spLocks noGrp="1"/>
          </p:cNvSpPr>
          <p:nvPr>
            <p:ph type="body"/>
          </p:nvPr>
        </p:nvSpPr>
        <p:spPr>
          <a:xfrm>
            <a:off x="360000" y="1980000"/>
            <a:ext cx="9179640" cy="4679640"/>
          </a:xfrm>
          <a:prstGeom prst="rect">
            <a:avLst/>
          </a:prstGeom>
        </p:spPr>
        <p:txBody>
          <a:bodyPr lIns="0" tIns="0" rIns="0" bIns="0">
            <a:normAutofit/>
          </a:bodyPr>
          <a:lstStyle/>
          <a:p>
            <a:endParaRPr lang="tr-TR" sz="3200" b="0" strike="noStrike" spc="-1">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50" name="PlaceHolder 2"/>
          <p:cNvSpPr>
            <a:spLocks noGrp="1"/>
          </p:cNvSpPr>
          <p:nvPr>
            <p:ph type="body"/>
          </p:nvPr>
        </p:nvSpPr>
        <p:spPr>
          <a:xfrm>
            <a:off x="360000" y="1980000"/>
            <a:ext cx="4479480" cy="4679640"/>
          </a:xfrm>
          <a:prstGeom prst="rect">
            <a:avLst/>
          </a:prstGeom>
        </p:spPr>
        <p:txBody>
          <a:bodyPr lIns="0" tIns="0" rIns="0" bIns="0">
            <a:normAutofit/>
          </a:bodyPr>
          <a:lstStyle/>
          <a:p>
            <a:endParaRPr lang="tr-TR" sz="3200" b="0" strike="noStrike" spc="-1">
              <a:latin typeface="Arial"/>
            </a:endParaRPr>
          </a:p>
        </p:txBody>
      </p:sp>
      <p:sp>
        <p:nvSpPr>
          <p:cNvPr id="51" name="PlaceHolder 3"/>
          <p:cNvSpPr>
            <a:spLocks noGrp="1"/>
          </p:cNvSpPr>
          <p:nvPr>
            <p:ph type="body"/>
          </p:nvPr>
        </p:nvSpPr>
        <p:spPr>
          <a:xfrm>
            <a:off x="5063760" y="1980000"/>
            <a:ext cx="4479480" cy="4679640"/>
          </a:xfrm>
          <a:prstGeom prst="rect">
            <a:avLst/>
          </a:prstGeom>
        </p:spPr>
        <p:txBody>
          <a:bodyPr lIns="0" tIns="0" rIns="0" bIns="0">
            <a:normAutofit/>
          </a:bodyPr>
          <a:lstStyle/>
          <a:p>
            <a:endParaRPr lang="tr-TR" sz="3200" b="0" strike="noStrike" spc="-1">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2"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3" name="PlaceHolder 1"/>
          <p:cNvSpPr>
            <a:spLocks noGrp="1"/>
          </p:cNvSpPr>
          <p:nvPr>
            <p:ph type="subTitle"/>
          </p:nvPr>
        </p:nvSpPr>
        <p:spPr>
          <a:xfrm>
            <a:off x="360000" y="360000"/>
            <a:ext cx="9359640" cy="4171680"/>
          </a:xfrm>
          <a:prstGeom prst="rect">
            <a:avLst/>
          </a:prstGeom>
        </p:spPr>
        <p:txBody>
          <a:bodyPr lIns="0" tIns="0" rIns="0" bIns="0" anchor="ctr"/>
          <a:lstStyle/>
          <a:p>
            <a:pPr algn="ctr"/>
            <a:endParaRPr lang="tr-TR"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55" name="PlaceHolder 2"/>
          <p:cNvSpPr>
            <a:spLocks noGrp="1"/>
          </p:cNvSpPr>
          <p:nvPr>
            <p:ph type="body"/>
          </p:nvPr>
        </p:nvSpPr>
        <p:spPr>
          <a:xfrm>
            <a:off x="360000" y="1980000"/>
            <a:ext cx="4479480" cy="2232000"/>
          </a:xfrm>
          <a:prstGeom prst="rect">
            <a:avLst/>
          </a:prstGeom>
        </p:spPr>
        <p:txBody>
          <a:bodyPr lIns="0" tIns="0" rIns="0" bIns="0">
            <a:normAutofit/>
          </a:bodyPr>
          <a:lstStyle/>
          <a:p>
            <a:endParaRPr lang="tr-TR" sz="3200" b="0" strike="noStrike" spc="-1">
              <a:latin typeface="Arial"/>
            </a:endParaRPr>
          </a:p>
        </p:txBody>
      </p:sp>
      <p:sp>
        <p:nvSpPr>
          <p:cNvPr id="56" name="PlaceHolder 3"/>
          <p:cNvSpPr>
            <a:spLocks noGrp="1"/>
          </p:cNvSpPr>
          <p:nvPr>
            <p:ph type="body"/>
          </p:nvPr>
        </p:nvSpPr>
        <p:spPr>
          <a:xfrm>
            <a:off x="5063760" y="1980000"/>
            <a:ext cx="4479480" cy="4679640"/>
          </a:xfrm>
          <a:prstGeom prst="rect">
            <a:avLst/>
          </a:prstGeom>
        </p:spPr>
        <p:txBody>
          <a:bodyPr lIns="0" tIns="0" rIns="0" bIns="0">
            <a:normAutofit/>
          </a:bodyPr>
          <a:lstStyle/>
          <a:p>
            <a:endParaRPr lang="tr-TR" sz="3200" b="0" strike="noStrike" spc="-1">
              <a:latin typeface="Arial"/>
            </a:endParaRPr>
          </a:p>
        </p:txBody>
      </p:sp>
      <p:sp>
        <p:nvSpPr>
          <p:cNvPr id="57" name="PlaceHolder 4"/>
          <p:cNvSpPr>
            <a:spLocks noGrp="1"/>
          </p:cNvSpPr>
          <p:nvPr>
            <p:ph type="body"/>
          </p:nvPr>
        </p:nvSpPr>
        <p:spPr>
          <a:xfrm>
            <a:off x="360000" y="4424400"/>
            <a:ext cx="4479480" cy="2232000"/>
          </a:xfrm>
          <a:prstGeom prst="rect">
            <a:avLst/>
          </a:prstGeom>
        </p:spPr>
        <p:txBody>
          <a:bodyPr lIns="0" tIns="0" rIns="0" bIns="0">
            <a:normAutofit/>
          </a:bodyPr>
          <a:lstStyle/>
          <a:p>
            <a:endParaRPr lang="tr-TR"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4" name="PlaceHolder 2"/>
          <p:cNvSpPr>
            <a:spLocks noGrp="1"/>
          </p:cNvSpPr>
          <p:nvPr>
            <p:ph type="subTitle"/>
          </p:nvPr>
        </p:nvSpPr>
        <p:spPr>
          <a:xfrm>
            <a:off x="360000" y="1980000"/>
            <a:ext cx="9179640" cy="4679640"/>
          </a:xfrm>
          <a:prstGeom prst="rect">
            <a:avLst/>
          </a:prstGeom>
        </p:spPr>
        <p:txBody>
          <a:bodyPr lIns="0" tIns="0" rIns="0" bIns="0" anchor="ctr"/>
          <a:lstStyle/>
          <a:p>
            <a:pPr algn="ctr"/>
            <a:endParaRPr lang="tr-TR"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8"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59" name="PlaceHolder 2"/>
          <p:cNvSpPr>
            <a:spLocks noGrp="1"/>
          </p:cNvSpPr>
          <p:nvPr>
            <p:ph type="body"/>
          </p:nvPr>
        </p:nvSpPr>
        <p:spPr>
          <a:xfrm>
            <a:off x="360000" y="1980000"/>
            <a:ext cx="4479480" cy="4679640"/>
          </a:xfrm>
          <a:prstGeom prst="rect">
            <a:avLst/>
          </a:prstGeom>
        </p:spPr>
        <p:txBody>
          <a:bodyPr lIns="0" tIns="0" rIns="0" bIns="0">
            <a:normAutofit/>
          </a:bodyPr>
          <a:lstStyle/>
          <a:p>
            <a:endParaRPr lang="tr-TR" sz="3200" b="0" strike="noStrike" spc="-1">
              <a:latin typeface="Arial"/>
            </a:endParaRPr>
          </a:p>
        </p:txBody>
      </p:sp>
      <p:sp>
        <p:nvSpPr>
          <p:cNvPr id="60" name="PlaceHolder 3"/>
          <p:cNvSpPr>
            <a:spLocks noGrp="1"/>
          </p:cNvSpPr>
          <p:nvPr>
            <p:ph type="body"/>
          </p:nvPr>
        </p:nvSpPr>
        <p:spPr>
          <a:xfrm>
            <a:off x="5063760" y="1980000"/>
            <a:ext cx="4479480" cy="2232000"/>
          </a:xfrm>
          <a:prstGeom prst="rect">
            <a:avLst/>
          </a:prstGeom>
        </p:spPr>
        <p:txBody>
          <a:bodyPr lIns="0" tIns="0" rIns="0" bIns="0">
            <a:normAutofit/>
          </a:bodyPr>
          <a:lstStyle/>
          <a:p>
            <a:endParaRPr lang="tr-TR" sz="3200" b="0" strike="noStrike" spc="-1">
              <a:latin typeface="Arial"/>
            </a:endParaRPr>
          </a:p>
        </p:txBody>
      </p:sp>
      <p:sp>
        <p:nvSpPr>
          <p:cNvPr id="61" name="PlaceHolder 4"/>
          <p:cNvSpPr>
            <a:spLocks noGrp="1"/>
          </p:cNvSpPr>
          <p:nvPr>
            <p:ph type="body"/>
          </p:nvPr>
        </p:nvSpPr>
        <p:spPr>
          <a:xfrm>
            <a:off x="5063760" y="4424400"/>
            <a:ext cx="4479480" cy="2232000"/>
          </a:xfrm>
          <a:prstGeom prst="rect">
            <a:avLst/>
          </a:prstGeom>
        </p:spPr>
        <p:txBody>
          <a:bodyPr lIns="0" tIns="0" rIns="0" bIns="0">
            <a:normAutofit/>
          </a:bodyPr>
          <a:lstStyle/>
          <a:p>
            <a:endParaRPr lang="tr-TR" sz="3200" b="0" strike="noStrike" spc="-1">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63" name="PlaceHolder 2"/>
          <p:cNvSpPr>
            <a:spLocks noGrp="1"/>
          </p:cNvSpPr>
          <p:nvPr>
            <p:ph type="body"/>
          </p:nvPr>
        </p:nvSpPr>
        <p:spPr>
          <a:xfrm>
            <a:off x="360000" y="1980000"/>
            <a:ext cx="4479480" cy="2232000"/>
          </a:xfrm>
          <a:prstGeom prst="rect">
            <a:avLst/>
          </a:prstGeom>
        </p:spPr>
        <p:txBody>
          <a:bodyPr lIns="0" tIns="0" rIns="0" bIns="0">
            <a:normAutofit/>
          </a:bodyPr>
          <a:lstStyle/>
          <a:p>
            <a:endParaRPr lang="tr-TR" sz="3200" b="0" strike="noStrike" spc="-1">
              <a:latin typeface="Arial"/>
            </a:endParaRPr>
          </a:p>
        </p:txBody>
      </p:sp>
      <p:sp>
        <p:nvSpPr>
          <p:cNvPr id="64" name="PlaceHolder 3"/>
          <p:cNvSpPr>
            <a:spLocks noGrp="1"/>
          </p:cNvSpPr>
          <p:nvPr>
            <p:ph type="body"/>
          </p:nvPr>
        </p:nvSpPr>
        <p:spPr>
          <a:xfrm>
            <a:off x="5063760" y="1980000"/>
            <a:ext cx="4479480" cy="2232000"/>
          </a:xfrm>
          <a:prstGeom prst="rect">
            <a:avLst/>
          </a:prstGeom>
        </p:spPr>
        <p:txBody>
          <a:bodyPr lIns="0" tIns="0" rIns="0" bIns="0">
            <a:normAutofit/>
          </a:bodyPr>
          <a:lstStyle/>
          <a:p>
            <a:endParaRPr lang="tr-TR" sz="3200" b="0" strike="noStrike" spc="-1">
              <a:latin typeface="Arial"/>
            </a:endParaRPr>
          </a:p>
        </p:txBody>
      </p:sp>
      <p:sp>
        <p:nvSpPr>
          <p:cNvPr id="65" name="PlaceHolder 4"/>
          <p:cNvSpPr>
            <a:spLocks noGrp="1"/>
          </p:cNvSpPr>
          <p:nvPr>
            <p:ph type="body"/>
          </p:nvPr>
        </p:nvSpPr>
        <p:spPr>
          <a:xfrm>
            <a:off x="360000" y="4424400"/>
            <a:ext cx="9179640" cy="2232000"/>
          </a:xfrm>
          <a:prstGeom prst="rect">
            <a:avLst/>
          </a:prstGeom>
        </p:spPr>
        <p:txBody>
          <a:bodyPr lIns="0" tIns="0" rIns="0" bIns="0">
            <a:normAutofit/>
          </a:bodyPr>
          <a:lstStyle/>
          <a:p>
            <a:endParaRPr lang="tr-TR" sz="3200" b="0" strike="noStrike" spc="-1">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67" name="PlaceHolder 2"/>
          <p:cNvSpPr>
            <a:spLocks noGrp="1"/>
          </p:cNvSpPr>
          <p:nvPr>
            <p:ph type="body"/>
          </p:nvPr>
        </p:nvSpPr>
        <p:spPr>
          <a:xfrm>
            <a:off x="360000" y="1980000"/>
            <a:ext cx="9179640" cy="2232000"/>
          </a:xfrm>
          <a:prstGeom prst="rect">
            <a:avLst/>
          </a:prstGeom>
        </p:spPr>
        <p:txBody>
          <a:bodyPr lIns="0" tIns="0" rIns="0" bIns="0">
            <a:normAutofit/>
          </a:bodyPr>
          <a:lstStyle/>
          <a:p>
            <a:endParaRPr lang="tr-TR" sz="3200" b="0" strike="noStrike" spc="-1">
              <a:latin typeface="Arial"/>
            </a:endParaRPr>
          </a:p>
        </p:txBody>
      </p:sp>
      <p:sp>
        <p:nvSpPr>
          <p:cNvPr id="68" name="PlaceHolder 3"/>
          <p:cNvSpPr>
            <a:spLocks noGrp="1"/>
          </p:cNvSpPr>
          <p:nvPr>
            <p:ph type="body"/>
          </p:nvPr>
        </p:nvSpPr>
        <p:spPr>
          <a:xfrm>
            <a:off x="360000" y="4424400"/>
            <a:ext cx="9179640" cy="2232000"/>
          </a:xfrm>
          <a:prstGeom prst="rect">
            <a:avLst/>
          </a:prstGeom>
        </p:spPr>
        <p:txBody>
          <a:bodyPr lIns="0" tIns="0" rIns="0" bIns="0">
            <a:normAutofit/>
          </a:bodyPr>
          <a:lstStyle/>
          <a:p>
            <a:endParaRPr lang="tr-TR" sz="3200" b="0" strike="noStrike" spc="-1">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70" name="PlaceHolder 2"/>
          <p:cNvSpPr>
            <a:spLocks noGrp="1"/>
          </p:cNvSpPr>
          <p:nvPr>
            <p:ph type="body"/>
          </p:nvPr>
        </p:nvSpPr>
        <p:spPr>
          <a:xfrm>
            <a:off x="360000" y="1980000"/>
            <a:ext cx="4479480" cy="2232000"/>
          </a:xfrm>
          <a:prstGeom prst="rect">
            <a:avLst/>
          </a:prstGeom>
        </p:spPr>
        <p:txBody>
          <a:bodyPr lIns="0" tIns="0" rIns="0" bIns="0">
            <a:normAutofit/>
          </a:bodyPr>
          <a:lstStyle/>
          <a:p>
            <a:endParaRPr lang="tr-TR" sz="3200" b="0" strike="noStrike" spc="-1">
              <a:latin typeface="Arial"/>
            </a:endParaRPr>
          </a:p>
        </p:txBody>
      </p:sp>
      <p:sp>
        <p:nvSpPr>
          <p:cNvPr id="71" name="PlaceHolder 3"/>
          <p:cNvSpPr>
            <a:spLocks noGrp="1"/>
          </p:cNvSpPr>
          <p:nvPr>
            <p:ph type="body"/>
          </p:nvPr>
        </p:nvSpPr>
        <p:spPr>
          <a:xfrm>
            <a:off x="5063760" y="1980000"/>
            <a:ext cx="4479480" cy="2232000"/>
          </a:xfrm>
          <a:prstGeom prst="rect">
            <a:avLst/>
          </a:prstGeom>
        </p:spPr>
        <p:txBody>
          <a:bodyPr lIns="0" tIns="0" rIns="0" bIns="0">
            <a:normAutofit/>
          </a:bodyPr>
          <a:lstStyle/>
          <a:p>
            <a:endParaRPr lang="tr-TR" sz="3200" b="0" strike="noStrike" spc="-1">
              <a:latin typeface="Arial"/>
            </a:endParaRPr>
          </a:p>
        </p:txBody>
      </p:sp>
      <p:sp>
        <p:nvSpPr>
          <p:cNvPr id="72" name="PlaceHolder 4"/>
          <p:cNvSpPr>
            <a:spLocks noGrp="1"/>
          </p:cNvSpPr>
          <p:nvPr>
            <p:ph type="body"/>
          </p:nvPr>
        </p:nvSpPr>
        <p:spPr>
          <a:xfrm>
            <a:off x="360000" y="4424400"/>
            <a:ext cx="4479480" cy="2232000"/>
          </a:xfrm>
          <a:prstGeom prst="rect">
            <a:avLst/>
          </a:prstGeom>
        </p:spPr>
        <p:txBody>
          <a:bodyPr lIns="0" tIns="0" rIns="0" bIns="0">
            <a:normAutofit/>
          </a:bodyPr>
          <a:lstStyle/>
          <a:p>
            <a:endParaRPr lang="tr-TR" sz="3200" b="0" strike="noStrike" spc="-1">
              <a:latin typeface="Arial"/>
            </a:endParaRPr>
          </a:p>
        </p:txBody>
      </p:sp>
      <p:sp>
        <p:nvSpPr>
          <p:cNvPr id="73" name="PlaceHolder 5"/>
          <p:cNvSpPr>
            <a:spLocks noGrp="1"/>
          </p:cNvSpPr>
          <p:nvPr>
            <p:ph type="body"/>
          </p:nvPr>
        </p:nvSpPr>
        <p:spPr>
          <a:xfrm>
            <a:off x="5063760" y="4424400"/>
            <a:ext cx="4479480" cy="2232000"/>
          </a:xfrm>
          <a:prstGeom prst="rect">
            <a:avLst/>
          </a:prstGeom>
        </p:spPr>
        <p:txBody>
          <a:bodyPr lIns="0" tIns="0" rIns="0" bIns="0">
            <a:normAutofit/>
          </a:bodyPr>
          <a:lstStyle/>
          <a:p>
            <a:endParaRPr lang="tr-TR" sz="3200" b="0" strike="noStrike" spc="-1">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75" name="PlaceHolder 2"/>
          <p:cNvSpPr>
            <a:spLocks noGrp="1"/>
          </p:cNvSpPr>
          <p:nvPr>
            <p:ph type="body"/>
          </p:nvPr>
        </p:nvSpPr>
        <p:spPr>
          <a:xfrm>
            <a:off x="360000" y="1980000"/>
            <a:ext cx="2955600" cy="2232000"/>
          </a:xfrm>
          <a:prstGeom prst="rect">
            <a:avLst/>
          </a:prstGeom>
        </p:spPr>
        <p:txBody>
          <a:bodyPr lIns="0" tIns="0" rIns="0" bIns="0">
            <a:normAutofit/>
          </a:bodyPr>
          <a:lstStyle/>
          <a:p>
            <a:endParaRPr lang="tr-TR" sz="3200" b="0" strike="noStrike" spc="-1">
              <a:latin typeface="Arial"/>
            </a:endParaRPr>
          </a:p>
        </p:txBody>
      </p:sp>
      <p:sp>
        <p:nvSpPr>
          <p:cNvPr id="76" name="PlaceHolder 3"/>
          <p:cNvSpPr>
            <a:spLocks noGrp="1"/>
          </p:cNvSpPr>
          <p:nvPr>
            <p:ph type="body"/>
          </p:nvPr>
        </p:nvSpPr>
        <p:spPr>
          <a:xfrm>
            <a:off x="3463920" y="1980000"/>
            <a:ext cx="2955600" cy="2232000"/>
          </a:xfrm>
          <a:prstGeom prst="rect">
            <a:avLst/>
          </a:prstGeom>
        </p:spPr>
        <p:txBody>
          <a:bodyPr lIns="0" tIns="0" rIns="0" bIns="0">
            <a:normAutofit/>
          </a:bodyPr>
          <a:lstStyle/>
          <a:p>
            <a:endParaRPr lang="tr-TR" sz="3200" b="0" strike="noStrike" spc="-1">
              <a:latin typeface="Arial"/>
            </a:endParaRPr>
          </a:p>
        </p:txBody>
      </p:sp>
      <p:sp>
        <p:nvSpPr>
          <p:cNvPr id="77" name="PlaceHolder 4"/>
          <p:cNvSpPr>
            <a:spLocks noGrp="1"/>
          </p:cNvSpPr>
          <p:nvPr>
            <p:ph type="body"/>
          </p:nvPr>
        </p:nvSpPr>
        <p:spPr>
          <a:xfrm>
            <a:off x="6567480" y="1980000"/>
            <a:ext cx="2955600" cy="2232000"/>
          </a:xfrm>
          <a:prstGeom prst="rect">
            <a:avLst/>
          </a:prstGeom>
        </p:spPr>
        <p:txBody>
          <a:bodyPr lIns="0" tIns="0" rIns="0" bIns="0">
            <a:normAutofit/>
          </a:bodyPr>
          <a:lstStyle/>
          <a:p>
            <a:endParaRPr lang="tr-TR" sz="3200" b="0" strike="noStrike" spc="-1">
              <a:latin typeface="Arial"/>
            </a:endParaRPr>
          </a:p>
        </p:txBody>
      </p:sp>
      <p:sp>
        <p:nvSpPr>
          <p:cNvPr id="78" name="PlaceHolder 5"/>
          <p:cNvSpPr>
            <a:spLocks noGrp="1"/>
          </p:cNvSpPr>
          <p:nvPr>
            <p:ph type="body"/>
          </p:nvPr>
        </p:nvSpPr>
        <p:spPr>
          <a:xfrm>
            <a:off x="360000" y="4424400"/>
            <a:ext cx="2955600" cy="2232000"/>
          </a:xfrm>
          <a:prstGeom prst="rect">
            <a:avLst/>
          </a:prstGeom>
        </p:spPr>
        <p:txBody>
          <a:bodyPr lIns="0" tIns="0" rIns="0" bIns="0">
            <a:normAutofit/>
          </a:bodyPr>
          <a:lstStyle/>
          <a:p>
            <a:endParaRPr lang="tr-TR" sz="3200" b="0" strike="noStrike" spc="-1">
              <a:latin typeface="Arial"/>
            </a:endParaRPr>
          </a:p>
        </p:txBody>
      </p:sp>
      <p:sp>
        <p:nvSpPr>
          <p:cNvPr id="79" name="PlaceHolder 6"/>
          <p:cNvSpPr>
            <a:spLocks noGrp="1"/>
          </p:cNvSpPr>
          <p:nvPr>
            <p:ph type="body"/>
          </p:nvPr>
        </p:nvSpPr>
        <p:spPr>
          <a:xfrm>
            <a:off x="3463920" y="4424400"/>
            <a:ext cx="2955600" cy="2232000"/>
          </a:xfrm>
          <a:prstGeom prst="rect">
            <a:avLst/>
          </a:prstGeom>
        </p:spPr>
        <p:txBody>
          <a:bodyPr lIns="0" tIns="0" rIns="0" bIns="0">
            <a:normAutofit/>
          </a:bodyPr>
          <a:lstStyle/>
          <a:p>
            <a:endParaRPr lang="tr-TR" sz="3200" b="0" strike="noStrike" spc="-1">
              <a:latin typeface="Arial"/>
            </a:endParaRPr>
          </a:p>
        </p:txBody>
      </p:sp>
      <p:sp>
        <p:nvSpPr>
          <p:cNvPr id="80" name="PlaceHolder 7"/>
          <p:cNvSpPr>
            <a:spLocks noGrp="1"/>
          </p:cNvSpPr>
          <p:nvPr>
            <p:ph type="body"/>
          </p:nvPr>
        </p:nvSpPr>
        <p:spPr>
          <a:xfrm>
            <a:off x="6567480" y="4424400"/>
            <a:ext cx="2955600" cy="2232000"/>
          </a:xfrm>
          <a:prstGeom prst="rect">
            <a:avLst/>
          </a:prstGeom>
        </p:spPr>
        <p:txBody>
          <a:bodyPr lIns="0" tIns="0" rIns="0" bIns="0">
            <a:normAutofit/>
          </a:bodyPr>
          <a:lstStyle/>
          <a:p>
            <a:endParaRPr lang="tr-TR" sz="32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6" name="PlaceHolder 2"/>
          <p:cNvSpPr>
            <a:spLocks noGrp="1"/>
          </p:cNvSpPr>
          <p:nvPr>
            <p:ph type="body"/>
          </p:nvPr>
        </p:nvSpPr>
        <p:spPr>
          <a:xfrm>
            <a:off x="360000" y="1980000"/>
            <a:ext cx="9179640" cy="4679640"/>
          </a:xfrm>
          <a:prstGeom prst="rect">
            <a:avLst/>
          </a:prstGeom>
        </p:spPr>
        <p:txBody>
          <a:bodyPr lIns="0" tIns="0" rIns="0" bIns="0">
            <a:normAutofit/>
          </a:bodyPr>
          <a:lstStyle/>
          <a:p>
            <a:endParaRPr lang="tr-TR"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8" name="PlaceHolder 2"/>
          <p:cNvSpPr>
            <a:spLocks noGrp="1"/>
          </p:cNvSpPr>
          <p:nvPr>
            <p:ph type="body"/>
          </p:nvPr>
        </p:nvSpPr>
        <p:spPr>
          <a:xfrm>
            <a:off x="360000" y="1980000"/>
            <a:ext cx="4479480" cy="4679640"/>
          </a:xfrm>
          <a:prstGeom prst="rect">
            <a:avLst/>
          </a:prstGeom>
        </p:spPr>
        <p:txBody>
          <a:bodyPr lIns="0" tIns="0" rIns="0" bIns="0">
            <a:normAutofit/>
          </a:bodyPr>
          <a:lstStyle/>
          <a:p>
            <a:endParaRPr lang="tr-TR" sz="3200" b="0" strike="noStrike" spc="-1">
              <a:latin typeface="Arial"/>
            </a:endParaRPr>
          </a:p>
        </p:txBody>
      </p:sp>
      <p:sp>
        <p:nvSpPr>
          <p:cNvPr id="9" name="PlaceHolder 3"/>
          <p:cNvSpPr>
            <a:spLocks noGrp="1"/>
          </p:cNvSpPr>
          <p:nvPr>
            <p:ph type="body"/>
          </p:nvPr>
        </p:nvSpPr>
        <p:spPr>
          <a:xfrm>
            <a:off x="5063760" y="1980000"/>
            <a:ext cx="4479480" cy="4679640"/>
          </a:xfrm>
          <a:prstGeom prst="rect">
            <a:avLst/>
          </a:prstGeom>
        </p:spPr>
        <p:txBody>
          <a:bodyPr lIns="0" tIns="0" rIns="0" bIns="0">
            <a:normAutofit/>
          </a:bodyPr>
          <a:lstStyle/>
          <a:p>
            <a:endParaRPr lang="tr-TR" sz="3200" b="0" strike="noStrike" spc="-1">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 name="PlaceHolder 1"/>
          <p:cNvSpPr>
            <a:spLocks noGrp="1"/>
          </p:cNvSpPr>
          <p:nvPr>
            <p:ph type="subTitle"/>
          </p:nvPr>
        </p:nvSpPr>
        <p:spPr>
          <a:xfrm>
            <a:off x="360000" y="360000"/>
            <a:ext cx="9359640" cy="4171680"/>
          </a:xfrm>
          <a:prstGeom prst="rect">
            <a:avLst/>
          </a:prstGeom>
        </p:spPr>
        <p:txBody>
          <a:bodyPr lIns="0" tIns="0" rIns="0" bIns="0" anchor="ctr"/>
          <a:lstStyle/>
          <a:p>
            <a:pPr algn="ctr"/>
            <a:endParaRPr lang="tr-TR"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13" name="PlaceHolder 2"/>
          <p:cNvSpPr>
            <a:spLocks noGrp="1"/>
          </p:cNvSpPr>
          <p:nvPr>
            <p:ph type="body"/>
          </p:nvPr>
        </p:nvSpPr>
        <p:spPr>
          <a:xfrm>
            <a:off x="360000" y="1980000"/>
            <a:ext cx="4479480" cy="2232000"/>
          </a:xfrm>
          <a:prstGeom prst="rect">
            <a:avLst/>
          </a:prstGeom>
        </p:spPr>
        <p:txBody>
          <a:bodyPr lIns="0" tIns="0" rIns="0" bIns="0">
            <a:normAutofit/>
          </a:bodyPr>
          <a:lstStyle/>
          <a:p>
            <a:endParaRPr lang="tr-TR" sz="3200" b="0" strike="noStrike" spc="-1">
              <a:latin typeface="Arial"/>
            </a:endParaRPr>
          </a:p>
        </p:txBody>
      </p:sp>
      <p:sp>
        <p:nvSpPr>
          <p:cNvPr id="14" name="PlaceHolder 3"/>
          <p:cNvSpPr>
            <a:spLocks noGrp="1"/>
          </p:cNvSpPr>
          <p:nvPr>
            <p:ph type="body"/>
          </p:nvPr>
        </p:nvSpPr>
        <p:spPr>
          <a:xfrm>
            <a:off x="5063760" y="1980000"/>
            <a:ext cx="4479480" cy="4679640"/>
          </a:xfrm>
          <a:prstGeom prst="rect">
            <a:avLst/>
          </a:prstGeom>
        </p:spPr>
        <p:txBody>
          <a:bodyPr lIns="0" tIns="0" rIns="0" bIns="0">
            <a:normAutofit/>
          </a:bodyPr>
          <a:lstStyle/>
          <a:p>
            <a:endParaRPr lang="tr-TR" sz="3200" b="0" strike="noStrike" spc="-1">
              <a:latin typeface="Arial"/>
            </a:endParaRPr>
          </a:p>
        </p:txBody>
      </p:sp>
      <p:sp>
        <p:nvSpPr>
          <p:cNvPr id="15" name="PlaceHolder 4"/>
          <p:cNvSpPr>
            <a:spLocks noGrp="1"/>
          </p:cNvSpPr>
          <p:nvPr>
            <p:ph type="body"/>
          </p:nvPr>
        </p:nvSpPr>
        <p:spPr>
          <a:xfrm>
            <a:off x="360000" y="4424400"/>
            <a:ext cx="4479480" cy="2232000"/>
          </a:xfrm>
          <a:prstGeom prst="rect">
            <a:avLst/>
          </a:prstGeom>
        </p:spPr>
        <p:txBody>
          <a:bodyPr lIns="0" tIns="0" rIns="0" bIns="0">
            <a:normAutofit/>
          </a:bodyPr>
          <a:lstStyle/>
          <a:p>
            <a:endParaRPr lang="tr-TR"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17" name="PlaceHolder 2"/>
          <p:cNvSpPr>
            <a:spLocks noGrp="1"/>
          </p:cNvSpPr>
          <p:nvPr>
            <p:ph type="body"/>
          </p:nvPr>
        </p:nvSpPr>
        <p:spPr>
          <a:xfrm>
            <a:off x="360000" y="1980000"/>
            <a:ext cx="4479480" cy="4679640"/>
          </a:xfrm>
          <a:prstGeom prst="rect">
            <a:avLst/>
          </a:prstGeom>
        </p:spPr>
        <p:txBody>
          <a:bodyPr lIns="0" tIns="0" rIns="0" bIns="0">
            <a:normAutofit/>
          </a:bodyPr>
          <a:lstStyle/>
          <a:p>
            <a:endParaRPr lang="tr-TR" sz="3200" b="0" strike="noStrike" spc="-1">
              <a:latin typeface="Arial"/>
            </a:endParaRPr>
          </a:p>
        </p:txBody>
      </p:sp>
      <p:sp>
        <p:nvSpPr>
          <p:cNvPr id="18" name="PlaceHolder 3"/>
          <p:cNvSpPr>
            <a:spLocks noGrp="1"/>
          </p:cNvSpPr>
          <p:nvPr>
            <p:ph type="body"/>
          </p:nvPr>
        </p:nvSpPr>
        <p:spPr>
          <a:xfrm>
            <a:off x="5063760" y="1980000"/>
            <a:ext cx="4479480" cy="2232000"/>
          </a:xfrm>
          <a:prstGeom prst="rect">
            <a:avLst/>
          </a:prstGeom>
        </p:spPr>
        <p:txBody>
          <a:bodyPr lIns="0" tIns="0" rIns="0" bIns="0">
            <a:normAutofit/>
          </a:bodyPr>
          <a:lstStyle/>
          <a:p>
            <a:endParaRPr lang="tr-TR" sz="3200" b="0" strike="noStrike" spc="-1">
              <a:latin typeface="Arial"/>
            </a:endParaRPr>
          </a:p>
        </p:txBody>
      </p:sp>
      <p:sp>
        <p:nvSpPr>
          <p:cNvPr id="19" name="PlaceHolder 4"/>
          <p:cNvSpPr>
            <a:spLocks noGrp="1"/>
          </p:cNvSpPr>
          <p:nvPr>
            <p:ph type="body"/>
          </p:nvPr>
        </p:nvSpPr>
        <p:spPr>
          <a:xfrm>
            <a:off x="5063760" y="4424400"/>
            <a:ext cx="4479480" cy="2232000"/>
          </a:xfrm>
          <a:prstGeom prst="rect">
            <a:avLst/>
          </a:prstGeom>
        </p:spPr>
        <p:txBody>
          <a:bodyPr lIns="0" tIns="0" rIns="0" bIns="0">
            <a:normAutofit/>
          </a:bodyPr>
          <a:lstStyle/>
          <a:p>
            <a:endParaRPr lang="tr-TR"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360000" y="360000"/>
            <a:ext cx="9359640" cy="899640"/>
          </a:xfrm>
          <a:prstGeom prst="rect">
            <a:avLst/>
          </a:prstGeom>
        </p:spPr>
        <p:txBody>
          <a:bodyPr lIns="0" tIns="0" rIns="0" bIns="0" anchor="ctr"/>
          <a:lstStyle/>
          <a:p>
            <a:pPr algn="ctr"/>
            <a:endParaRPr lang="tr-TR" sz="4400" b="0" strike="noStrike" spc="-1">
              <a:latin typeface="Arial"/>
            </a:endParaRPr>
          </a:p>
        </p:txBody>
      </p:sp>
      <p:sp>
        <p:nvSpPr>
          <p:cNvPr id="21" name="PlaceHolder 2"/>
          <p:cNvSpPr>
            <a:spLocks noGrp="1"/>
          </p:cNvSpPr>
          <p:nvPr>
            <p:ph type="body"/>
          </p:nvPr>
        </p:nvSpPr>
        <p:spPr>
          <a:xfrm>
            <a:off x="360000" y="1980000"/>
            <a:ext cx="4479480" cy="2232000"/>
          </a:xfrm>
          <a:prstGeom prst="rect">
            <a:avLst/>
          </a:prstGeom>
        </p:spPr>
        <p:txBody>
          <a:bodyPr lIns="0" tIns="0" rIns="0" bIns="0">
            <a:normAutofit/>
          </a:bodyPr>
          <a:lstStyle/>
          <a:p>
            <a:endParaRPr lang="tr-TR" sz="3200" b="0" strike="noStrike" spc="-1">
              <a:latin typeface="Arial"/>
            </a:endParaRPr>
          </a:p>
        </p:txBody>
      </p:sp>
      <p:sp>
        <p:nvSpPr>
          <p:cNvPr id="22" name="PlaceHolder 3"/>
          <p:cNvSpPr>
            <a:spLocks noGrp="1"/>
          </p:cNvSpPr>
          <p:nvPr>
            <p:ph type="body"/>
          </p:nvPr>
        </p:nvSpPr>
        <p:spPr>
          <a:xfrm>
            <a:off x="5063760" y="1980000"/>
            <a:ext cx="4479480" cy="2232000"/>
          </a:xfrm>
          <a:prstGeom prst="rect">
            <a:avLst/>
          </a:prstGeom>
        </p:spPr>
        <p:txBody>
          <a:bodyPr lIns="0" tIns="0" rIns="0" bIns="0">
            <a:normAutofit/>
          </a:bodyPr>
          <a:lstStyle/>
          <a:p>
            <a:endParaRPr lang="tr-TR" sz="3200" b="0" strike="noStrike" spc="-1">
              <a:latin typeface="Arial"/>
            </a:endParaRPr>
          </a:p>
        </p:txBody>
      </p:sp>
      <p:sp>
        <p:nvSpPr>
          <p:cNvPr id="23" name="PlaceHolder 4"/>
          <p:cNvSpPr>
            <a:spLocks noGrp="1"/>
          </p:cNvSpPr>
          <p:nvPr>
            <p:ph type="body"/>
          </p:nvPr>
        </p:nvSpPr>
        <p:spPr>
          <a:xfrm>
            <a:off x="360000" y="4424400"/>
            <a:ext cx="9179640" cy="2232000"/>
          </a:xfrm>
          <a:prstGeom prst="rect">
            <a:avLst/>
          </a:prstGeom>
        </p:spPr>
        <p:txBody>
          <a:bodyPr lIns="0" tIns="0" rIns="0" bIns="0">
            <a:normAutofit/>
          </a:bodyPr>
          <a:lstStyle/>
          <a:p>
            <a:endParaRPr lang="tr-TR"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stomShape 1"/>
          <p:cNvSpPr/>
          <p:nvPr/>
        </p:nvSpPr>
        <p:spPr>
          <a:xfrm>
            <a:off x="0" y="3150000"/>
            <a:ext cx="9719640" cy="1259640"/>
          </a:xfrm>
          <a:prstGeom prst="rect">
            <a:avLst/>
          </a:prstGeom>
          <a:solidFill>
            <a:srgbClr val="E74C3C"/>
          </a:solidFill>
          <a:ln>
            <a:noFill/>
          </a:ln>
        </p:spPr>
        <p:style>
          <a:lnRef idx="0">
            <a:scrgbClr r="0" g="0" b="0"/>
          </a:lnRef>
          <a:fillRef idx="0">
            <a:scrgbClr r="0" g="0" b="0"/>
          </a:fillRef>
          <a:effectRef idx="0">
            <a:scrgbClr r="0" g="0" b="0"/>
          </a:effectRef>
          <a:fontRef idx="minor"/>
        </p:style>
      </p:sp>
      <p:sp>
        <p:nvSpPr>
          <p:cNvPr id="4" name="PlaceHolder 2"/>
          <p:cNvSpPr>
            <a:spLocks noGrp="1"/>
          </p:cNvSpPr>
          <p:nvPr>
            <p:ph type="title"/>
          </p:nvPr>
        </p:nvSpPr>
        <p:spPr>
          <a:xfrm>
            <a:off x="360000" y="360000"/>
            <a:ext cx="9359640" cy="899640"/>
          </a:xfrm>
          <a:prstGeom prst="rect">
            <a:avLst/>
          </a:prstGeom>
        </p:spPr>
        <p:txBody>
          <a:bodyPr lIns="0" tIns="0" rIns="0" bIns="0" anchor="b"/>
          <a:lstStyle/>
          <a:p>
            <a:r>
              <a:rPr lang="tr-TR" sz="1800" b="0" strike="noStrike" spc="-1">
                <a:latin typeface="Arial"/>
              </a:rPr>
              <a:t>Ana başlık metnini düzenlemek için tıklayın</a:t>
            </a:r>
          </a:p>
        </p:txBody>
      </p:sp>
      <p:sp>
        <p:nvSpPr>
          <p:cNvPr id="2" name="PlaceHolder 3"/>
          <p:cNvSpPr>
            <a:spLocks noGrp="1"/>
          </p:cNvSpPr>
          <p:nvPr>
            <p:ph type="body"/>
          </p:nvPr>
        </p:nvSpPr>
        <p:spPr>
          <a:xfrm>
            <a:off x="504000" y="1768680"/>
            <a:ext cx="9072000" cy="43840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tr-TR" sz="3200" b="0" strike="noStrike" spc="-1">
                <a:latin typeface="Arial"/>
              </a:rPr>
              <a:t>Anahat metninin biçimini düzenlemek için tıklayın</a:t>
            </a:r>
          </a:p>
          <a:p>
            <a:pPr marL="864000" lvl="1" indent="-324000">
              <a:spcBef>
                <a:spcPts val="1134"/>
              </a:spcBef>
              <a:buClr>
                <a:srgbClr val="000000"/>
              </a:buClr>
              <a:buSzPct val="75000"/>
              <a:buFont typeface="Symbol" charset="2"/>
              <a:buChar char=""/>
            </a:pPr>
            <a:r>
              <a:rPr lang="tr-TR" sz="2800" b="0" strike="noStrike" spc="-1">
                <a:latin typeface="Arial"/>
              </a:rPr>
              <a:t>İkinci Anahat Düzeyi</a:t>
            </a:r>
          </a:p>
          <a:p>
            <a:pPr marL="1296000" lvl="2" indent="-288000">
              <a:spcBef>
                <a:spcPts val="850"/>
              </a:spcBef>
              <a:buClr>
                <a:srgbClr val="000000"/>
              </a:buClr>
              <a:buSzPct val="45000"/>
              <a:buFont typeface="Wingdings" charset="2"/>
              <a:buChar char=""/>
            </a:pPr>
            <a:r>
              <a:rPr lang="tr-TR" sz="2400" b="0" strike="noStrike" spc="-1">
                <a:latin typeface="Arial"/>
              </a:rPr>
              <a:t>Üçüncü Anahat Düzeyi</a:t>
            </a:r>
          </a:p>
          <a:p>
            <a:pPr marL="1728000" lvl="3" indent="-216000">
              <a:spcBef>
                <a:spcPts val="567"/>
              </a:spcBef>
              <a:buClr>
                <a:srgbClr val="000000"/>
              </a:buClr>
              <a:buSzPct val="75000"/>
              <a:buFont typeface="Symbol" charset="2"/>
              <a:buChar char=""/>
            </a:pPr>
            <a:r>
              <a:rPr lang="tr-TR" sz="2000" b="0" strike="noStrike" spc="-1">
                <a:latin typeface="Arial"/>
              </a:rPr>
              <a:t>Dördüncü Anahat Düzeyi</a:t>
            </a:r>
          </a:p>
          <a:p>
            <a:pPr marL="2160000" lvl="4" indent="-216000">
              <a:spcBef>
                <a:spcPts val="283"/>
              </a:spcBef>
              <a:buClr>
                <a:srgbClr val="000000"/>
              </a:buClr>
              <a:buSzPct val="45000"/>
              <a:buFont typeface="Wingdings" charset="2"/>
              <a:buChar char=""/>
            </a:pPr>
            <a:r>
              <a:rPr lang="tr-TR" sz="2000" b="0" strike="noStrike" spc="-1">
                <a:latin typeface="Arial"/>
              </a:rPr>
              <a:t>Beşinci Anahat Düzeyi</a:t>
            </a:r>
          </a:p>
          <a:p>
            <a:pPr marL="2592000" lvl="5" indent="-216000">
              <a:spcBef>
                <a:spcPts val="283"/>
              </a:spcBef>
              <a:buClr>
                <a:srgbClr val="000000"/>
              </a:buClr>
              <a:buSzPct val="45000"/>
              <a:buFont typeface="Wingdings" charset="2"/>
              <a:buChar char=""/>
            </a:pPr>
            <a:r>
              <a:rPr lang="tr-TR" sz="2000" b="0" strike="noStrike" spc="-1">
                <a:latin typeface="Arial"/>
              </a:rPr>
              <a:t>Altıncı Anahat Düzeyi</a:t>
            </a:r>
          </a:p>
          <a:p>
            <a:pPr marL="3024000" lvl="6" indent="-216000">
              <a:spcBef>
                <a:spcPts val="283"/>
              </a:spcBef>
              <a:buClr>
                <a:srgbClr val="000000"/>
              </a:buClr>
              <a:buSzPct val="45000"/>
              <a:buFont typeface="Wingdings" charset="2"/>
              <a:buChar char=""/>
            </a:pPr>
            <a:r>
              <a:rPr lang="tr-TR" sz="2000" b="0" strike="noStrike" spc="-1">
                <a:latin typeface="Arial"/>
              </a:rPr>
              <a:t>Yedinci Anahat Düzeyi</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CustomShape 1"/>
          <p:cNvSpPr/>
          <p:nvPr/>
        </p:nvSpPr>
        <p:spPr>
          <a:xfrm>
            <a:off x="0" y="180000"/>
            <a:ext cx="9719640" cy="1259640"/>
          </a:xfrm>
          <a:prstGeom prst="rect">
            <a:avLst/>
          </a:prstGeom>
          <a:solidFill>
            <a:srgbClr val="E74C3C"/>
          </a:solidFill>
          <a:ln w="72000">
            <a:noFill/>
          </a:ln>
        </p:spPr>
        <p:style>
          <a:lnRef idx="0">
            <a:scrgbClr r="0" g="0" b="0"/>
          </a:lnRef>
          <a:fillRef idx="0">
            <a:scrgbClr r="0" g="0" b="0"/>
          </a:fillRef>
          <a:effectRef idx="0">
            <a:scrgbClr r="0" g="0" b="0"/>
          </a:effectRef>
          <a:fontRef idx="minor"/>
        </p:style>
      </p:sp>
      <p:sp>
        <p:nvSpPr>
          <p:cNvPr id="40" name="CustomShape 2"/>
          <p:cNvSpPr/>
          <p:nvPr/>
        </p:nvSpPr>
        <p:spPr>
          <a:xfrm>
            <a:off x="7560000" y="6840000"/>
            <a:ext cx="2519640" cy="539640"/>
          </a:xfrm>
          <a:prstGeom prst="rect">
            <a:avLst/>
          </a:prstGeom>
          <a:solidFill>
            <a:srgbClr val="E74C3C"/>
          </a:solidFill>
          <a:ln w="72000">
            <a:noFill/>
          </a:ln>
        </p:spPr>
        <p:style>
          <a:lnRef idx="0">
            <a:scrgbClr r="0" g="0" b="0"/>
          </a:lnRef>
          <a:fillRef idx="0">
            <a:scrgbClr r="0" g="0" b="0"/>
          </a:fillRef>
          <a:effectRef idx="0">
            <a:scrgbClr r="0" g="0" b="0"/>
          </a:effectRef>
          <a:fontRef idx="minor"/>
        </p:style>
      </p:sp>
      <p:sp>
        <p:nvSpPr>
          <p:cNvPr id="41" name="CustomShape 3"/>
          <p:cNvSpPr/>
          <p:nvPr/>
        </p:nvSpPr>
        <p:spPr>
          <a:xfrm>
            <a:off x="900000" y="6840000"/>
            <a:ext cx="6479640" cy="539640"/>
          </a:xfrm>
          <a:prstGeom prst="rect">
            <a:avLst/>
          </a:prstGeom>
          <a:solidFill>
            <a:srgbClr val="BDC3C7"/>
          </a:solidFill>
          <a:ln w="72000">
            <a:noFill/>
          </a:ln>
        </p:spPr>
        <p:style>
          <a:lnRef idx="0">
            <a:scrgbClr r="0" g="0" b="0"/>
          </a:lnRef>
          <a:fillRef idx="0">
            <a:scrgbClr r="0" g="0" b="0"/>
          </a:fillRef>
          <a:effectRef idx="0">
            <a:scrgbClr r="0" g="0" b="0"/>
          </a:effectRef>
          <a:fontRef idx="minor"/>
        </p:style>
      </p:sp>
      <p:sp>
        <p:nvSpPr>
          <p:cNvPr id="42" name="CustomShape 4"/>
          <p:cNvSpPr/>
          <p:nvPr/>
        </p:nvSpPr>
        <p:spPr>
          <a:xfrm>
            <a:off x="180000" y="6840000"/>
            <a:ext cx="539640" cy="539640"/>
          </a:xfrm>
          <a:prstGeom prst="rect">
            <a:avLst/>
          </a:prstGeom>
          <a:noFill/>
          <a:ln w="72000">
            <a:noFill/>
          </a:ln>
        </p:spPr>
        <p:style>
          <a:lnRef idx="0">
            <a:scrgbClr r="0" g="0" b="0"/>
          </a:lnRef>
          <a:fillRef idx="0">
            <a:scrgbClr r="0" g="0" b="0"/>
          </a:fillRef>
          <a:effectRef idx="0">
            <a:scrgbClr r="0" g="0" b="0"/>
          </a:effectRef>
          <a:fontRef idx="minor"/>
        </p:style>
      </p:sp>
      <p:sp>
        <p:nvSpPr>
          <p:cNvPr id="43" name="PlaceHolder 5"/>
          <p:cNvSpPr>
            <a:spLocks noGrp="1"/>
          </p:cNvSpPr>
          <p:nvPr>
            <p:ph type="title"/>
          </p:nvPr>
        </p:nvSpPr>
        <p:spPr>
          <a:xfrm>
            <a:off x="360000" y="360000"/>
            <a:ext cx="9359640" cy="899640"/>
          </a:xfrm>
          <a:prstGeom prst="rect">
            <a:avLst/>
          </a:prstGeom>
        </p:spPr>
        <p:txBody>
          <a:bodyPr lIns="0" tIns="0" rIns="0" bIns="0" anchor="b"/>
          <a:lstStyle/>
          <a:p>
            <a:r>
              <a:rPr lang="tr-TR" sz="1800" b="0" strike="noStrike" spc="-1">
                <a:latin typeface="Arial"/>
              </a:rPr>
              <a:t>Ana başlık metnini düzenlemek için tıklayın</a:t>
            </a:r>
          </a:p>
        </p:txBody>
      </p:sp>
      <p:sp>
        <p:nvSpPr>
          <p:cNvPr id="44" name="PlaceHolder 6"/>
          <p:cNvSpPr>
            <a:spLocks noGrp="1"/>
          </p:cNvSpPr>
          <p:nvPr>
            <p:ph type="body"/>
          </p:nvPr>
        </p:nvSpPr>
        <p:spPr>
          <a:xfrm>
            <a:off x="360000" y="1980000"/>
            <a:ext cx="9179640" cy="467964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tr-TR" sz="1800" b="0" strike="noStrike" spc="-1">
                <a:latin typeface="Arial"/>
              </a:rPr>
              <a:t>Anahat metninin biçimini düzenlemek için tıklayın</a:t>
            </a:r>
          </a:p>
          <a:p>
            <a:pPr marL="864000" lvl="1" indent="-324000">
              <a:spcBef>
                <a:spcPts val="1134"/>
              </a:spcBef>
              <a:buClr>
                <a:srgbClr val="000000"/>
              </a:buClr>
              <a:buSzPct val="75000"/>
              <a:buFont typeface="Symbol" charset="2"/>
              <a:buChar char=""/>
            </a:pPr>
            <a:r>
              <a:rPr lang="tr-TR" sz="1800" b="0" strike="noStrike" spc="-1">
                <a:latin typeface="Arial"/>
              </a:rPr>
              <a:t>İkinci Anahat Düzeyi</a:t>
            </a:r>
          </a:p>
          <a:p>
            <a:pPr marL="1296000" lvl="2" indent="-288000">
              <a:spcBef>
                <a:spcPts val="850"/>
              </a:spcBef>
              <a:buClr>
                <a:srgbClr val="000000"/>
              </a:buClr>
              <a:buSzPct val="45000"/>
              <a:buFont typeface="Wingdings" charset="2"/>
              <a:buChar char=""/>
            </a:pPr>
            <a:r>
              <a:rPr lang="tr-TR" sz="1800" b="0" strike="noStrike" spc="-1">
                <a:latin typeface="Arial"/>
              </a:rPr>
              <a:t>Üçüncü Anahat Düzeyi</a:t>
            </a:r>
          </a:p>
          <a:p>
            <a:pPr marL="1728000" lvl="3" indent="-216000">
              <a:spcBef>
                <a:spcPts val="567"/>
              </a:spcBef>
              <a:buClr>
                <a:srgbClr val="000000"/>
              </a:buClr>
              <a:buSzPct val="75000"/>
              <a:buFont typeface="Symbol" charset="2"/>
              <a:buChar char=""/>
            </a:pPr>
            <a:r>
              <a:rPr lang="tr-TR" sz="1800" b="0" strike="noStrike" spc="-1">
                <a:latin typeface="Arial"/>
              </a:rPr>
              <a:t>Dördüncü Anahat Düzeyi</a:t>
            </a:r>
          </a:p>
          <a:p>
            <a:pPr marL="2160000" lvl="4" indent="-216000">
              <a:spcBef>
                <a:spcPts val="283"/>
              </a:spcBef>
              <a:buClr>
                <a:srgbClr val="000000"/>
              </a:buClr>
              <a:buSzPct val="45000"/>
              <a:buFont typeface="Wingdings" charset="2"/>
              <a:buChar char=""/>
            </a:pPr>
            <a:r>
              <a:rPr lang="tr-TR" sz="1800" b="0" strike="noStrike" spc="-1">
                <a:latin typeface="Arial"/>
              </a:rPr>
              <a:t>Beşinci Anahat Düzeyi</a:t>
            </a:r>
          </a:p>
          <a:p>
            <a:pPr marL="2592000" lvl="5" indent="-216000">
              <a:spcBef>
                <a:spcPts val="283"/>
              </a:spcBef>
              <a:buClr>
                <a:srgbClr val="000000"/>
              </a:buClr>
              <a:buSzPct val="45000"/>
              <a:buFont typeface="Wingdings" charset="2"/>
              <a:buChar char=""/>
            </a:pPr>
            <a:r>
              <a:rPr lang="tr-TR" sz="1800" b="0" strike="noStrike" spc="-1">
                <a:latin typeface="Arial"/>
              </a:rPr>
              <a:t>Altıncı Anahat Düzeyi</a:t>
            </a:r>
          </a:p>
          <a:p>
            <a:pPr marL="3024000" lvl="6" indent="-216000">
              <a:spcBef>
                <a:spcPts val="283"/>
              </a:spcBef>
              <a:buClr>
                <a:srgbClr val="000000"/>
              </a:buClr>
              <a:buSzPct val="45000"/>
              <a:buFont typeface="Wingdings" charset="2"/>
              <a:buChar char=""/>
            </a:pPr>
            <a:r>
              <a:rPr lang="tr-TR" sz="1800" b="0" strike="noStrike" spc="-1">
                <a:latin typeface="Arial"/>
              </a:rPr>
              <a:t>Yedinci Anahat Düzeyi</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p:bodyStyle/>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CustomShape 1"/>
          <p:cNvSpPr/>
          <p:nvPr/>
        </p:nvSpPr>
        <p:spPr>
          <a:xfrm>
            <a:off x="360000" y="3330000"/>
            <a:ext cx="9359640" cy="89964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00000"/>
              </a:lnSpc>
            </a:pPr>
            <a:r>
              <a:rPr lang="tr-TR" sz="3200" b="1" strike="noStrike" spc="-1">
                <a:solidFill>
                  <a:srgbClr val="FFFFFF"/>
                </a:solidFill>
                <a:latin typeface="Source Sans Pro Black"/>
              </a:rPr>
              <a:t>“Ki” Bağlacının ve Ekinin Yazımı</a:t>
            </a:r>
            <a:endParaRPr lang="tr-TR" sz="3200" b="0" strike="noStrike" spc="-1">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8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CustomShape 1"/>
          <p:cNvSpPr/>
          <p:nvPr/>
        </p:nvSpPr>
        <p:spPr>
          <a:xfrm>
            <a:off x="360000" y="360000"/>
            <a:ext cx="9359640" cy="89964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00000"/>
              </a:lnSpc>
            </a:pPr>
            <a:r>
              <a:rPr lang="tr-TR" sz="3200" b="1" strike="noStrike" spc="-1">
                <a:solidFill>
                  <a:srgbClr val="FFFFFF"/>
                </a:solidFill>
                <a:latin typeface="Source Sans Pro Black"/>
              </a:rPr>
              <a:t>			İZLEDİĞİNİZ İÇİN TEŞEKKÜR EDERİM</a:t>
            </a:r>
            <a:endParaRPr lang="tr-TR" sz="3200" b="0" strike="noStrike" spc="-1">
              <a:latin typeface="Arial"/>
            </a:endParaRPr>
          </a:p>
        </p:txBody>
      </p:sp>
      <p:sp>
        <p:nvSpPr>
          <p:cNvPr id="99" name="CustomShape 2"/>
          <p:cNvSpPr/>
          <p:nvPr/>
        </p:nvSpPr>
        <p:spPr>
          <a:xfrm>
            <a:off x="360000" y="1980000"/>
            <a:ext cx="9179640" cy="4679640"/>
          </a:xfrm>
          <a:prstGeom prst="rect">
            <a:avLst/>
          </a:prstGeom>
          <a:noFill/>
          <a:ln>
            <a:noFill/>
          </a:ln>
        </p:spPr>
        <p:style>
          <a:lnRef idx="0">
            <a:scrgbClr r="0" g="0" b="0"/>
          </a:lnRef>
          <a:fillRef idx="0">
            <a:scrgbClr r="0" g="0" b="0"/>
          </a:fillRef>
          <a:effectRef idx="0">
            <a:scrgbClr r="0" g="0" b="0"/>
          </a:effectRef>
          <a:fontRef idx="minor"/>
        </p:style>
      </p:sp>
      <p:pic>
        <p:nvPicPr>
          <p:cNvPr id="100" name="99 Resim"/>
          <p:cNvPicPr/>
          <p:nvPr/>
        </p:nvPicPr>
        <p:blipFill>
          <a:blip r:embed="rId3" cstate="print"/>
          <a:stretch/>
        </p:blipFill>
        <p:spPr>
          <a:xfrm>
            <a:off x="2016000" y="216000"/>
            <a:ext cx="6048000" cy="7056000"/>
          </a:xfrm>
          <a:prstGeom prst="rect">
            <a:avLst/>
          </a:prstGeom>
          <a:ln>
            <a:noFill/>
          </a:ln>
        </p:spPr>
      </p:pic>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CustomShape 1"/>
          <p:cNvSpPr/>
          <p:nvPr/>
        </p:nvSpPr>
        <p:spPr>
          <a:xfrm>
            <a:off x="360000" y="360000"/>
            <a:ext cx="9359640" cy="89964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00000"/>
              </a:lnSpc>
            </a:pPr>
            <a:r>
              <a:rPr lang="tr-TR" sz="3200" b="1" strike="noStrike" spc="-1">
                <a:solidFill>
                  <a:srgbClr val="FFFFFF"/>
                </a:solidFill>
                <a:latin typeface="Source Sans Pro Black"/>
              </a:rPr>
              <a:t>1. Sözcükleri, cümleleri birbirine bağlayan ki bağlacı bağımsız bir sözcüktür ve ayrı yazılır:</a:t>
            </a:r>
            <a:endParaRPr lang="tr-TR" sz="3200" b="0" strike="noStrike" spc="-1">
              <a:latin typeface="Arial"/>
            </a:endParaRPr>
          </a:p>
        </p:txBody>
      </p:sp>
      <p:sp>
        <p:nvSpPr>
          <p:cNvPr id="83" name="CustomShape 2"/>
          <p:cNvSpPr/>
          <p:nvPr/>
        </p:nvSpPr>
        <p:spPr>
          <a:xfrm>
            <a:off x="360000" y="1980000"/>
            <a:ext cx="9179640" cy="467964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nSpc>
                <a:spcPct val="100000"/>
              </a:lnSpc>
              <a:spcAft>
                <a:spcPts val="1142"/>
              </a:spcAft>
            </a:pPr>
            <a:r>
              <a:rPr lang="tr-TR" sz="2600" b="1" strike="noStrike" spc="-1">
                <a:solidFill>
                  <a:srgbClr val="CE181E"/>
                </a:solidFill>
                <a:latin typeface="Source Sans Pro Semibold"/>
              </a:rPr>
              <a:t>Örnek</a:t>
            </a:r>
            <a:r>
              <a:rPr lang="tr-TR" sz="2600" b="1" strike="noStrike" spc="-1">
                <a:solidFill>
                  <a:srgbClr val="1C1C1C"/>
                </a:solidFill>
                <a:latin typeface="Source Sans Pro Semibold"/>
              </a:rPr>
              <a:t>: İsledim ki o konu da dile getirilsin.</a:t>
            </a:r>
            <a:endParaRPr lang="tr-TR" sz="2600" b="0" strike="noStrike" spc="-1">
              <a:latin typeface="Arial"/>
            </a:endParaRPr>
          </a:p>
          <a:p>
            <a:pPr>
              <a:lnSpc>
                <a:spcPct val="100000"/>
              </a:lnSpc>
              <a:spcAft>
                <a:spcPts val="1142"/>
              </a:spcAft>
            </a:pPr>
            <a:r>
              <a:rPr lang="tr-TR" sz="2600" b="1" strike="noStrike" spc="-1">
                <a:solidFill>
                  <a:srgbClr val="1C1C1C"/>
                </a:solidFill>
                <a:latin typeface="Source Sans Pro Semibold"/>
              </a:rPr>
              <a:t>Hava o kadar güzeldi ki kendimi hemen sokağa atlım.</a:t>
            </a:r>
            <a:endParaRPr lang="tr-TR" sz="2600" b="0" strike="noStrike" spc="-1">
              <a:latin typeface="Arial"/>
            </a:endParaRPr>
          </a:p>
          <a:p>
            <a:pPr>
              <a:lnSpc>
                <a:spcPct val="100000"/>
              </a:lnSpc>
              <a:spcAft>
                <a:spcPts val="1142"/>
              </a:spcAft>
            </a:pPr>
            <a:r>
              <a:rPr lang="tr-TR" sz="2600" b="1" strike="noStrike" spc="-1">
                <a:solidFill>
                  <a:srgbClr val="1C1C1C"/>
                </a:solidFill>
                <a:latin typeface="Source Sans Pro Semibold"/>
              </a:rPr>
              <a:t>Nasreddin Hoca, bir de bakmış ki arkasında kimse kalmamış.</a:t>
            </a:r>
            <a:endParaRPr lang="tr-TR" sz="2600" b="0" strike="noStrike" spc="-1">
              <a:latin typeface="Arial"/>
            </a:endParaRPr>
          </a:p>
          <a:p>
            <a:pPr>
              <a:lnSpc>
                <a:spcPct val="100000"/>
              </a:lnSpc>
              <a:spcAft>
                <a:spcPts val="1142"/>
              </a:spcAft>
            </a:pPr>
            <a:r>
              <a:rPr lang="tr-TR" sz="2600" b="1" strike="noStrike" spc="-1">
                <a:solidFill>
                  <a:srgbClr val="CE181E"/>
                </a:solidFill>
                <a:latin typeface="Source Sans Pro Semibold"/>
              </a:rPr>
              <a:t>Örnek</a:t>
            </a:r>
            <a:r>
              <a:rPr lang="tr-TR" sz="2600" b="1" strike="noStrike" spc="-1">
                <a:solidFill>
                  <a:srgbClr val="1C1C1C"/>
                </a:solidFill>
                <a:latin typeface="Source Sans Pro Semibold"/>
              </a:rPr>
              <a:t>: Geçmiş zaman olur ki,</a:t>
            </a:r>
            <a:endParaRPr lang="tr-TR" sz="2600" b="0" strike="noStrike" spc="-1">
              <a:latin typeface="Arial"/>
            </a:endParaRPr>
          </a:p>
          <a:p>
            <a:pPr>
              <a:lnSpc>
                <a:spcPct val="100000"/>
              </a:lnSpc>
              <a:spcAft>
                <a:spcPts val="1142"/>
              </a:spcAft>
            </a:pPr>
            <a:r>
              <a:rPr lang="tr-TR" sz="2600" b="1" strike="noStrike" spc="-1">
                <a:solidFill>
                  <a:srgbClr val="1C1C1C"/>
                </a:solidFill>
                <a:latin typeface="Source Sans Pro Semibold"/>
              </a:rPr>
              <a:t>Hayali cihan değer.</a:t>
            </a:r>
            <a:endParaRPr lang="tr-TR" sz="2600" b="0" strike="noStrike" spc="-1">
              <a:latin typeface="Arial"/>
            </a:endParaRPr>
          </a:p>
          <a:p>
            <a:pPr>
              <a:lnSpc>
                <a:spcPct val="100000"/>
              </a:lnSpc>
              <a:spcAft>
                <a:spcPts val="1142"/>
              </a:spcAft>
            </a:pPr>
            <a:r>
              <a:rPr lang="tr-TR" sz="2600" b="1" strike="noStrike" spc="-1">
                <a:solidFill>
                  <a:srgbClr val="1C1C1C"/>
                </a:solidFill>
                <a:latin typeface="Source Sans Pro Semibold"/>
              </a:rPr>
              <a:t>Bir an acı duyar insan belki</a:t>
            </a:r>
            <a:endParaRPr lang="tr-TR" sz="2600" b="0" strike="noStrike" spc="-1">
              <a:latin typeface="Arial"/>
            </a:endParaRPr>
          </a:p>
          <a:p>
            <a:pPr>
              <a:lnSpc>
                <a:spcPct val="100000"/>
              </a:lnSpc>
              <a:spcAft>
                <a:spcPts val="1142"/>
              </a:spcAft>
            </a:pPr>
            <a:r>
              <a:rPr lang="tr-TR" sz="2600" b="1" strike="noStrike" spc="-1">
                <a:solidFill>
                  <a:srgbClr val="1C1C1C"/>
                </a:solidFill>
                <a:latin typeface="Source Sans Pro Semibold"/>
              </a:rPr>
              <a:t>Sevmişse biraz eğer (Necip Celal Andel).</a:t>
            </a:r>
            <a:endParaRPr lang="tr-TR" sz="2600" b="0" strike="noStrike" spc="-1">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8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CustomShape 1"/>
          <p:cNvSpPr/>
          <p:nvPr/>
        </p:nvSpPr>
        <p:spPr>
          <a:xfrm>
            <a:off x="360000" y="360000"/>
            <a:ext cx="9359640" cy="89964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00000"/>
              </a:lnSpc>
            </a:pPr>
            <a:r>
              <a:rPr lang="tr-TR" sz="3200" b="1" strike="noStrike" spc="-1">
                <a:solidFill>
                  <a:srgbClr val="FFFFFF"/>
                </a:solidFill>
                <a:latin typeface="Source Sans Pro Black"/>
              </a:rPr>
              <a:t>2. Ki bağlacı, birkaç örnekte kalıplaşmış olduğu için bitişik yazılır:</a:t>
            </a:r>
            <a:endParaRPr lang="tr-TR" sz="3200" b="0" strike="noStrike" spc="-1">
              <a:latin typeface="Arial"/>
            </a:endParaRPr>
          </a:p>
        </p:txBody>
      </p:sp>
      <p:sp>
        <p:nvSpPr>
          <p:cNvPr id="85" name="CustomShape 2"/>
          <p:cNvSpPr/>
          <p:nvPr/>
        </p:nvSpPr>
        <p:spPr>
          <a:xfrm>
            <a:off x="360000" y="1980000"/>
            <a:ext cx="9179640" cy="467964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nSpc>
                <a:spcPct val="100000"/>
              </a:lnSpc>
              <a:spcAft>
                <a:spcPts val="1142"/>
              </a:spcAft>
            </a:pPr>
            <a:r>
              <a:rPr lang="tr-TR" sz="2600" b="1" strike="noStrike" spc="-1">
                <a:solidFill>
                  <a:srgbClr val="1C1C1C"/>
                </a:solidFill>
                <a:latin typeface="Source Sans Pro Semibold"/>
              </a:rPr>
              <a:t>Örnek: belki, çünkü, halbuki, madem-ki, meğerki, oysaki, sanki. Bu örneklerden çünkü sözünde ek aynı zamanda düzlük-yuvarlaklık uyumuna da girmiştir.</a:t>
            </a:r>
            <a:endParaRPr lang="tr-TR" sz="2600" b="0" strike="noStrike" spc="-1">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8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8" presetClass="entr" presetSubtype="16" fill="hold" nodeType="clickEffect">
                                  <p:stCondLst>
                                    <p:cond delay="0"/>
                                  </p:stCondLst>
                                  <p:childTnLst>
                                    <p:set>
                                      <p:cBhvr>
                                        <p:cTn id="10" dur="1" fill="hold">
                                          <p:stCondLst>
                                            <p:cond delay="0"/>
                                          </p:stCondLst>
                                        </p:cTn>
                                        <p:tgtEl>
                                          <p:spTgt spid="85">
                                            <p:txEl>
                                              <p:pRg st="0" end="0"/>
                                            </p:txEl>
                                          </p:spTgt>
                                        </p:tgtEl>
                                        <p:attrNameLst>
                                          <p:attrName>style.visibility</p:attrName>
                                        </p:attrNameLst>
                                      </p:cBhvr>
                                      <p:to>
                                        <p:strVal val="visible"/>
                                      </p:to>
                                    </p:set>
                                    <p:animEffect transition="in" filter="diamond(in)">
                                      <p:cBhvr additive="repl">
                                        <p:cTn id="11" dur="2000"/>
                                        <p:tgtEl>
                                          <p:spTgt spid="8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CustomShape 1"/>
          <p:cNvSpPr/>
          <p:nvPr/>
        </p:nvSpPr>
        <p:spPr>
          <a:xfrm>
            <a:off x="360000" y="360000"/>
            <a:ext cx="9359640" cy="89964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00000"/>
              </a:lnSpc>
            </a:pPr>
            <a:r>
              <a:rPr lang="tr-TR" sz="3200" b="1" strike="noStrike" spc="-1">
                <a:solidFill>
                  <a:srgbClr val="FFFFFF"/>
                </a:solidFill>
                <a:latin typeface="Source Sans Pro Black"/>
              </a:rPr>
              <a:t>3. Şüphe ve pekiştirme göreviyle kullanılan ki bağlacı da ayrı yazılır:</a:t>
            </a:r>
            <a:endParaRPr lang="tr-TR" sz="3200" b="0" strike="noStrike" spc="-1">
              <a:latin typeface="Arial"/>
            </a:endParaRPr>
          </a:p>
        </p:txBody>
      </p:sp>
      <p:sp>
        <p:nvSpPr>
          <p:cNvPr id="87" name="CustomShape 2"/>
          <p:cNvSpPr/>
          <p:nvPr/>
        </p:nvSpPr>
        <p:spPr>
          <a:xfrm>
            <a:off x="360000" y="1980000"/>
            <a:ext cx="9179640" cy="467964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nSpc>
                <a:spcPct val="100000"/>
              </a:lnSpc>
              <a:spcAft>
                <a:spcPts val="1142"/>
              </a:spcAft>
            </a:pPr>
            <a:r>
              <a:rPr lang="tr-TR" sz="3600" b="1" strike="noStrike" spc="-1">
                <a:solidFill>
                  <a:srgbClr val="CE181E"/>
                </a:solidFill>
                <a:latin typeface="Source Sans Pro Semibold"/>
              </a:rPr>
              <a:t>Örnek</a:t>
            </a:r>
            <a:r>
              <a:rPr lang="tr-TR" sz="3600" b="1" strike="noStrike" spc="-1">
                <a:solidFill>
                  <a:srgbClr val="1C1C1C"/>
                </a:solidFill>
                <a:latin typeface="Source Sans Pro Semibold"/>
              </a:rPr>
              <a:t>: Babam geldi mi ki? Başbakan konuşacak mı ki?</a:t>
            </a:r>
            <a:endParaRPr lang="tr-TR" sz="3600" b="0" strike="noStrike" spc="-1">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8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CustomShape 1"/>
          <p:cNvSpPr/>
          <p:nvPr/>
        </p:nvSpPr>
        <p:spPr>
          <a:xfrm>
            <a:off x="360000" y="360000"/>
            <a:ext cx="9359640" cy="89964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gn="just">
              <a:lnSpc>
                <a:spcPct val="100000"/>
              </a:lnSpc>
            </a:pPr>
            <a:r>
              <a:rPr lang="tr-TR" sz="6000" b="1" strike="noStrike" spc="-1">
                <a:solidFill>
                  <a:srgbClr val="FFFFFF"/>
                </a:solidFill>
                <a:latin typeface="Source Sans Pro Black"/>
              </a:rPr>
              <a:t>Dikkat!</a:t>
            </a:r>
            <a:endParaRPr lang="tr-TR" sz="6000" b="0" strike="noStrike" spc="-1">
              <a:latin typeface="Arial"/>
            </a:endParaRPr>
          </a:p>
        </p:txBody>
      </p:sp>
      <p:sp>
        <p:nvSpPr>
          <p:cNvPr id="89" name="CustomShape 2"/>
          <p:cNvSpPr/>
          <p:nvPr/>
        </p:nvSpPr>
        <p:spPr>
          <a:xfrm>
            <a:off x="360000" y="1980000"/>
            <a:ext cx="9179640" cy="467964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nSpc>
                <a:spcPct val="100000"/>
              </a:lnSpc>
              <a:spcAft>
                <a:spcPts val="1142"/>
              </a:spcAft>
            </a:pPr>
            <a:r>
              <a:rPr lang="tr-TR" sz="4400" b="1" strike="noStrike" spc="-1">
                <a:solidFill>
                  <a:srgbClr val="1C1C1C"/>
                </a:solidFill>
                <a:latin typeface="Source Sans Pro Semibold"/>
              </a:rPr>
              <a:t>Ki bağlacı aitlik eki -ki ile karıştırılmamalıdır:</a:t>
            </a:r>
            <a:endParaRPr lang="tr-TR" sz="4400" b="0" strike="noStrike" spc="-1">
              <a:latin typeface="Arial"/>
            </a:endParaRPr>
          </a:p>
          <a:p>
            <a:pPr>
              <a:lnSpc>
                <a:spcPct val="100000"/>
              </a:lnSpc>
              <a:spcAft>
                <a:spcPts val="1142"/>
              </a:spcAft>
            </a:pPr>
            <a:r>
              <a:rPr lang="tr-TR" sz="4400" b="1" strike="noStrike" spc="-1">
                <a:solidFill>
                  <a:srgbClr val="CE181E"/>
                </a:solidFill>
                <a:latin typeface="Source Sans Pro Semibold"/>
              </a:rPr>
              <a:t>Örnek</a:t>
            </a:r>
            <a:r>
              <a:rPr lang="tr-TR" sz="4400" b="1" strike="noStrike" spc="-1">
                <a:solidFill>
                  <a:srgbClr val="1C1C1C"/>
                </a:solidFill>
                <a:latin typeface="Source Sans Pro Semibold"/>
              </a:rPr>
              <a:t>: önceki yıl, okuldaki toplantı, benimki…</a:t>
            </a:r>
            <a:endParaRPr lang="tr-TR" sz="4400" b="0" strike="noStrike" spc="-1">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8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CustomShape 1"/>
          <p:cNvSpPr/>
          <p:nvPr/>
        </p:nvSpPr>
        <p:spPr>
          <a:xfrm>
            <a:off x="360000" y="360000"/>
            <a:ext cx="9359640" cy="89964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00000"/>
              </a:lnSpc>
            </a:pPr>
            <a:r>
              <a:rPr lang="tr-TR" sz="2600" b="1" strike="noStrike" spc="-1">
                <a:solidFill>
                  <a:srgbClr val="FFFFFF"/>
                </a:solidFill>
                <a:latin typeface="Source Sans Pro Black"/>
              </a:rPr>
              <a:t>4. Aşağıda bu bağlacın ve iki ekin birbirinden ayırt edilmesi için dikkat edilmesi gereken noktalar da verilmiştir.</a:t>
            </a:r>
            <a:endParaRPr lang="tr-TR" sz="2600" b="0" strike="noStrike" spc="-1">
              <a:latin typeface="Arial"/>
            </a:endParaRPr>
          </a:p>
        </p:txBody>
      </p:sp>
      <p:sp>
        <p:nvSpPr>
          <p:cNvPr id="91" name="CustomShape 2"/>
          <p:cNvSpPr/>
          <p:nvPr/>
        </p:nvSpPr>
        <p:spPr>
          <a:xfrm>
            <a:off x="360000" y="1980000"/>
            <a:ext cx="9179640" cy="467964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fontScale="92500" lnSpcReduction="20000"/>
          </a:bodyPr>
          <a:lstStyle/>
          <a:p>
            <a:pPr>
              <a:lnSpc>
                <a:spcPct val="100000"/>
              </a:lnSpc>
              <a:spcAft>
                <a:spcPts val="1142"/>
              </a:spcAft>
            </a:pPr>
            <a:r>
              <a:rPr lang="tr-TR" sz="2600" b="1" strike="noStrike" spc="-1">
                <a:solidFill>
                  <a:srgbClr val="CE181E"/>
                </a:solidFill>
                <a:latin typeface="Source Sans Pro Semibold"/>
              </a:rPr>
              <a:t>a.</a:t>
            </a:r>
            <a:r>
              <a:rPr lang="tr-TR" sz="2600" b="1" strike="noStrike" spc="-1">
                <a:solidFill>
                  <a:srgbClr val="1C1C1C"/>
                </a:solidFill>
                <a:latin typeface="Source Sans Pro Semibold"/>
              </a:rPr>
              <a:t> “ki” Bağlacı: Sadece “ki” biçimi vardır. Kendinden önceki ve sonraki kelimelerden ayrı yazılır. Türkçe değil, Farsça bir bağlaçtır ve Türkçe cümle yapısına aykırı olarak kullanılır. “ki” ile başlayan bir ara cümle asıl cümlenin içinde kısa çizgiler arasında verilebilir:</a:t>
            </a:r>
            <a:endParaRPr lang="tr-TR" sz="2600" b="0" strike="noStrike" spc="-1">
              <a:latin typeface="Arial"/>
            </a:endParaRPr>
          </a:p>
          <a:p>
            <a:pPr>
              <a:lnSpc>
                <a:spcPct val="100000"/>
              </a:lnSpc>
              <a:spcAft>
                <a:spcPts val="1142"/>
              </a:spcAft>
            </a:pPr>
            <a:r>
              <a:rPr lang="tr-TR" sz="2600" b="1" strike="noStrike" spc="-1">
                <a:solidFill>
                  <a:srgbClr val="CE181E"/>
                </a:solidFill>
                <a:latin typeface="Source Sans Pro Semibold"/>
              </a:rPr>
              <a:t>Örnek</a:t>
            </a:r>
            <a:r>
              <a:rPr lang="tr-TR" sz="2600" b="1" strike="noStrike" spc="-1">
                <a:solidFill>
                  <a:srgbClr val="1C1C1C"/>
                </a:solidFill>
                <a:latin typeface="Source Sans Pro Semibold"/>
              </a:rPr>
              <a:t>: Bu ezanlar -ki şahadetleri dinin temeli-</a:t>
            </a:r>
            <a:endParaRPr lang="tr-TR" sz="2600" b="0" strike="noStrike" spc="-1">
              <a:latin typeface="Arial"/>
            </a:endParaRPr>
          </a:p>
          <a:p>
            <a:pPr>
              <a:lnSpc>
                <a:spcPct val="100000"/>
              </a:lnSpc>
              <a:spcAft>
                <a:spcPts val="1142"/>
              </a:spcAft>
            </a:pPr>
            <a:r>
              <a:rPr lang="tr-TR" sz="2600" b="1" strike="noStrike" spc="-1">
                <a:solidFill>
                  <a:srgbClr val="1C1C1C"/>
                </a:solidFill>
                <a:latin typeface="Source Sans Pro Semibold"/>
              </a:rPr>
              <a:t>Yağmur yağmadı ki mantarlar ortaya çıksın.</a:t>
            </a:r>
            <a:endParaRPr lang="tr-TR" sz="2600" b="0" strike="noStrike" spc="-1">
              <a:latin typeface="Arial"/>
            </a:endParaRPr>
          </a:p>
          <a:p>
            <a:pPr>
              <a:lnSpc>
                <a:spcPct val="100000"/>
              </a:lnSpc>
              <a:spcAft>
                <a:spcPts val="1142"/>
              </a:spcAft>
            </a:pPr>
            <a:r>
              <a:rPr lang="tr-TR" sz="2600" b="1" strike="noStrike" spc="-1">
                <a:solidFill>
                  <a:srgbClr val="1C1C1C"/>
                </a:solidFill>
                <a:latin typeface="Source Sans Pro Semibold"/>
              </a:rPr>
              <a:t>Atatürk diyor ki: …</a:t>
            </a:r>
            <a:endParaRPr lang="tr-TR" sz="2600" b="0" strike="noStrike" spc="-1">
              <a:latin typeface="Arial"/>
            </a:endParaRPr>
          </a:p>
          <a:p>
            <a:pPr>
              <a:lnSpc>
                <a:spcPct val="100000"/>
              </a:lnSpc>
              <a:spcAft>
                <a:spcPts val="1142"/>
              </a:spcAft>
            </a:pPr>
            <a:r>
              <a:rPr lang="tr-TR" sz="2600" b="1" strike="noStrike" spc="-1">
                <a:solidFill>
                  <a:srgbClr val="1C1C1C"/>
                </a:solidFill>
                <a:latin typeface="Source Sans Pro Semibold"/>
              </a:rPr>
              <a:t>Bir şey biliyor ki konuşuyor.</a:t>
            </a:r>
            <a:endParaRPr lang="tr-TR" sz="2600" b="0" strike="noStrike" spc="-1">
              <a:latin typeface="Arial"/>
            </a:endParaRPr>
          </a:p>
          <a:p>
            <a:pPr>
              <a:lnSpc>
                <a:spcPct val="100000"/>
              </a:lnSpc>
              <a:spcAft>
                <a:spcPts val="1142"/>
              </a:spcAft>
            </a:pPr>
            <a:r>
              <a:rPr lang="tr-TR" sz="2600" b="1" strike="noStrike" spc="-1">
                <a:solidFill>
                  <a:srgbClr val="1C1C1C"/>
                </a:solidFill>
                <a:latin typeface="Source Sans Pro Semibold"/>
              </a:rPr>
              <a:t>Ben ki hep sizin için çalıştım.</a:t>
            </a:r>
            <a:endParaRPr lang="tr-TR" sz="2600" b="0" strike="noStrike" spc="-1">
              <a:latin typeface="Arial"/>
            </a:endParaRPr>
          </a:p>
          <a:p>
            <a:pPr>
              <a:lnSpc>
                <a:spcPct val="100000"/>
              </a:lnSpc>
              <a:spcAft>
                <a:spcPts val="1142"/>
              </a:spcAft>
            </a:pPr>
            <a:r>
              <a:rPr lang="tr-TR" sz="2600" b="1" strike="noStrike" spc="-1">
                <a:solidFill>
                  <a:srgbClr val="1C1C1C"/>
                </a:solidFill>
                <a:latin typeface="Source Sans Pro Semibold"/>
              </a:rPr>
              <a:t>Sınavı kazanabilir miyim ki…</a:t>
            </a:r>
            <a:endParaRPr lang="tr-TR" sz="2600" b="0" strike="noStrike" spc="-1">
              <a:latin typeface="Arial"/>
            </a:endParaRPr>
          </a:p>
          <a:p>
            <a:pPr>
              <a:lnSpc>
                <a:spcPct val="100000"/>
              </a:lnSpc>
              <a:spcAft>
                <a:spcPts val="1142"/>
              </a:spcAft>
            </a:pPr>
            <a:r>
              <a:rPr lang="tr-TR" sz="2600" b="1" strike="noStrike" spc="-1">
                <a:solidFill>
                  <a:srgbClr val="1C1C1C"/>
                </a:solidFill>
                <a:latin typeface="Source Sans Pro Semibold"/>
              </a:rPr>
              <a:t>Baktım ki gitmiş.</a:t>
            </a:r>
            <a:endParaRPr lang="tr-TR" sz="2600" b="0" strike="noStrike" spc="-1">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9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9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fill="hold" nodeType="clickEffect">
                                  <p:stCondLst>
                                    <p:cond delay="0"/>
                                  </p:stCondLst>
                                  <p:childTnLst>
                                    <p:set>
                                      <p:cBhvr>
                                        <p:cTn id="18" dur="1" fill="hold">
                                          <p:stCondLst>
                                            <p:cond delay="0"/>
                                          </p:stCondLst>
                                        </p:cTn>
                                        <p:tgtEl>
                                          <p:spTgt spid="91">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p:cTn id="22" dur="1" fill="hold">
                                          <p:stCondLst>
                                            <p:cond delay="0"/>
                                          </p:stCondLst>
                                        </p:cTn>
                                        <p:tgtEl>
                                          <p:spTgt spid="91">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fill="hold" nodeType="clickEffect">
                                  <p:stCondLst>
                                    <p:cond delay="0"/>
                                  </p:stCondLst>
                                  <p:childTnLst>
                                    <p:set>
                                      <p:cBhvr>
                                        <p:cTn id="26" dur="1" fill="hold">
                                          <p:stCondLst>
                                            <p:cond delay="0"/>
                                          </p:stCondLst>
                                        </p:cTn>
                                        <p:tgtEl>
                                          <p:spTgt spid="91">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fill="hold" nodeType="clickEffect">
                                  <p:stCondLst>
                                    <p:cond delay="0"/>
                                  </p:stCondLst>
                                  <p:childTnLst>
                                    <p:set>
                                      <p:cBhvr>
                                        <p:cTn id="30" dur="1" fill="hold">
                                          <p:stCondLst>
                                            <p:cond delay="0"/>
                                          </p:stCondLst>
                                        </p:cTn>
                                        <p:tgtEl>
                                          <p:spTgt spid="91">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fill="hold" nodeType="clickEffect">
                                  <p:stCondLst>
                                    <p:cond delay="0"/>
                                  </p:stCondLst>
                                  <p:childTnLst>
                                    <p:set>
                                      <p:cBhvr>
                                        <p:cTn id="34" dur="1" fill="hold">
                                          <p:stCondLst>
                                            <p:cond delay="0"/>
                                          </p:stCondLst>
                                        </p:cTn>
                                        <p:tgtEl>
                                          <p:spTgt spid="91">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fill="hold" nodeType="clickEffect">
                                  <p:stCondLst>
                                    <p:cond delay="0"/>
                                  </p:stCondLst>
                                  <p:childTnLst>
                                    <p:set>
                                      <p:cBhvr>
                                        <p:cTn id="38" dur="1" fill="hold">
                                          <p:stCondLst>
                                            <p:cond delay="0"/>
                                          </p:stCondLst>
                                        </p:cTn>
                                        <p:tgtEl>
                                          <p:spTgt spid="9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CustomShape 1"/>
          <p:cNvSpPr/>
          <p:nvPr/>
        </p:nvSpPr>
        <p:spPr>
          <a:xfrm>
            <a:off x="360000" y="360000"/>
            <a:ext cx="9359640" cy="89964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00000"/>
              </a:lnSpc>
            </a:pPr>
            <a:r>
              <a:rPr lang="tr-TR" sz="3200" b="1" strike="noStrike" spc="-1">
                <a:solidFill>
                  <a:srgbClr val="FFFFFF"/>
                </a:solidFill>
                <a:latin typeface="Source Sans Pro Black"/>
              </a:rPr>
              <a:t>NOT: Ancak bu bağlaç birkaç örnekte kalıplaşarak bitişik yazılmaktadır.</a:t>
            </a:r>
            <a:endParaRPr lang="tr-TR" sz="3200" b="0" strike="noStrike" spc="-1">
              <a:latin typeface="Arial"/>
            </a:endParaRPr>
          </a:p>
        </p:txBody>
      </p:sp>
      <p:sp>
        <p:nvSpPr>
          <p:cNvPr id="93" name="CustomShape 2"/>
          <p:cNvSpPr/>
          <p:nvPr/>
        </p:nvSpPr>
        <p:spPr>
          <a:xfrm>
            <a:off x="360000" y="1980000"/>
            <a:ext cx="9179640" cy="467964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nSpc>
                <a:spcPct val="100000"/>
              </a:lnSpc>
              <a:spcAft>
                <a:spcPts val="1142"/>
              </a:spcAft>
            </a:pPr>
            <a:r>
              <a:rPr lang="tr-TR" sz="2600" b="1" strike="noStrike" spc="-1">
                <a:solidFill>
                  <a:srgbClr val="CE181E"/>
                </a:solidFill>
                <a:latin typeface="Source Sans Pro Semibold"/>
              </a:rPr>
              <a:t>Örnek</a:t>
            </a:r>
            <a:r>
              <a:rPr lang="tr-TR" sz="2600" b="1" strike="noStrike" spc="-1">
                <a:solidFill>
                  <a:srgbClr val="1C1C1C"/>
                </a:solidFill>
                <a:latin typeface="Source Sans Pro Semibold"/>
              </a:rPr>
              <a:t>: belki, çünkü (ünlü uyumuna girmiş), hâlbuki, mademki, meğerki, oysaki, sanki.</a:t>
            </a:r>
            <a:endParaRPr lang="tr-TR" sz="2600" b="0" strike="noStrike" spc="-1">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9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9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CustomShape 1"/>
          <p:cNvSpPr/>
          <p:nvPr/>
        </p:nvSpPr>
        <p:spPr>
          <a:xfrm>
            <a:off x="360000" y="360000"/>
            <a:ext cx="9359640" cy="899640"/>
          </a:xfrm>
          <a:prstGeom prst="rect">
            <a:avLst/>
          </a:prstGeom>
          <a:noFill/>
          <a:ln>
            <a:noFill/>
          </a:ln>
        </p:spPr>
        <p:style>
          <a:lnRef idx="0">
            <a:scrgbClr r="0" g="0" b="0"/>
          </a:lnRef>
          <a:fillRef idx="0">
            <a:scrgbClr r="0" g="0" b="0"/>
          </a:fillRef>
          <a:effectRef idx="0">
            <a:scrgbClr r="0" g="0" b="0"/>
          </a:effectRef>
          <a:fontRef idx="minor"/>
        </p:style>
        <p:txBody>
          <a:bodyPr lIns="0" tIns="0" rIns="0" bIns="0" anchor="b"/>
          <a:lstStyle/>
          <a:p>
            <a:pPr>
              <a:lnSpc>
                <a:spcPct val="100000"/>
              </a:lnSpc>
            </a:pPr>
            <a:r>
              <a:rPr lang="tr-TR" sz="2000" b="1" strike="noStrike" spc="-1">
                <a:solidFill>
                  <a:srgbClr val="FFFFFF"/>
                </a:solidFill>
                <a:latin typeface="Source Sans Pro Black"/>
              </a:rPr>
              <a:t>b. “-ki” İlgi Zamiri: Ek hâlindeki tek zamirdir. Eklendiği kelimeye -ki sadece isim tamlamasında tamlayana eklenir- bitişik yazılır ve bir ismin (tamlananın) yerini tutar. Büyük ve küçük ünlü kurallarına uymaz; sadece -ki şekli vardır:</a:t>
            </a:r>
            <a:endParaRPr lang="tr-TR" sz="2000" b="0" strike="noStrike" spc="-1">
              <a:latin typeface="Arial"/>
            </a:endParaRPr>
          </a:p>
        </p:txBody>
      </p:sp>
      <p:sp>
        <p:nvSpPr>
          <p:cNvPr id="95" name="CustomShape 2"/>
          <p:cNvSpPr/>
          <p:nvPr/>
        </p:nvSpPr>
        <p:spPr>
          <a:xfrm>
            <a:off x="360000" y="1980000"/>
            <a:ext cx="9179640" cy="467964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nSpc>
                <a:spcPct val="100000"/>
              </a:lnSpc>
              <a:spcAft>
                <a:spcPts val="1142"/>
              </a:spcAft>
            </a:pPr>
            <a:r>
              <a:rPr lang="tr-TR" sz="2600" b="1" strike="noStrike" spc="-1">
                <a:solidFill>
                  <a:srgbClr val="CE181E"/>
                </a:solidFill>
                <a:latin typeface="Source Sans Pro Semibold"/>
              </a:rPr>
              <a:t>Örnek</a:t>
            </a:r>
            <a:r>
              <a:rPr lang="tr-TR" sz="2600" b="1" strike="noStrike" spc="-1">
                <a:solidFill>
                  <a:srgbClr val="1C1C1C"/>
                </a:solidFill>
                <a:latin typeface="Source Sans Pro Semibold"/>
              </a:rPr>
              <a:t>: senin kalemin&gt;seninki, Ali’nin eli&gt;Ali’ninki, onun düşüncesi&gt;onunki…</a:t>
            </a:r>
            <a:endParaRPr lang="tr-TR" sz="2600" b="0" strike="noStrike" spc="-1">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9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9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CustomShape 1"/>
          <p:cNvSpPr/>
          <p:nvPr/>
        </p:nvSpPr>
        <p:spPr>
          <a:xfrm>
            <a:off x="360000" y="360000"/>
            <a:ext cx="9359640" cy="899640"/>
          </a:xfrm>
          <a:prstGeom prst="rect">
            <a:avLst/>
          </a:prstGeom>
          <a:noFill/>
          <a:ln>
            <a:noFill/>
          </a:ln>
        </p:spPr>
        <p:style>
          <a:lnRef idx="0">
            <a:scrgbClr r="0" g="0" b="0"/>
          </a:lnRef>
          <a:fillRef idx="0">
            <a:scrgbClr r="0" g="0" b="0"/>
          </a:fillRef>
          <a:effectRef idx="0">
            <a:scrgbClr r="0" g="0" b="0"/>
          </a:effectRef>
          <a:fontRef idx="minor"/>
        </p:style>
      </p:sp>
      <p:sp>
        <p:nvSpPr>
          <p:cNvPr id="97" name="CustomShape 2"/>
          <p:cNvSpPr/>
          <p:nvPr/>
        </p:nvSpPr>
        <p:spPr>
          <a:xfrm>
            <a:off x="360000" y="1980000"/>
            <a:ext cx="9179640" cy="4679640"/>
          </a:xfrm>
          <a:prstGeom prst="rect">
            <a:avLst/>
          </a:prstGeom>
          <a:noFill/>
          <a:ln>
            <a:noFill/>
          </a:ln>
        </p:spPr>
        <p:style>
          <a:lnRef idx="0">
            <a:scrgbClr r="0" g="0" b="0"/>
          </a:lnRef>
          <a:fillRef idx="0">
            <a:scrgbClr r="0" g="0" b="0"/>
          </a:fillRef>
          <a:effectRef idx="0">
            <a:scrgbClr r="0" g="0" b="0"/>
          </a:effectRef>
          <a:fontRef idx="minor"/>
        </p:style>
        <p:txBody>
          <a:bodyPr lIns="0" tIns="0" rIns="0" bIns="0">
            <a:normAutofit/>
          </a:bodyPr>
          <a:lstStyle/>
          <a:p>
            <a:pPr>
              <a:lnSpc>
                <a:spcPct val="100000"/>
              </a:lnSpc>
              <a:spcAft>
                <a:spcPts val="1142"/>
              </a:spcAft>
            </a:pPr>
            <a:r>
              <a:rPr lang="tr-TR" sz="2600" b="1" strike="noStrike" spc="-1">
                <a:solidFill>
                  <a:srgbClr val="CE181E"/>
                </a:solidFill>
                <a:latin typeface="Source Sans Pro Semibold"/>
              </a:rPr>
              <a:t>c</a:t>
            </a:r>
            <a:r>
              <a:rPr lang="tr-TR" sz="2600" b="1" strike="noStrike" spc="-1">
                <a:solidFill>
                  <a:srgbClr val="1C1C1C"/>
                </a:solidFill>
                <a:latin typeface="Source Sans Pro Semibold"/>
              </a:rPr>
              <a:t>. “-ki” Yapım Eki: İsimlere eklenerek yer ve zaman bildiren sıfatlar türeten ektir. Zaman bildiren kelimelerin sonuna doğrudan eklenirken, yer bildiren sıfatlar türetirken “-dE” hâl ekiyle birlikte kullanılır. Sadece -ki ve az da olsa -kü şekilleri vardır:</a:t>
            </a:r>
            <a:endParaRPr lang="tr-TR" sz="2600" b="0" strike="noStrike" spc="-1">
              <a:latin typeface="Arial"/>
            </a:endParaRPr>
          </a:p>
          <a:p>
            <a:pPr>
              <a:lnSpc>
                <a:spcPct val="100000"/>
              </a:lnSpc>
              <a:spcAft>
                <a:spcPts val="1142"/>
              </a:spcAft>
            </a:pPr>
            <a:r>
              <a:rPr lang="tr-TR" sz="2600" b="1" strike="noStrike" spc="-1">
                <a:solidFill>
                  <a:srgbClr val="CE181E"/>
                </a:solidFill>
                <a:latin typeface="Source Sans Pro Semibold"/>
              </a:rPr>
              <a:t>Örnek</a:t>
            </a:r>
            <a:r>
              <a:rPr lang="tr-TR" sz="2600" b="1" strike="noStrike" spc="-1">
                <a:solidFill>
                  <a:srgbClr val="1C1C1C"/>
                </a:solidFill>
                <a:latin typeface="Source Sans Pro Semibold"/>
              </a:rPr>
              <a:t>: bu yılki sınav, yarınki maç, dünkü film, bugünkü aklım…</a:t>
            </a:r>
            <a:endParaRPr lang="tr-TR" sz="2600" b="0" strike="noStrike" spc="-1">
              <a:latin typeface="Arial"/>
            </a:endParaRPr>
          </a:p>
          <a:p>
            <a:pPr>
              <a:lnSpc>
                <a:spcPct val="100000"/>
              </a:lnSpc>
              <a:spcAft>
                <a:spcPts val="1142"/>
              </a:spcAft>
            </a:pPr>
            <a:r>
              <a:rPr lang="tr-TR" sz="2600" b="1" strike="noStrike" spc="-1">
                <a:solidFill>
                  <a:srgbClr val="1C1C1C"/>
                </a:solidFill>
                <a:latin typeface="Source Sans Pro Semibold"/>
              </a:rPr>
              <a:t>masadaki kitaplar, duvardaki saat, evdeki hesap…</a:t>
            </a:r>
            <a:endParaRPr lang="tr-TR" sz="2600" b="0" strike="noStrike" spc="-1">
              <a:latin typeface="Arial"/>
            </a:endParaRPr>
          </a:p>
        </p:txBody>
      </p:sp>
    </p:spTree>
  </p:cSld>
  <p:clrMapOvr>
    <a:masterClrMapping/>
  </p:clrMapOvr>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p:cTn id="6" dur="1" fill="hold">
                                          <p:stCondLst>
                                            <p:cond delay="0"/>
                                          </p:stCondLst>
                                        </p:cTn>
                                        <p:tgtEl>
                                          <p:spTgt spid="9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p:cTn id="10" dur="1" fill="hold">
                                          <p:stCondLst>
                                            <p:cond delay="0"/>
                                          </p:stCondLst>
                                        </p:cTn>
                                        <p:tgtEl>
                                          <p:spTgt spid="9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fill="hold" nodeType="clickEffect">
                                  <p:stCondLst>
                                    <p:cond delay="0"/>
                                  </p:stCondLst>
                                  <p:childTnLst>
                                    <p:set>
                                      <p:cBhvr>
                                        <p:cTn id="14" dur="1" fill="hold">
                                          <p:stCondLst>
                                            <p:cond delay="0"/>
                                          </p:stCondLst>
                                        </p:cTn>
                                        <p:tgtEl>
                                          <p:spTgt spid="9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TotalTime>
  <Words>443</Words>
  <PresentationFormat>Özel</PresentationFormat>
  <Paragraphs>35</Paragraphs>
  <Slides>10</Slides>
  <Notes>1</Notes>
  <HiddenSlides>0</HiddenSlides>
  <MMClips>0</MMClips>
  <ScaleCrop>false</ScaleCrop>
  <HeadingPairs>
    <vt:vector size="4" baseType="variant">
      <vt:variant>
        <vt:lpstr>Tema</vt:lpstr>
      </vt:variant>
      <vt:variant>
        <vt:i4>2</vt:i4>
      </vt:variant>
      <vt:variant>
        <vt:lpstr>Slayt Başlıkları</vt:lpstr>
      </vt:variant>
      <vt:variant>
        <vt:i4>10</vt:i4>
      </vt:variant>
    </vt:vector>
  </HeadingPairs>
  <TitlesOfParts>
    <vt:vector size="12" baseType="lpstr">
      <vt:lpstr>Office Theme</vt:lpstr>
      <vt:lpstr>Office Theme</vt:lpstr>
      <vt:lpstr>Slayt 1</vt:lpstr>
      <vt:lpstr>Slayt 2</vt:lpstr>
      <vt:lpstr>Slayt 3</vt:lpstr>
      <vt:lpstr>Slayt 4</vt:lpstr>
      <vt:lpstr>Slayt 5</vt:lpstr>
      <vt:lpstr>Slayt 6</vt:lpstr>
      <vt:lpstr>Slayt 7</vt:lpstr>
      <vt:lpstr>Slayt 8</vt:lpstr>
      <vt:lpstr>Slayt 9</vt:lpstr>
      <vt:lpstr>Slayt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ModifiedBy>ronican</cp:lastModifiedBy>
  <cp:revision>5</cp:revision>
  <dcterms:created xsi:type="dcterms:W3CDTF">2018-03-11T17:30:26Z</dcterms:created>
  <dcterms:modified xsi:type="dcterms:W3CDTF">2018-03-12T14:12:07Z</dcterms:modified>
  <dc:language>tr-TR</dc:language>
</cp:coreProperties>
</file>