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activeX/activeX4.xml" ContentType="application/vnd.ms-office.activeX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activeX/activeX2.xml" ContentType="application/vnd.ms-office.activeX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activeX/activeX8.xml" ContentType="application/vnd.ms-office.activeX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activeX/activeX6.xml" ContentType="application/vnd.ms-office.activeX+xml"/>
  <Override PartName="/ppt/activeX/activeX7.xml" ContentType="application/vnd.ms-office.activeX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ms-office.activeX"/>
  <Override PartName="/ppt/activeX/activeX5.xml" ContentType="application/vnd.ms-office.activeX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activeX/activeX3.xml" ContentType="application/vnd.ms-office.activeX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activeX/activeX1.xml" ContentType="application/vnd.ms-office.activeX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33"/>
  </p:notesMasterIdLst>
  <p:sldIdLst>
    <p:sldId id="354" r:id="rId2"/>
    <p:sldId id="351" r:id="rId3"/>
    <p:sldId id="355" r:id="rId4"/>
    <p:sldId id="356" r:id="rId5"/>
    <p:sldId id="357" r:id="rId6"/>
    <p:sldId id="358" r:id="rId7"/>
    <p:sldId id="363" r:id="rId8"/>
    <p:sldId id="362" r:id="rId9"/>
    <p:sldId id="364" r:id="rId10"/>
    <p:sldId id="365" r:id="rId11"/>
    <p:sldId id="366" r:id="rId12"/>
    <p:sldId id="367" r:id="rId13"/>
    <p:sldId id="368" r:id="rId14"/>
    <p:sldId id="369" r:id="rId15"/>
    <p:sldId id="370" r:id="rId16"/>
    <p:sldId id="371" r:id="rId17"/>
    <p:sldId id="372" r:id="rId18"/>
    <p:sldId id="373" r:id="rId19"/>
    <p:sldId id="375" r:id="rId20"/>
    <p:sldId id="374" r:id="rId21"/>
    <p:sldId id="376" r:id="rId22"/>
    <p:sldId id="377" r:id="rId23"/>
    <p:sldId id="379" r:id="rId24"/>
    <p:sldId id="378" r:id="rId25"/>
    <p:sldId id="381" r:id="rId26"/>
    <p:sldId id="380" r:id="rId27"/>
    <p:sldId id="382" r:id="rId28"/>
    <p:sldId id="383" r:id="rId29"/>
    <p:sldId id="384" r:id="rId30"/>
    <p:sldId id="385" r:id="rId31"/>
    <p:sldId id="386" r:id="rId32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006600"/>
    <a:srgbClr val="660066"/>
    <a:srgbClr val="0000FF"/>
    <a:srgbClr val="66FFFF"/>
    <a:srgbClr val="0080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113A9D2-9D6B-4929-AA2D-F23B5EE8CBE7}" styleName="Tema Uygulanmış Stil 2 - Vurgu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125E5076-3810-47DD-B79F-674D7AD40C01}" styleName="Koyu Stil 1 - Vurgu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8A107856-5554-42FB-B03E-39F5DBC370BA}" styleName="Orta Stil 4 - Vurgu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27" autoAdjust="0"/>
    <p:restoredTop sz="94717" autoAdjust="0"/>
  </p:normalViewPr>
  <p:slideViewPr>
    <p:cSldViewPr>
      <p:cViewPr>
        <p:scale>
          <a:sx n="60" d="100"/>
          <a:sy n="60" d="100"/>
        </p:scale>
        <p:origin x="-3084" y="-117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_rels/activeX2.xml.rels><?xml version="1.0" encoding="UTF-8" standalone="yes"?>
<Relationships xmlns="http://schemas.openxmlformats.org/package/2006/relationships"><Relationship Id="rId1" Type="http://schemas.microsoft.com/office/2006/relationships/activeXControlBinary" Target="activeX2.bin"/></Relationships>
</file>

<file path=ppt/activeX/_rels/activeX3.xml.rels><?xml version="1.0" encoding="UTF-8" standalone="yes"?>
<Relationships xmlns="http://schemas.openxmlformats.org/package/2006/relationships"><Relationship Id="rId1" Type="http://schemas.microsoft.com/office/2006/relationships/activeXControlBinary" Target="activeX3.bin"/></Relationships>
</file>

<file path=ppt/activeX/_rels/activeX4.xml.rels><?xml version="1.0" encoding="UTF-8" standalone="yes"?>
<Relationships xmlns="http://schemas.openxmlformats.org/package/2006/relationships"><Relationship Id="rId1" Type="http://schemas.microsoft.com/office/2006/relationships/activeXControlBinary" Target="activeX4.bin"/></Relationships>
</file>

<file path=ppt/activeX/_rels/activeX5.xml.rels><?xml version="1.0" encoding="UTF-8" standalone="yes"?>
<Relationships xmlns="http://schemas.openxmlformats.org/package/2006/relationships"><Relationship Id="rId1" Type="http://schemas.microsoft.com/office/2006/relationships/activeXControlBinary" Target="activeX5.bin"/></Relationships>
</file>

<file path=ppt/activeX/_rels/activeX6.xml.rels><?xml version="1.0" encoding="UTF-8" standalone="yes"?>
<Relationships xmlns="http://schemas.openxmlformats.org/package/2006/relationships"><Relationship Id="rId1" Type="http://schemas.microsoft.com/office/2006/relationships/activeXControlBinary" Target="activeX6.bin"/></Relationships>
</file>

<file path=ppt/activeX/_rels/activeX7.xml.rels><?xml version="1.0" encoding="UTF-8" standalone="yes"?>
<Relationships xmlns="http://schemas.openxmlformats.org/package/2006/relationships"><Relationship Id="rId1" Type="http://schemas.microsoft.com/office/2006/relationships/activeXControlBinary" Target="activeX7.bin"/></Relationships>
</file>

<file path=ppt/activeX/_rels/activeX8.xml.rels><?xml version="1.0" encoding="UTF-8" standalone="yes"?>
<Relationships xmlns="http://schemas.openxmlformats.org/package/2006/relationships"><Relationship Id="rId1" Type="http://schemas.microsoft.com/office/2006/relationships/activeXControlBinary" Target="activeX8.bin"/></Relationships>
</file>

<file path=ppt/activeX/activeX1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2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3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4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5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6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7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8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7" Type="http://schemas.openxmlformats.org/officeDocument/2006/relationships/image" Target="../media/image11.wmf"/><Relationship Id="rId2" Type="http://schemas.openxmlformats.org/officeDocument/2006/relationships/image" Target="../media/image6.wmf"/><Relationship Id="rId1" Type="http://schemas.openxmlformats.org/officeDocument/2006/relationships/image" Target="../media/image5.wmf"/><Relationship Id="rId6" Type="http://schemas.openxmlformats.org/officeDocument/2006/relationships/image" Target="../media/image10.wmf"/><Relationship Id="rId5" Type="http://schemas.openxmlformats.org/officeDocument/2006/relationships/image" Target="../media/image9.wmf"/><Relationship Id="rId4" Type="http://schemas.openxmlformats.org/officeDocument/2006/relationships/image" Target="../media/image8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44E83D3-2523-4DC1-AACD-73E6F4FA95BE}" type="datetimeFigureOut">
              <a:rPr lang="tr-TR" smtClean="0"/>
              <a:pPr/>
              <a:t>10/03/2018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AA6491-24F6-4CB9-BD5E-601400402DA9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AA6491-24F6-4CB9-BD5E-601400402DA9}" type="slidenum">
              <a:rPr lang="tr-TR" smtClean="0"/>
              <a:pPr/>
              <a:t>7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10/03/2018</a:t>
            </a:fld>
            <a:endParaRPr lang="tr-TR" dirty="0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  <p:transition spd="med">
    <p:sndAc>
      <p:stSnd loop="1">
        <p:snd r:embed="rId1" name="Effect01.WAV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10/03/2018</a:t>
            </a:fld>
            <a:endParaRPr lang="tr-TR" dirty="0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  <p:transition spd="med">
    <p:sndAc>
      <p:stSnd loop="1">
        <p:snd r:embed="rId1" name="Effect01.WAV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10/03/2018</a:t>
            </a:fld>
            <a:endParaRPr lang="tr-TR" dirty="0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  <p:transition spd="med">
    <p:sndAc>
      <p:stSnd loop="1">
        <p:snd r:embed="rId1" name="Effect01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10/03/2018</a:t>
            </a:fld>
            <a:endParaRPr lang="tr-TR" dirty="0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  <p:transition spd="med">
    <p:sndAc>
      <p:stSnd loop="1">
        <p:snd r:embed="rId1" name="Effect01.WAV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10/03/2018</a:t>
            </a:fld>
            <a:endParaRPr lang="tr-TR" dirty="0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  <p:transition spd="med">
    <p:sndAc>
      <p:stSnd loop="1">
        <p:snd r:embed="rId1" name="Effect01.WAV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10/03/2018</a:t>
            </a:fld>
            <a:endParaRPr lang="tr-TR" dirty="0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  <p:transition spd="med">
    <p:sndAc>
      <p:stSnd loop="1">
        <p:snd r:embed="rId1" name="Effect01.WAV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10/03/2018</a:t>
            </a:fld>
            <a:endParaRPr lang="tr-TR" dirty="0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  <p:transition spd="med">
    <p:sndAc>
      <p:stSnd loop="1">
        <p:snd r:embed="rId1" name="Effect01.WAV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10/03/2018</a:t>
            </a:fld>
            <a:endParaRPr lang="tr-TR" dirty="0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  <p:transition spd="med">
    <p:sndAc>
      <p:stSnd loop="1">
        <p:snd r:embed="rId1" name="Effect01.WAV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10/03/2018</a:t>
            </a:fld>
            <a:endParaRPr lang="tr-TR" dirty="0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  <p:transition spd="med">
    <p:sndAc>
      <p:stSnd loop="1">
        <p:snd r:embed="rId1" name="Effect01.WAV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10/03/2018</a:t>
            </a:fld>
            <a:endParaRPr lang="tr-TR" dirty="0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  <p:transition spd="med">
    <p:sndAc>
      <p:stSnd loop="1">
        <p:snd r:embed="rId1" name="Effect01.WAV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10/03/2018</a:t>
            </a:fld>
            <a:endParaRPr lang="tr-TR" dirty="0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  <p:transition spd="med">
    <p:sndAc>
      <p:stSnd loop="1">
        <p:snd r:embed="rId1" name="Effect01.WAV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10/03/2018</a:t>
            </a:fld>
            <a:endParaRPr lang="tr-TR" dirty="0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 dirty="0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ransition spd="med">
    <p:sndAc>
      <p:stSnd loop="1">
        <p:snd r:embed="rId13" name="Effect01.WAV"/>
      </p:stSnd>
    </p:sndAc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2.png"/><Relationship Id="rId7" Type="http://schemas.openxmlformats.org/officeDocument/2006/relationships/image" Target="../media/image1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slide" Target="slide5.xml"/><Relationship Id="rId5" Type="http://schemas.openxmlformats.org/officeDocument/2006/relationships/image" Target="../media/image14.png"/><Relationship Id="rId4" Type="http://schemas.openxmlformats.org/officeDocument/2006/relationships/slide" Target="slide6.xml"/><Relationship Id="rId9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" Target="slide5.xml"/><Relationship Id="rId3" Type="http://schemas.openxmlformats.org/officeDocument/2006/relationships/image" Target="../media/image2.png"/><Relationship Id="rId7" Type="http://schemas.openxmlformats.org/officeDocument/2006/relationships/image" Target="../media/image1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slide" Target="slide6.xml"/><Relationship Id="rId9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slide" Target="slide6.xml"/><Relationship Id="rId7" Type="http://schemas.openxmlformats.org/officeDocument/2006/relationships/image" Target="../media/image1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slide" Target="slide5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9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slide" Target="slide6.xml"/><Relationship Id="rId7" Type="http://schemas.openxmlformats.org/officeDocument/2006/relationships/image" Target="../media/image1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slide" Target="slide5.xml"/><Relationship Id="rId4" Type="http://schemas.openxmlformats.org/officeDocument/2006/relationships/image" Target="../media/image14.png"/><Relationship Id="rId9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slide" Target="slide5.xml"/><Relationship Id="rId7" Type="http://schemas.openxmlformats.org/officeDocument/2006/relationships/image" Target="../media/image1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slide" Target="slide6.xml"/><Relationship Id="rId4" Type="http://schemas.openxmlformats.org/officeDocument/2006/relationships/image" Target="../media/image14.png"/><Relationship Id="rId9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slide" Target="slide5.xml"/><Relationship Id="rId7" Type="http://schemas.openxmlformats.org/officeDocument/2006/relationships/image" Target="../media/image1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slide" Target="slide6.xml"/><Relationship Id="rId4" Type="http://schemas.openxmlformats.org/officeDocument/2006/relationships/image" Target="../media/image14.png"/><Relationship Id="rId9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slide" Target="slide6.xml"/><Relationship Id="rId7" Type="http://schemas.openxmlformats.org/officeDocument/2006/relationships/image" Target="../media/image1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slide" Target="slide5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9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slide" Target="slide5.xml"/><Relationship Id="rId7" Type="http://schemas.openxmlformats.org/officeDocument/2006/relationships/image" Target="../media/image1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slide" Target="slide6.xml"/><Relationship Id="rId4" Type="http://schemas.openxmlformats.org/officeDocument/2006/relationships/image" Target="../media/image14.png"/><Relationship Id="rId9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slide" Target="slide6.xml"/><Relationship Id="rId7" Type="http://schemas.openxmlformats.org/officeDocument/2006/relationships/image" Target="../media/image1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slide" Target="slide5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9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slide" Target="slide5.xml"/><Relationship Id="rId7" Type="http://schemas.openxmlformats.org/officeDocument/2006/relationships/image" Target="../media/image1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slide" Target="slide6.xml"/><Relationship Id="rId4" Type="http://schemas.openxmlformats.org/officeDocument/2006/relationships/image" Target="../media/image14.png"/><Relationship Id="rId9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slide" Target="slide6.xml"/><Relationship Id="rId7" Type="http://schemas.openxmlformats.org/officeDocument/2006/relationships/image" Target="../media/image1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slide" Target="slide5.xml"/><Relationship Id="rId4" Type="http://schemas.openxmlformats.org/officeDocument/2006/relationships/image" Target="../media/image14.png"/><Relationship Id="rId9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slide" Target="slide6.xml"/><Relationship Id="rId7" Type="http://schemas.openxmlformats.org/officeDocument/2006/relationships/slide" Target="slide5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9" Type="http://schemas.openxmlformats.org/officeDocument/2006/relationships/image" Target="../media/image2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slide" Target="slide6.xml"/><Relationship Id="rId7" Type="http://schemas.openxmlformats.org/officeDocument/2006/relationships/image" Target="../media/image1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slide" Target="slide5.xml"/><Relationship Id="rId4" Type="http://schemas.openxmlformats.org/officeDocument/2006/relationships/image" Target="../media/image14.png"/><Relationship Id="rId9" Type="http://schemas.openxmlformats.org/officeDocument/2006/relationships/image" Target="../media/image2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slide" Target="slide6.xml"/><Relationship Id="rId7" Type="http://schemas.openxmlformats.org/officeDocument/2006/relationships/slide" Target="slide5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9" Type="http://schemas.openxmlformats.org/officeDocument/2006/relationships/image" Target="../media/image2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slide" Target="slide6.xml"/><Relationship Id="rId7" Type="http://schemas.openxmlformats.org/officeDocument/2006/relationships/image" Target="../media/image1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slide" Target="slide5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9" Type="http://schemas.openxmlformats.org/officeDocument/2006/relationships/image" Target="../media/image2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slide" Target="slide6.xml"/><Relationship Id="rId7" Type="http://schemas.openxmlformats.org/officeDocument/2006/relationships/image" Target="../media/image1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slide" Target="slide5.xml"/><Relationship Id="rId4" Type="http://schemas.openxmlformats.org/officeDocument/2006/relationships/image" Target="../media/image14.png"/><Relationship Id="rId9" Type="http://schemas.openxmlformats.org/officeDocument/2006/relationships/image" Target="../media/image2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slide" Target="slide6.xml"/><Relationship Id="rId7" Type="http://schemas.openxmlformats.org/officeDocument/2006/relationships/image" Target="../media/image1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slide" Target="slide5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9" Type="http://schemas.openxmlformats.org/officeDocument/2006/relationships/image" Target="../media/image2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slide" Target="slide5.xml"/><Relationship Id="rId7" Type="http://schemas.openxmlformats.org/officeDocument/2006/relationships/image" Target="../media/image1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slide" Target="slide6.xml"/><Relationship Id="rId4" Type="http://schemas.openxmlformats.org/officeDocument/2006/relationships/image" Target="../media/image14.png"/><Relationship Id="rId9" Type="http://schemas.openxmlformats.org/officeDocument/2006/relationships/image" Target="../media/image2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slide" Target="slide6.xml"/><Relationship Id="rId7" Type="http://schemas.openxmlformats.org/officeDocument/2006/relationships/image" Target="../media/image1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slide" Target="slide5.xml"/><Relationship Id="rId4" Type="http://schemas.openxmlformats.org/officeDocument/2006/relationships/image" Target="../media/image14.png"/><Relationship Id="rId9" Type="http://schemas.openxmlformats.org/officeDocument/2006/relationships/image" Target="../media/image2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slide" Target="slide6.xml"/><Relationship Id="rId7" Type="http://schemas.openxmlformats.org/officeDocument/2006/relationships/image" Target="../media/image1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slide" Target="slide5.xml"/><Relationship Id="rId4" Type="http://schemas.openxmlformats.org/officeDocument/2006/relationships/image" Target="../media/image14.png"/><Relationship Id="rId9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1.xml"/><Relationship Id="rId5" Type="http://schemas.openxmlformats.org/officeDocument/2006/relationships/slide" Target="slide4.xml"/><Relationship Id="rId4" Type="http://schemas.openxmlformats.org/officeDocument/2006/relationships/image" Target="../media/image2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slide" Target="slide5.xml"/><Relationship Id="rId7" Type="http://schemas.openxmlformats.org/officeDocument/2006/relationships/image" Target="../media/image1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slide" Target="slide6.xml"/><Relationship Id="rId4" Type="http://schemas.openxmlformats.org/officeDocument/2006/relationships/image" Target="../media/image14.png"/><Relationship Id="rId9" Type="http://schemas.openxmlformats.org/officeDocument/2006/relationships/image" Target="../media/image2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slide" Target="slide6.xml"/><Relationship Id="rId7" Type="http://schemas.openxmlformats.org/officeDocument/2006/relationships/image" Target="../media/image1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slide" Target="slide5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9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control" Target="../activeX/activeX7.xml"/><Relationship Id="rId13" Type="http://schemas.openxmlformats.org/officeDocument/2006/relationships/slide" Target="slide12.xml"/><Relationship Id="rId18" Type="http://schemas.openxmlformats.org/officeDocument/2006/relationships/slide" Target="slide13.xml"/><Relationship Id="rId26" Type="http://schemas.openxmlformats.org/officeDocument/2006/relationships/slide" Target="slide29.xml"/><Relationship Id="rId3" Type="http://schemas.openxmlformats.org/officeDocument/2006/relationships/control" Target="../activeX/activeX2.xml"/><Relationship Id="rId21" Type="http://schemas.openxmlformats.org/officeDocument/2006/relationships/slide" Target="slide28.xml"/><Relationship Id="rId34" Type="http://schemas.openxmlformats.org/officeDocument/2006/relationships/slide" Target="slide21.xml"/><Relationship Id="rId7" Type="http://schemas.openxmlformats.org/officeDocument/2006/relationships/control" Target="../activeX/activeX6.xml"/><Relationship Id="rId12" Type="http://schemas.openxmlformats.org/officeDocument/2006/relationships/slide" Target="slide7.xml"/><Relationship Id="rId17" Type="http://schemas.openxmlformats.org/officeDocument/2006/relationships/slide" Target="slide8.xml"/><Relationship Id="rId25" Type="http://schemas.openxmlformats.org/officeDocument/2006/relationships/slide" Target="slide24.xml"/><Relationship Id="rId33" Type="http://schemas.openxmlformats.org/officeDocument/2006/relationships/slide" Target="slide16.xml"/><Relationship Id="rId2" Type="http://schemas.openxmlformats.org/officeDocument/2006/relationships/control" Target="../activeX/activeX1.xml"/><Relationship Id="rId16" Type="http://schemas.openxmlformats.org/officeDocument/2006/relationships/slide" Target="slide27.xml"/><Relationship Id="rId20" Type="http://schemas.openxmlformats.org/officeDocument/2006/relationships/slide" Target="slide23.xml"/><Relationship Id="rId29" Type="http://schemas.openxmlformats.org/officeDocument/2006/relationships/slide" Target="slide20.xml"/><Relationship Id="rId1" Type="http://schemas.openxmlformats.org/officeDocument/2006/relationships/vmlDrawing" Target="../drawings/vmlDrawing1.vml"/><Relationship Id="rId6" Type="http://schemas.openxmlformats.org/officeDocument/2006/relationships/control" Target="../activeX/activeX5.xml"/><Relationship Id="rId11" Type="http://schemas.openxmlformats.org/officeDocument/2006/relationships/audio" Target="../media/audio4.wav"/><Relationship Id="rId24" Type="http://schemas.openxmlformats.org/officeDocument/2006/relationships/slide" Target="slide19.xml"/><Relationship Id="rId32" Type="http://schemas.openxmlformats.org/officeDocument/2006/relationships/slide" Target="slide11.xml"/><Relationship Id="rId37" Type="http://schemas.openxmlformats.org/officeDocument/2006/relationships/image" Target="../media/image2.png"/><Relationship Id="rId5" Type="http://schemas.openxmlformats.org/officeDocument/2006/relationships/control" Target="../activeX/activeX4.xml"/><Relationship Id="rId15" Type="http://schemas.openxmlformats.org/officeDocument/2006/relationships/slide" Target="slide22.xml"/><Relationship Id="rId23" Type="http://schemas.openxmlformats.org/officeDocument/2006/relationships/slide" Target="slide14.xml"/><Relationship Id="rId28" Type="http://schemas.openxmlformats.org/officeDocument/2006/relationships/slide" Target="slide15.xml"/><Relationship Id="rId36" Type="http://schemas.openxmlformats.org/officeDocument/2006/relationships/slide" Target="slide31.xml"/><Relationship Id="rId10" Type="http://schemas.openxmlformats.org/officeDocument/2006/relationships/slideLayout" Target="../slideLayouts/slideLayout2.xml"/><Relationship Id="rId19" Type="http://schemas.openxmlformats.org/officeDocument/2006/relationships/slide" Target="slide18.xml"/><Relationship Id="rId31" Type="http://schemas.openxmlformats.org/officeDocument/2006/relationships/slide" Target="slide30.xml"/><Relationship Id="rId4" Type="http://schemas.openxmlformats.org/officeDocument/2006/relationships/control" Target="../activeX/activeX3.xml"/><Relationship Id="rId9" Type="http://schemas.openxmlformats.org/officeDocument/2006/relationships/control" Target="../activeX/activeX8.xml"/><Relationship Id="rId14" Type="http://schemas.openxmlformats.org/officeDocument/2006/relationships/slide" Target="slide17.xml"/><Relationship Id="rId22" Type="http://schemas.openxmlformats.org/officeDocument/2006/relationships/slide" Target="slide9.xml"/><Relationship Id="rId27" Type="http://schemas.openxmlformats.org/officeDocument/2006/relationships/slide" Target="slide10.xml"/><Relationship Id="rId30" Type="http://schemas.openxmlformats.org/officeDocument/2006/relationships/slide" Target="slide25.xml"/><Relationship Id="rId35" Type="http://schemas.openxmlformats.org/officeDocument/2006/relationships/slide" Target="slide2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slide" Target="slid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audio" Target="../media/audio1.wav"/><Relationship Id="rId7" Type="http://schemas.openxmlformats.org/officeDocument/2006/relationships/slide" Target="slide5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10" Type="http://schemas.openxmlformats.org/officeDocument/2006/relationships/image" Target="../media/image2.png"/><Relationship Id="rId4" Type="http://schemas.openxmlformats.org/officeDocument/2006/relationships/slide" Target="slide6.xml"/><Relationship Id="rId9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slide" Target="slide6.xml"/><Relationship Id="rId7" Type="http://schemas.openxmlformats.org/officeDocument/2006/relationships/image" Target="../media/image1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slide" Target="slide5.xml"/><Relationship Id="rId4" Type="http://schemas.openxmlformats.org/officeDocument/2006/relationships/image" Target="../media/image14.png"/><Relationship Id="rId9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slide" Target="slide6.xml"/><Relationship Id="rId7" Type="http://schemas.openxmlformats.org/officeDocument/2006/relationships/image" Target="../media/image1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slide" Target="slide5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9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14 Resim" descr="045b-sosyal.jpg"/>
          <p:cNvPicPr>
            <a:picLocks noChangeAspect="1"/>
          </p:cNvPicPr>
          <p:nvPr/>
        </p:nvPicPr>
        <p:blipFill>
          <a:blip r:embed="rId3" cstate="print"/>
          <a:srcRect b="3996"/>
          <a:stretch>
            <a:fillRect/>
          </a:stretch>
        </p:blipFill>
        <p:spPr>
          <a:xfrm>
            <a:off x="0" y="-1467544"/>
            <a:ext cx="9144000" cy="8325544"/>
          </a:xfrm>
          <a:prstGeom prst="rect">
            <a:avLst/>
          </a:prstGeom>
        </p:spPr>
      </p:pic>
      <p:sp>
        <p:nvSpPr>
          <p:cNvPr id="100357" name="AutoShape 5"/>
          <p:cNvSpPr>
            <a:spLocks noChangeArrowheads="1"/>
          </p:cNvSpPr>
          <p:nvPr/>
        </p:nvSpPr>
        <p:spPr bwMode="auto">
          <a:xfrm>
            <a:off x="1928794" y="-2057400"/>
            <a:ext cx="5500726" cy="9525000"/>
          </a:xfrm>
          <a:prstGeom prst="upArrow">
            <a:avLst>
              <a:gd name="adj1" fmla="val 53657"/>
              <a:gd name="adj2" fmla="val 49827"/>
            </a:avLst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  <p:txBody>
          <a:bodyPr vert="eaVert" wrap="none" anchor="ctr"/>
          <a:lstStyle/>
          <a:p>
            <a:endParaRPr lang="tr-TR"/>
          </a:p>
        </p:txBody>
      </p:sp>
      <p:sp>
        <p:nvSpPr>
          <p:cNvPr id="100358" name="AutoShape 6"/>
          <p:cNvSpPr>
            <a:spLocks noChangeArrowheads="1"/>
          </p:cNvSpPr>
          <p:nvPr/>
        </p:nvSpPr>
        <p:spPr bwMode="auto">
          <a:xfrm>
            <a:off x="3429000" y="-1504950"/>
            <a:ext cx="2286000" cy="8362950"/>
          </a:xfrm>
          <a:prstGeom prst="upArrow">
            <a:avLst>
              <a:gd name="adj1" fmla="val 68352"/>
              <a:gd name="adj2" fmla="val 49862"/>
            </a:avLst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  <p:txBody>
          <a:bodyPr vert="eaVert" wrap="none" anchor="ctr"/>
          <a:lstStyle/>
          <a:p>
            <a:endParaRPr lang="tr-TR"/>
          </a:p>
        </p:txBody>
      </p:sp>
      <p:sp>
        <p:nvSpPr>
          <p:cNvPr id="100359" name="Text Box 7"/>
          <p:cNvSpPr txBox="1">
            <a:spLocks noChangeArrowheads="1"/>
          </p:cNvSpPr>
          <p:nvPr/>
        </p:nvSpPr>
        <p:spPr bwMode="auto">
          <a:xfrm>
            <a:off x="3859213" y="2503488"/>
            <a:ext cx="1449387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 sz="2800" b="1">
                <a:solidFill>
                  <a:srgbClr val="800000"/>
                </a:solidFill>
                <a:latin typeface="Arial" charset="0"/>
              </a:rPr>
              <a:t>BÜYÜK</a:t>
            </a:r>
          </a:p>
          <a:p>
            <a:r>
              <a:rPr lang="tr-TR" sz="2800" b="1">
                <a:solidFill>
                  <a:srgbClr val="800000"/>
                </a:solidFill>
                <a:latin typeface="Arial" charset="0"/>
              </a:rPr>
              <a:t> RİSK</a:t>
            </a:r>
            <a:endParaRPr lang="en-US" sz="2800" b="1">
              <a:solidFill>
                <a:srgbClr val="800000"/>
              </a:solidFill>
              <a:latin typeface="Arial" charset="0"/>
            </a:endParaRPr>
          </a:p>
        </p:txBody>
      </p:sp>
      <p:sp>
        <p:nvSpPr>
          <p:cNvPr id="100360" name="Oval 8"/>
          <p:cNvSpPr>
            <a:spLocks noChangeArrowheads="1"/>
          </p:cNvSpPr>
          <p:nvPr/>
        </p:nvSpPr>
        <p:spPr bwMode="auto">
          <a:xfrm>
            <a:off x="3714744" y="2143116"/>
            <a:ext cx="1657350" cy="1657350"/>
          </a:xfrm>
          <a:prstGeom prst="ellipse">
            <a:avLst/>
          </a:prstGeom>
          <a:solidFill>
            <a:srgbClr val="FF0000"/>
          </a:solidFill>
          <a:ln w="762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tr-TR"/>
          </a:p>
        </p:txBody>
      </p:sp>
      <p:sp>
        <p:nvSpPr>
          <p:cNvPr id="100361" name="Text Box 9"/>
          <p:cNvSpPr txBox="1">
            <a:spLocks noChangeArrowheads="1"/>
          </p:cNvSpPr>
          <p:nvPr/>
        </p:nvSpPr>
        <p:spPr bwMode="auto">
          <a:xfrm>
            <a:off x="500034" y="2133600"/>
            <a:ext cx="8429684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tr-TR" sz="60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Californian FB" pitchFamily="18" charset="0"/>
              </a:rPr>
              <a:t>TEST - SORULARI</a:t>
            </a:r>
            <a:endParaRPr lang="en-US" sz="60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latin typeface="Californian FB" pitchFamily="18" charset="0"/>
            </a:endParaRPr>
          </a:p>
        </p:txBody>
      </p:sp>
      <p:sp>
        <p:nvSpPr>
          <p:cNvPr id="100362" name="Text Box 10"/>
          <p:cNvSpPr txBox="1">
            <a:spLocks noChangeArrowheads="1"/>
          </p:cNvSpPr>
          <p:nvPr/>
        </p:nvSpPr>
        <p:spPr bwMode="auto">
          <a:xfrm>
            <a:off x="2285984" y="642918"/>
            <a:ext cx="4572032" cy="3139321"/>
          </a:xfrm>
          <a:prstGeom prst="rect">
            <a:avLst/>
          </a:prstGeom>
          <a:noFill/>
          <a:ln>
            <a:solidFill>
              <a:srgbClr val="0000FF"/>
            </a:solidFill>
            <a:headEnd/>
            <a:tailEnd/>
          </a:ln>
          <a:effectLst>
            <a:softEdge rad="12700"/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6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Narrow" pitchFamily="34" charset="0"/>
              </a:rPr>
              <a:t>Büyük </a:t>
            </a:r>
          </a:p>
          <a:p>
            <a:pPr algn="ctr"/>
            <a:r>
              <a:rPr lang="tr-TR" sz="6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Narrow" pitchFamily="34" charset="0"/>
              </a:rPr>
              <a:t>Risk Yarışması</a:t>
            </a:r>
            <a:endParaRPr lang="en-US" sz="6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Narrow" pitchFamily="34" charset="0"/>
            </a:endParaRPr>
          </a:p>
        </p:txBody>
      </p:sp>
      <p:pic>
        <p:nvPicPr>
          <p:cNvPr id="3087" name="Picture 17" descr="BUYUK_RISK_LOGO_copy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785786" y="4673600"/>
            <a:ext cx="7643866" cy="218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Click="0" advTm="0">
    <p:sndAc>
      <p:stSnd loop="1">
        <p:snd r:embed="rId2" name="sound001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00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03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mph" presetSubtype="2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" dur="1100" fill="hold"/>
                                        <p:tgtEl>
                                          <p:spTgt spid="10035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1200"/>
                                        <p:tgtEl>
                                          <p:spTgt spid="1003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mph" presetSubtype="2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7" dur="700" fill="hold"/>
                                        <p:tgtEl>
                                          <p:spTgt spid="10035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1000"/>
                                        <p:tgtEl>
                                          <p:spTgt spid="1003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0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2" presetClass="exit" presetSubtype="4" fill="hold" grpId="1" nodeType="withEffect">
                                  <p:stCondLst>
                                    <p:cond delay="27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2" dur="1000"/>
                                        <p:tgtEl>
                                          <p:spTgt spid="1003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0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22" presetClass="exit" presetSubtype="4" fill="hold" grpId="1" nodeType="withEffect">
                                  <p:stCondLst>
                                    <p:cond delay="27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5" dur="1000"/>
                                        <p:tgtEl>
                                          <p:spTgt spid="1003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0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003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6" presetClass="emph" presetSubtype="0" repeatCount="2000" autoRev="1" fill="hold" grpId="1" nodeType="withEffect">
                                  <p:stCondLst>
                                    <p:cond delay="2900"/>
                                  </p:stCondLst>
                                  <p:childTnLst>
                                    <p:animScale>
                                      <p:cBhvr>
                                        <p:cTn id="33" dur="200" fill="hold"/>
                                        <p:tgtEl>
                                          <p:spTgt spid="100361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34" presetID="23" presetClass="exit" presetSubtype="16" fill="hold" grpId="1" nodeType="withEffect">
                                  <p:stCondLst>
                                    <p:cond delay="26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5" dur="2000"/>
                                        <p:tgtEl>
                                          <p:spTgt spid="1003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4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/>
                                        <p:tgtEl>
                                          <p:spTgt spid="1003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4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0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grpId="2" nodeType="withEffect">
                                  <p:stCondLst>
                                    <p:cond delay="3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400"/>
                                        <p:tgtEl>
                                          <p:spTgt spid="1003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00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6" presetClass="emph" presetSubtype="0" repeatCount="4000" autoRev="1" fill="hold" grpId="1" nodeType="withEffect">
                                  <p:stCondLst>
                                    <p:cond delay="3600"/>
                                  </p:stCondLst>
                                  <p:childTnLst>
                                    <p:animScale>
                                      <p:cBhvr>
                                        <p:cTn id="44" dur="137" fill="hold"/>
                                        <p:tgtEl>
                                          <p:spTgt spid="100362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23" presetClass="exit" presetSubtype="32" fill="hold" grpId="2" nodeType="withEffect">
                                  <p:stCondLst>
                                    <p:cond delay="42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6" dur="3000"/>
                                        <p:tgtEl>
                                          <p:spTgt spid="1003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000"/>
                                        <p:tgtEl>
                                          <p:spTgt spid="1003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00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357" grpId="0" animBg="1"/>
      <p:bldP spid="100357" grpId="1" animBg="1"/>
      <p:bldP spid="100358" grpId="0" animBg="1"/>
      <p:bldP spid="100358" grpId="1" animBg="1"/>
      <p:bldP spid="100359" grpId="0"/>
      <p:bldP spid="100359" grpId="1"/>
      <p:bldP spid="100359" grpId="2"/>
      <p:bldP spid="100359" grpId="3"/>
      <p:bldP spid="100360" grpId="0" animBg="1"/>
      <p:bldP spid="100360" grpId="1" animBg="1"/>
      <p:bldP spid="100361" grpId="0"/>
      <p:bldP spid="100361" grpId="1"/>
      <p:bldP spid="100361" grpId="2"/>
      <p:bldP spid="100362" grpId="0" animBg="1"/>
      <p:bldP spid="100362" grpId="1" animBg="1"/>
      <p:bldP spid="100362" grpId="2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7" descr="BUYUK_RISK_LOGO_copy"/>
          <p:cNvPicPr>
            <a:picLocks noChangeAspect="1" noChangeArrowheads="1"/>
          </p:cNvPicPr>
          <p:nvPr/>
        </p:nvPicPr>
        <p:blipFill>
          <a:blip r:embed="rId3" cstate="print"/>
          <a:srcRect b="22222"/>
          <a:stretch>
            <a:fillRect/>
          </a:stretch>
        </p:blipFill>
        <p:spPr bwMode="auto">
          <a:xfrm>
            <a:off x="2555776" y="260648"/>
            <a:ext cx="3600400" cy="100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6"/>
          <p:cNvSpPr txBox="1">
            <a:spLocks noChangeArrowheads="1"/>
          </p:cNvSpPr>
          <p:nvPr/>
        </p:nvSpPr>
        <p:spPr>
          <a:xfrm>
            <a:off x="1331640" y="3068960"/>
            <a:ext cx="7056784" cy="3384376"/>
          </a:xfrm>
          <a:prstGeom prst="rect">
            <a:avLst/>
          </a:prstGeom>
          <a:noFill/>
          <a:ln/>
        </p:spPr>
        <p:txBody>
          <a:bodyPr>
            <a:normAutofit/>
          </a:bodyPr>
          <a:lstStyle/>
          <a:p>
            <a:r>
              <a:rPr lang="tr-TR" sz="2800" b="1" dirty="0" smtClean="0"/>
              <a:t> Yazılı hukuk kuralları </a:t>
            </a:r>
          </a:p>
          <a:p>
            <a:endParaRPr lang="tr-TR" sz="2800" b="1" dirty="0" smtClean="0"/>
          </a:p>
          <a:p>
            <a:r>
              <a:rPr lang="fi-FI" sz="2800" b="1" dirty="0" smtClean="0"/>
              <a:t>Vatan ve millet duygusunun olması </a:t>
            </a:r>
          </a:p>
          <a:p>
            <a:endParaRPr lang="tr-TR" sz="2800" b="1" dirty="0" smtClean="0"/>
          </a:p>
          <a:p>
            <a:r>
              <a:rPr lang="tr-TR" sz="2800" b="1" dirty="0" smtClean="0"/>
              <a:t> Konargöçer yaşantının olması </a:t>
            </a:r>
          </a:p>
          <a:p>
            <a:endParaRPr lang="tr-TR" sz="2800" b="1" dirty="0" smtClean="0"/>
          </a:p>
          <a:p>
            <a:r>
              <a:rPr lang="tr-TR" sz="2800" b="1" dirty="0" smtClean="0"/>
              <a:t>Ordunun savaş teknikleri 	</a:t>
            </a:r>
          </a:p>
        </p:txBody>
      </p:sp>
      <p:pic>
        <p:nvPicPr>
          <p:cNvPr id="8" name="Picture 7" descr="a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79624" y="3137024"/>
            <a:ext cx="508000" cy="508000"/>
          </a:xfrm>
          <a:prstGeom prst="rect">
            <a:avLst/>
          </a:prstGeom>
          <a:noFill/>
        </p:spPr>
      </p:pic>
      <p:pic>
        <p:nvPicPr>
          <p:cNvPr id="9" name="Picture 8" descr="b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79624" y="3929112"/>
            <a:ext cx="508000" cy="508000"/>
          </a:xfrm>
          <a:prstGeom prst="rect">
            <a:avLst/>
          </a:prstGeom>
          <a:noFill/>
        </p:spPr>
      </p:pic>
      <p:pic>
        <p:nvPicPr>
          <p:cNvPr id="10" name="Picture 9" descr="c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79624" y="4721200"/>
            <a:ext cx="508000" cy="508000"/>
          </a:xfrm>
          <a:prstGeom prst="rect">
            <a:avLst/>
          </a:prstGeom>
          <a:noFill/>
        </p:spPr>
      </p:pic>
      <p:pic>
        <p:nvPicPr>
          <p:cNvPr id="11" name="Picture 10" descr="d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79624" y="5589240"/>
            <a:ext cx="508000" cy="508000"/>
          </a:xfrm>
          <a:prstGeom prst="rect">
            <a:avLst/>
          </a:prstGeom>
          <a:noFill/>
        </p:spPr>
      </p:pic>
      <p:sp>
        <p:nvSpPr>
          <p:cNvPr id="13" name="Rectangle 2"/>
          <p:cNvSpPr txBox="1">
            <a:spLocks noChangeArrowheads="1"/>
          </p:cNvSpPr>
          <p:nvPr/>
        </p:nvSpPr>
        <p:spPr>
          <a:xfrm>
            <a:off x="539552" y="2420888"/>
            <a:ext cx="8604448" cy="576064"/>
          </a:xfrm>
          <a:prstGeom prst="rect">
            <a:avLst/>
          </a:prstGeom>
        </p:spPr>
        <p:txBody>
          <a:bodyPr>
            <a:noAutofit/>
          </a:bodyPr>
          <a:lstStyle/>
          <a:p>
            <a:pPr indent="-838200">
              <a:spcBef>
                <a:spcPct val="0"/>
              </a:spcBef>
            </a:pPr>
            <a:r>
              <a:rPr lang="tr-TR" sz="2800" b="1" dirty="0" smtClean="0">
                <a:solidFill>
                  <a:srgbClr val="FFFF00"/>
                </a:solidFill>
              </a:rPr>
              <a:t>Mete Han’ın bu sözü aşağıdakilerden hangisi ile ilgilidir? 	</a:t>
            </a:r>
          </a:p>
          <a:p>
            <a:pPr marR="0" lvl="0" indent="-83820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tr-TR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504056" y="1220559"/>
            <a:ext cx="867645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b="1" dirty="0" smtClean="0"/>
              <a:t>Asya Hun hükümdarı Mete Han, kendisinden toprak isteyen Çinli elçiye; "Toprak ulusun malıdır, eğer şahsi mallarımı istersen veririm, ama toprağı asla" diyerek bu isteği reddetmiştir 	</a:t>
            </a:r>
          </a:p>
        </p:txBody>
      </p:sp>
      <p:sp>
        <p:nvSpPr>
          <p:cNvPr id="15" name="73 Metin kutusu"/>
          <p:cNvSpPr txBox="1">
            <a:spLocks noChangeArrowheads="1"/>
          </p:cNvSpPr>
          <p:nvPr/>
        </p:nvSpPr>
        <p:spPr bwMode="auto">
          <a:xfrm>
            <a:off x="3635896" y="6581001"/>
            <a:ext cx="180020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1200" b="1" dirty="0">
                <a:solidFill>
                  <a:schemeClr val="tx2">
                    <a:lumMod val="75000"/>
                  </a:schemeClr>
                </a:solidFill>
                <a:latin typeface="Rockwell Extra Bold" pitchFamily="18" charset="0"/>
                <a:ea typeface="Adobe Devanagari" pitchFamily="18" charset="0"/>
                <a:cs typeface="Adobe Devanagari" pitchFamily="18" charset="0"/>
              </a:rPr>
              <a:t>Kamber  EKİNCİ</a:t>
            </a:r>
          </a:p>
        </p:txBody>
      </p:sp>
    </p:spTree>
  </p:cSld>
  <p:clrMapOvr>
    <a:masterClrMapping/>
  </p:clrMapOvr>
  <p:transition spd="med">
    <p:sndAc>
      <p:stSnd loop="1">
        <p:snd r:embed="rId2" name="Effect01.WAV"/>
      </p:stSnd>
    </p:sndAc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7" descr="BUYUK_RISK_LOGO_copy"/>
          <p:cNvPicPr>
            <a:picLocks noChangeAspect="1" noChangeArrowheads="1"/>
          </p:cNvPicPr>
          <p:nvPr/>
        </p:nvPicPr>
        <p:blipFill>
          <a:blip r:embed="rId3" cstate="print"/>
          <a:srcRect b="22222"/>
          <a:stretch>
            <a:fillRect/>
          </a:stretch>
        </p:blipFill>
        <p:spPr bwMode="auto">
          <a:xfrm>
            <a:off x="2555776" y="260648"/>
            <a:ext cx="3600400" cy="100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6"/>
          <p:cNvSpPr txBox="1">
            <a:spLocks noChangeArrowheads="1"/>
          </p:cNvSpPr>
          <p:nvPr/>
        </p:nvSpPr>
        <p:spPr>
          <a:xfrm>
            <a:off x="1187624" y="2924944"/>
            <a:ext cx="7056784" cy="3528392"/>
          </a:xfrm>
          <a:prstGeom prst="rect">
            <a:avLst/>
          </a:prstGeom>
          <a:noFill/>
          <a:ln/>
        </p:spPr>
        <p:txBody>
          <a:bodyPr>
            <a:normAutofit/>
          </a:bodyPr>
          <a:lstStyle/>
          <a:p>
            <a:r>
              <a:rPr lang="tr-TR" sz="2800" b="1" dirty="0" smtClean="0"/>
              <a:t> Hangi hayvanları yetiştirdikleri </a:t>
            </a:r>
          </a:p>
          <a:p>
            <a:endParaRPr lang="tr-TR" sz="2800" b="1" dirty="0" smtClean="0"/>
          </a:p>
          <a:p>
            <a:r>
              <a:rPr lang="tr-TR" sz="2800" b="1" dirty="0" smtClean="0"/>
              <a:t> Çin ile sınır komşusu oldukları </a:t>
            </a:r>
          </a:p>
          <a:p>
            <a:endParaRPr lang="tr-TR" sz="2800" b="1" dirty="0" smtClean="0"/>
          </a:p>
          <a:p>
            <a:r>
              <a:rPr lang="tr-TR" sz="2800" b="1" dirty="0" smtClean="0"/>
              <a:t> Hayvancılık ile uğraştıkları </a:t>
            </a:r>
          </a:p>
          <a:p>
            <a:endParaRPr lang="tr-TR" sz="2800" b="1" dirty="0" smtClean="0"/>
          </a:p>
          <a:p>
            <a:r>
              <a:rPr lang="tr-TR" sz="2800" b="1" dirty="0" smtClean="0"/>
              <a:t> Yerleşik hayata geçtikleri 	</a:t>
            </a:r>
          </a:p>
          <a:p>
            <a:r>
              <a:rPr lang="tr-TR" sz="2800" b="1" dirty="0" smtClean="0"/>
              <a:t>	</a:t>
            </a:r>
          </a:p>
        </p:txBody>
      </p:sp>
      <p:pic>
        <p:nvPicPr>
          <p:cNvPr id="8" name="Picture 7" descr="a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9600" y="2921000"/>
            <a:ext cx="508000" cy="508000"/>
          </a:xfrm>
          <a:prstGeom prst="rect">
            <a:avLst/>
          </a:prstGeom>
          <a:noFill/>
        </p:spPr>
      </p:pic>
      <p:pic>
        <p:nvPicPr>
          <p:cNvPr id="9" name="Picture 8" descr="b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9600" y="3713088"/>
            <a:ext cx="508000" cy="508000"/>
          </a:xfrm>
          <a:prstGeom prst="rect">
            <a:avLst/>
          </a:prstGeom>
          <a:noFill/>
        </p:spPr>
      </p:pic>
      <p:pic>
        <p:nvPicPr>
          <p:cNvPr id="10" name="Picture 9" descr="c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09600" y="4577184"/>
            <a:ext cx="508000" cy="508000"/>
          </a:xfrm>
          <a:prstGeom prst="rect">
            <a:avLst/>
          </a:prstGeom>
          <a:noFill/>
        </p:spPr>
      </p:pic>
      <p:pic>
        <p:nvPicPr>
          <p:cNvPr id="11" name="Picture 10" descr="d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09600" y="5513288"/>
            <a:ext cx="508000" cy="508000"/>
          </a:xfrm>
          <a:prstGeom prst="rect">
            <a:avLst/>
          </a:prstGeom>
          <a:noFill/>
        </p:spPr>
      </p:pic>
      <p:sp>
        <p:nvSpPr>
          <p:cNvPr id="13" name="Rectangle 2"/>
          <p:cNvSpPr txBox="1">
            <a:spLocks noChangeArrowheads="1"/>
          </p:cNvSpPr>
          <p:nvPr/>
        </p:nvSpPr>
        <p:spPr>
          <a:xfrm>
            <a:off x="576064" y="2348880"/>
            <a:ext cx="8604448" cy="648072"/>
          </a:xfrm>
          <a:prstGeom prst="rect">
            <a:avLst/>
          </a:prstGeom>
        </p:spPr>
        <p:txBody>
          <a:bodyPr>
            <a:noAutofit/>
          </a:bodyPr>
          <a:lstStyle/>
          <a:p>
            <a:pPr indent="-838200">
              <a:spcBef>
                <a:spcPct val="0"/>
              </a:spcBef>
            </a:pPr>
            <a:r>
              <a:rPr lang="tr-TR" sz="2800" b="1" dirty="0" smtClean="0">
                <a:solidFill>
                  <a:srgbClr val="FFFF00"/>
                </a:solidFill>
              </a:rPr>
              <a:t>Bu bilgiye göre aşağıdakilerden hangisi </a:t>
            </a:r>
            <a:r>
              <a:rPr lang="tr-TR" sz="2800" b="1" u="sng" dirty="0" smtClean="0">
                <a:solidFill>
                  <a:srgbClr val="FFFF00"/>
                </a:solidFill>
              </a:rPr>
              <a:t>söylenemez? </a:t>
            </a:r>
            <a:r>
              <a:rPr kumimoji="0" lang="tr-TR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tr-TR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683568" y="1124744"/>
            <a:ext cx="846043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b="1" dirty="0" smtClean="0"/>
              <a:t>Bir Çin yıllığında "Hunlar Çin'in kuzeyinde yaşarlar, otlaklarda hayvanlar yetiştirirlerdi. Yetiştirdikleri hayvanların çoğu at, sığır ve koyun idi. Surlarla çevrili şehirleri yoktu." denmektedir. </a:t>
            </a:r>
          </a:p>
        </p:txBody>
      </p:sp>
      <p:sp>
        <p:nvSpPr>
          <p:cNvPr id="15" name="73 Metin kutusu"/>
          <p:cNvSpPr txBox="1">
            <a:spLocks noChangeArrowheads="1"/>
          </p:cNvSpPr>
          <p:nvPr/>
        </p:nvSpPr>
        <p:spPr bwMode="auto">
          <a:xfrm>
            <a:off x="3635896" y="6581001"/>
            <a:ext cx="180020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1200" b="1" dirty="0">
                <a:solidFill>
                  <a:schemeClr val="tx2">
                    <a:lumMod val="75000"/>
                  </a:schemeClr>
                </a:solidFill>
                <a:latin typeface="Rockwell Extra Bold" pitchFamily="18" charset="0"/>
                <a:ea typeface="Adobe Devanagari" pitchFamily="18" charset="0"/>
                <a:cs typeface="Adobe Devanagari" pitchFamily="18" charset="0"/>
              </a:rPr>
              <a:t>Kamber  EKİNCİ</a:t>
            </a:r>
          </a:p>
        </p:txBody>
      </p:sp>
    </p:spTree>
  </p:cSld>
  <p:clrMapOvr>
    <a:masterClrMapping/>
  </p:clrMapOvr>
  <p:transition spd="med">
    <p:sndAc>
      <p:stSnd loop="1">
        <p:snd r:embed="rId2" name="Effect01.WAV"/>
      </p:stSnd>
    </p:sndAc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 txBox="1">
            <a:spLocks noChangeArrowheads="1"/>
          </p:cNvSpPr>
          <p:nvPr/>
        </p:nvSpPr>
        <p:spPr>
          <a:xfrm>
            <a:off x="1763688" y="2564904"/>
            <a:ext cx="7128792" cy="3384376"/>
          </a:xfrm>
          <a:prstGeom prst="rect">
            <a:avLst/>
          </a:prstGeom>
          <a:noFill/>
          <a:ln/>
        </p:spPr>
        <p:txBody>
          <a:bodyPr>
            <a:normAutofit lnSpcReduction="10000"/>
          </a:bodyPr>
          <a:lstStyle/>
          <a:p>
            <a:pPr marL="609600" marR="0" lvl="0" indent="-609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2800" b="1" noProof="0" dirty="0" smtClean="0"/>
              <a:t>Orta Asya’da kurulan ilk Türk devletidir.  </a:t>
            </a:r>
            <a:endParaRPr kumimoji="0" lang="tr-TR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609600" marR="0" lvl="0" indent="-609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609600" marR="0" lvl="0" indent="-609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2800" b="1" dirty="0" smtClean="0"/>
              <a:t>Yerleşik hayata geçen ilk Türk devletidir.</a:t>
            </a:r>
            <a:endParaRPr kumimoji="0" lang="tr-TR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609600" marR="0" lvl="0" indent="-609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609600" marR="0" lvl="0" indent="-609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2800" b="1" dirty="0" smtClean="0"/>
              <a:t>Türk adıyla kurulan ilk Türk devletidir.</a:t>
            </a:r>
            <a:endParaRPr kumimoji="0" lang="tr-TR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609600" marR="0" lvl="0" indent="-609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609600" marR="0" lvl="0" indent="-609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2800" b="1" noProof="0" dirty="0" smtClean="0"/>
              <a:t>İslamiyet’i kabul eden ilk Türk devletidir.</a:t>
            </a:r>
            <a:endParaRPr kumimoji="0" lang="tr-TR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8" name="Picture 7" descr="a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39664" y="2632968"/>
            <a:ext cx="508000" cy="508000"/>
          </a:xfrm>
          <a:prstGeom prst="rect">
            <a:avLst/>
          </a:prstGeom>
          <a:noFill/>
        </p:spPr>
      </p:pic>
      <p:pic>
        <p:nvPicPr>
          <p:cNvPr id="9" name="Picture 8" descr="b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43608" y="3497064"/>
            <a:ext cx="508000" cy="508000"/>
          </a:xfrm>
          <a:prstGeom prst="rect">
            <a:avLst/>
          </a:prstGeom>
          <a:noFill/>
        </p:spPr>
      </p:pic>
      <p:pic>
        <p:nvPicPr>
          <p:cNvPr id="10" name="Picture 9" descr="c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039664" y="4433168"/>
            <a:ext cx="508000" cy="508000"/>
          </a:xfrm>
          <a:prstGeom prst="rect">
            <a:avLst/>
          </a:prstGeom>
          <a:noFill/>
        </p:spPr>
      </p:pic>
      <p:pic>
        <p:nvPicPr>
          <p:cNvPr id="11" name="Picture 10" descr="d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039664" y="5369272"/>
            <a:ext cx="508000" cy="508000"/>
          </a:xfrm>
          <a:prstGeom prst="rect">
            <a:avLst/>
          </a:prstGeom>
          <a:noFill/>
        </p:spPr>
      </p:pic>
      <p:sp>
        <p:nvSpPr>
          <p:cNvPr id="13" name="Rectangle 2"/>
          <p:cNvSpPr txBox="1">
            <a:spLocks noChangeArrowheads="1"/>
          </p:cNvSpPr>
          <p:nvPr/>
        </p:nvSpPr>
        <p:spPr>
          <a:xfrm>
            <a:off x="891480" y="1412776"/>
            <a:ext cx="8001000" cy="1368152"/>
          </a:xfrm>
          <a:prstGeom prst="rect">
            <a:avLst/>
          </a:prstGeom>
        </p:spPr>
        <p:txBody>
          <a:bodyPr>
            <a:normAutofit fontScale="97500"/>
          </a:bodyPr>
          <a:lstStyle/>
          <a:p>
            <a:pPr marR="0" lvl="0" indent="-83820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3200" b="1" dirty="0" smtClean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Aşağıdaki bilgilerden hangisi Göktürk Devleti’ne aittir</a:t>
            </a:r>
            <a:r>
              <a:rPr kumimoji="0" lang="tr-TR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?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4" name="73 Metin kutusu"/>
          <p:cNvSpPr txBox="1">
            <a:spLocks noChangeArrowheads="1"/>
          </p:cNvSpPr>
          <p:nvPr/>
        </p:nvSpPr>
        <p:spPr bwMode="auto">
          <a:xfrm>
            <a:off x="3635896" y="6581001"/>
            <a:ext cx="180020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1200" b="1" dirty="0">
                <a:solidFill>
                  <a:schemeClr val="tx2">
                    <a:lumMod val="75000"/>
                  </a:schemeClr>
                </a:solidFill>
                <a:latin typeface="Rockwell Extra Bold" pitchFamily="18" charset="0"/>
                <a:ea typeface="Adobe Devanagari" pitchFamily="18" charset="0"/>
                <a:cs typeface="Adobe Devanagari" pitchFamily="18" charset="0"/>
              </a:rPr>
              <a:t>Kamber  EKİNCİ</a:t>
            </a:r>
          </a:p>
        </p:txBody>
      </p:sp>
      <p:pic>
        <p:nvPicPr>
          <p:cNvPr id="16" name="Picture 17" descr="BUYUK_RISK_LOGO_copy"/>
          <p:cNvPicPr>
            <a:picLocks noChangeAspect="1" noChangeArrowheads="1"/>
          </p:cNvPicPr>
          <p:nvPr/>
        </p:nvPicPr>
        <p:blipFill>
          <a:blip r:embed="rId9" cstate="print"/>
          <a:srcRect b="22222"/>
          <a:stretch>
            <a:fillRect/>
          </a:stretch>
        </p:blipFill>
        <p:spPr bwMode="auto">
          <a:xfrm>
            <a:off x="2555776" y="260648"/>
            <a:ext cx="3600400" cy="100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sndAc>
      <p:stSnd loop="1">
        <p:snd r:embed="rId2" name="Effect01.WAV"/>
      </p:stSnd>
    </p:sndAc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 txBox="1">
            <a:spLocks noChangeArrowheads="1"/>
          </p:cNvSpPr>
          <p:nvPr/>
        </p:nvSpPr>
        <p:spPr>
          <a:xfrm>
            <a:off x="1763688" y="2564904"/>
            <a:ext cx="7128792" cy="3384376"/>
          </a:xfrm>
          <a:prstGeom prst="rect">
            <a:avLst/>
          </a:prstGeom>
          <a:noFill/>
          <a:ln/>
        </p:spPr>
        <p:txBody>
          <a:bodyPr>
            <a:normAutofit lnSpcReduction="10000"/>
          </a:bodyPr>
          <a:lstStyle/>
          <a:p>
            <a:pPr marL="609600" marR="0" lvl="0" indent="-609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2800" b="1" dirty="0" smtClean="0"/>
              <a:t>Uygur alfabesi</a:t>
            </a:r>
            <a:r>
              <a:rPr lang="tr-TR" sz="2800" b="1" noProof="0" dirty="0" smtClean="0"/>
              <a:t>  </a:t>
            </a:r>
            <a:endParaRPr kumimoji="0" lang="tr-TR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609600" marR="0" lvl="0" indent="-609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609600" marR="0" lvl="0" indent="-609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2800" b="1" noProof="0" dirty="0" smtClean="0"/>
              <a:t>Göktürk alfabesi</a:t>
            </a:r>
            <a:endParaRPr kumimoji="0" lang="tr-TR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609600" marR="0" lvl="0" indent="-609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609600" marR="0" lvl="0" indent="-609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2800" b="1" noProof="0" dirty="0" smtClean="0"/>
              <a:t>Fenike alfabesi</a:t>
            </a:r>
            <a:endParaRPr kumimoji="0" lang="tr-TR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609600" marR="0" lvl="0" indent="-609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609600" marR="0" lvl="0" indent="-609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2800" b="1" noProof="0" dirty="0" smtClean="0"/>
              <a:t>Latin alfabesi</a:t>
            </a:r>
            <a:endParaRPr kumimoji="0" lang="tr-TR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8" name="Picture 7" descr="a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39664" y="2632968"/>
            <a:ext cx="508000" cy="508000"/>
          </a:xfrm>
          <a:prstGeom prst="rect">
            <a:avLst/>
          </a:prstGeom>
          <a:noFill/>
        </p:spPr>
      </p:pic>
      <p:pic>
        <p:nvPicPr>
          <p:cNvPr id="9" name="Picture 8" descr="b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043608" y="3497064"/>
            <a:ext cx="508000" cy="508000"/>
          </a:xfrm>
          <a:prstGeom prst="rect">
            <a:avLst/>
          </a:prstGeom>
          <a:noFill/>
        </p:spPr>
      </p:pic>
      <p:pic>
        <p:nvPicPr>
          <p:cNvPr id="10" name="Picture 9" descr="c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039664" y="4433168"/>
            <a:ext cx="508000" cy="508000"/>
          </a:xfrm>
          <a:prstGeom prst="rect">
            <a:avLst/>
          </a:prstGeom>
          <a:noFill/>
        </p:spPr>
      </p:pic>
      <p:pic>
        <p:nvPicPr>
          <p:cNvPr id="11" name="Picture 10" descr="d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039664" y="5297264"/>
            <a:ext cx="508000" cy="508000"/>
          </a:xfrm>
          <a:prstGeom prst="rect">
            <a:avLst/>
          </a:prstGeom>
          <a:noFill/>
        </p:spPr>
      </p:pic>
      <p:sp>
        <p:nvSpPr>
          <p:cNvPr id="13" name="Rectangle 2"/>
          <p:cNvSpPr txBox="1">
            <a:spLocks noChangeArrowheads="1"/>
          </p:cNvSpPr>
          <p:nvPr/>
        </p:nvSpPr>
        <p:spPr>
          <a:xfrm>
            <a:off x="891480" y="1412776"/>
            <a:ext cx="8001000" cy="1368152"/>
          </a:xfrm>
          <a:prstGeom prst="rect">
            <a:avLst/>
          </a:prstGeom>
        </p:spPr>
        <p:txBody>
          <a:bodyPr>
            <a:normAutofit fontScale="97500"/>
          </a:bodyPr>
          <a:lstStyle/>
          <a:p>
            <a:pPr marR="0" lvl="0" indent="-83820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3200" b="1" noProof="0" dirty="0" smtClean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Türklerin ilk alfabesi hangisidir</a:t>
            </a:r>
            <a:r>
              <a:rPr kumimoji="0" lang="tr-TR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?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4" name="73 Metin kutusu"/>
          <p:cNvSpPr txBox="1">
            <a:spLocks noChangeArrowheads="1"/>
          </p:cNvSpPr>
          <p:nvPr/>
        </p:nvSpPr>
        <p:spPr bwMode="auto">
          <a:xfrm>
            <a:off x="3635896" y="6581001"/>
            <a:ext cx="180020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1200" b="1" dirty="0">
                <a:solidFill>
                  <a:schemeClr val="tx2">
                    <a:lumMod val="75000"/>
                  </a:schemeClr>
                </a:solidFill>
                <a:latin typeface="Rockwell Extra Bold" pitchFamily="18" charset="0"/>
                <a:ea typeface="Adobe Devanagari" pitchFamily="18" charset="0"/>
                <a:cs typeface="Adobe Devanagari" pitchFamily="18" charset="0"/>
              </a:rPr>
              <a:t>Kamber  EKİNCİ</a:t>
            </a:r>
          </a:p>
        </p:txBody>
      </p:sp>
      <p:pic>
        <p:nvPicPr>
          <p:cNvPr id="16" name="Picture 17" descr="BUYUK_RISK_LOGO_copy"/>
          <p:cNvPicPr>
            <a:picLocks noChangeAspect="1" noChangeArrowheads="1"/>
          </p:cNvPicPr>
          <p:nvPr/>
        </p:nvPicPr>
        <p:blipFill>
          <a:blip r:embed="rId9" cstate="print"/>
          <a:srcRect b="22222"/>
          <a:stretch>
            <a:fillRect/>
          </a:stretch>
        </p:blipFill>
        <p:spPr bwMode="auto">
          <a:xfrm>
            <a:off x="2555776" y="260648"/>
            <a:ext cx="3600400" cy="100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sndAc>
      <p:stSnd loop="1">
        <p:snd r:embed="rId2" name="Effect01.WAV"/>
      </p:stSnd>
    </p:sndAc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 txBox="1">
            <a:spLocks noChangeArrowheads="1"/>
          </p:cNvSpPr>
          <p:nvPr/>
        </p:nvSpPr>
        <p:spPr>
          <a:xfrm>
            <a:off x="1763688" y="2564904"/>
            <a:ext cx="7128792" cy="3384376"/>
          </a:xfrm>
          <a:prstGeom prst="rect">
            <a:avLst/>
          </a:prstGeom>
          <a:noFill/>
          <a:ln/>
        </p:spPr>
        <p:txBody>
          <a:bodyPr>
            <a:normAutofit lnSpcReduction="10000"/>
          </a:bodyPr>
          <a:lstStyle/>
          <a:p>
            <a:pPr marL="609600" marR="0" lvl="0" indent="-609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2800" b="1" noProof="0" dirty="0" smtClean="0"/>
              <a:t>Ergenekon Destanı  </a:t>
            </a:r>
            <a:endParaRPr kumimoji="0" lang="tr-TR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609600" marR="0" lvl="0" indent="-609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609600" marR="0" lvl="0" indent="-609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2800" b="1" noProof="0" dirty="0" smtClean="0"/>
              <a:t>Oğuz Kağan Destanı</a:t>
            </a:r>
            <a:endParaRPr kumimoji="0" lang="tr-TR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609600" marR="0" lvl="0" indent="-609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609600" marR="0" lvl="0" indent="-609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2800" b="1" dirty="0" smtClean="0"/>
              <a:t>Türeyiş Destanı</a:t>
            </a:r>
            <a:endParaRPr kumimoji="0" lang="tr-TR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609600" marR="0" lvl="0" indent="-609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609600" marR="0" lvl="0" indent="-609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2800" b="1" noProof="0" dirty="0" smtClean="0"/>
              <a:t>Manas Destanı</a:t>
            </a:r>
            <a:endParaRPr kumimoji="0" lang="tr-TR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8" name="Picture 7" descr="a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39664" y="2636912"/>
            <a:ext cx="508000" cy="508000"/>
          </a:xfrm>
          <a:prstGeom prst="rect">
            <a:avLst/>
          </a:prstGeom>
          <a:noFill/>
        </p:spPr>
      </p:pic>
      <p:pic>
        <p:nvPicPr>
          <p:cNvPr id="9" name="Picture 8" descr="b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043608" y="3497064"/>
            <a:ext cx="508000" cy="508000"/>
          </a:xfrm>
          <a:prstGeom prst="rect">
            <a:avLst/>
          </a:prstGeom>
          <a:noFill/>
        </p:spPr>
      </p:pic>
      <p:pic>
        <p:nvPicPr>
          <p:cNvPr id="10" name="Picture 9" descr="c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039664" y="4433168"/>
            <a:ext cx="508000" cy="508000"/>
          </a:xfrm>
          <a:prstGeom prst="rect">
            <a:avLst/>
          </a:prstGeom>
          <a:noFill/>
        </p:spPr>
      </p:pic>
      <p:pic>
        <p:nvPicPr>
          <p:cNvPr id="11" name="Picture 10" descr="d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039664" y="5297264"/>
            <a:ext cx="508000" cy="508000"/>
          </a:xfrm>
          <a:prstGeom prst="rect">
            <a:avLst/>
          </a:prstGeom>
          <a:noFill/>
        </p:spPr>
      </p:pic>
      <p:sp>
        <p:nvSpPr>
          <p:cNvPr id="13" name="Rectangle 2"/>
          <p:cNvSpPr txBox="1">
            <a:spLocks noChangeArrowheads="1"/>
          </p:cNvSpPr>
          <p:nvPr/>
        </p:nvSpPr>
        <p:spPr>
          <a:xfrm>
            <a:off x="891480" y="1412776"/>
            <a:ext cx="8001000" cy="1368152"/>
          </a:xfrm>
          <a:prstGeom prst="rect">
            <a:avLst/>
          </a:prstGeom>
        </p:spPr>
        <p:txBody>
          <a:bodyPr>
            <a:normAutofit fontScale="97500"/>
          </a:bodyPr>
          <a:lstStyle/>
          <a:p>
            <a:pPr marR="0" lvl="0" indent="-83820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3200" b="1" dirty="0" smtClean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Aşağıdaki destanlardan hangisi Göktürk devletine aittir</a:t>
            </a:r>
            <a:r>
              <a:rPr kumimoji="0" lang="tr-TR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?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4" name="73 Metin kutusu"/>
          <p:cNvSpPr txBox="1">
            <a:spLocks noChangeArrowheads="1"/>
          </p:cNvSpPr>
          <p:nvPr/>
        </p:nvSpPr>
        <p:spPr bwMode="auto">
          <a:xfrm>
            <a:off x="3635896" y="6581001"/>
            <a:ext cx="180020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1200" b="1" dirty="0">
                <a:solidFill>
                  <a:schemeClr val="tx2">
                    <a:lumMod val="75000"/>
                  </a:schemeClr>
                </a:solidFill>
                <a:latin typeface="Rockwell Extra Bold" pitchFamily="18" charset="0"/>
                <a:ea typeface="Adobe Devanagari" pitchFamily="18" charset="0"/>
                <a:cs typeface="Adobe Devanagari" pitchFamily="18" charset="0"/>
              </a:rPr>
              <a:t>Kamber  EKİNCİ</a:t>
            </a:r>
          </a:p>
        </p:txBody>
      </p:sp>
      <p:pic>
        <p:nvPicPr>
          <p:cNvPr id="16" name="Picture 17" descr="BUYUK_RISK_LOGO_copy"/>
          <p:cNvPicPr>
            <a:picLocks noChangeAspect="1" noChangeArrowheads="1"/>
          </p:cNvPicPr>
          <p:nvPr/>
        </p:nvPicPr>
        <p:blipFill>
          <a:blip r:embed="rId9" cstate="print"/>
          <a:srcRect b="22222"/>
          <a:stretch>
            <a:fillRect/>
          </a:stretch>
        </p:blipFill>
        <p:spPr bwMode="auto">
          <a:xfrm>
            <a:off x="2555776" y="260648"/>
            <a:ext cx="3600400" cy="100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sndAc>
      <p:stSnd loop="1">
        <p:snd r:embed="rId2" name="Effect01.WAV"/>
      </p:stSnd>
    </p:sndAc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 txBox="1">
            <a:spLocks noChangeArrowheads="1"/>
          </p:cNvSpPr>
          <p:nvPr/>
        </p:nvSpPr>
        <p:spPr>
          <a:xfrm>
            <a:off x="1763688" y="2564904"/>
            <a:ext cx="7128792" cy="3384376"/>
          </a:xfrm>
          <a:prstGeom prst="rect">
            <a:avLst/>
          </a:prstGeom>
          <a:noFill/>
          <a:ln/>
        </p:spPr>
        <p:txBody>
          <a:bodyPr>
            <a:normAutofit lnSpcReduction="10000"/>
          </a:bodyPr>
          <a:lstStyle/>
          <a:p>
            <a:pPr marL="609600" marR="0" lvl="0" indent="-609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2800" b="1" dirty="0" smtClean="0"/>
              <a:t>Orhun Kitabeleri</a:t>
            </a:r>
            <a:r>
              <a:rPr lang="tr-TR" sz="2800" b="1" noProof="0" dirty="0" smtClean="0"/>
              <a:t> </a:t>
            </a:r>
            <a:endParaRPr kumimoji="0" lang="tr-TR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609600" marR="0" lvl="0" indent="-609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609600" marR="0" lvl="0" indent="-609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2800" b="1" dirty="0" smtClean="0"/>
              <a:t>Göç Destanı</a:t>
            </a:r>
            <a:endParaRPr kumimoji="0" lang="tr-TR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609600" marR="0" lvl="0" indent="-609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609600" marR="0" lvl="0" indent="-609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2800" b="1" noProof="0" dirty="0" smtClean="0"/>
              <a:t>Dede Korkut Hikayeleri</a:t>
            </a:r>
            <a:endParaRPr kumimoji="0" lang="tr-TR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609600" marR="0" lvl="0" indent="-609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609600" marR="0" lvl="0" indent="-609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2800" b="1" noProof="0" dirty="0" smtClean="0"/>
              <a:t>Uygur Yazıtları</a:t>
            </a:r>
            <a:endParaRPr kumimoji="0" lang="tr-TR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8" name="Picture 7" descr="a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39664" y="2632968"/>
            <a:ext cx="508000" cy="508000"/>
          </a:xfrm>
          <a:prstGeom prst="rect">
            <a:avLst/>
          </a:prstGeom>
          <a:noFill/>
        </p:spPr>
      </p:pic>
      <p:pic>
        <p:nvPicPr>
          <p:cNvPr id="9" name="Picture 8" descr="b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043608" y="3497064"/>
            <a:ext cx="508000" cy="508000"/>
          </a:xfrm>
          <a:prstGeom prst="rect">
            <a:avLst/>
          </a:prstGeom>
          <a:noFill/>
        </p:spPr>
      </p:pic>
      <p:pic>
        <p:nvPicPr>
          <p:cNvPr id="10" name="Picture 9" descr="c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039664" y="4365104"/>
            <a:ext cx="508000" cy="508000"/>
          </a:xfrm>
          <a:prstGeom prst="rect">
            <a:avLst/>
          </a:prstGeom>
          <a:noFill/>
        </p:spPr>
      </p:pic>
      <p:pic>
        <p:nvPicPr>
          <p:cNvPr id="11" name="Picture 10" descr="d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039664" y="5297264"/>
            <a:ext cx="508000" cy="508000"/>
          </a:xfrm>
          <a:prstGeom prst="rect">
            <a:avLst/>
          </a:prstGeom>
          <a:noFill/>
        </p:spPr>
      </p:pic>
      <p:sp>
        <p:nvSpPr>
          <p:cNvPr id="13" name="Rectangle 2"/>
          <p:cNvSpPr txBox="1">
            <a:spLocks noChangeArrowheads="1"/>
          </p:cNvSpPr>
          <p:nvPr/>
        </p:nvSpPr>
        <p:spPr>
          <a:xfrm>
            <a:off x="683568" y="1844824"/>
            <a:ext cx="8280920" cy="1368152"/>
          </a:xfrm>
          <a:prstGeom prst="rect">
            <a:avLst/>
          </a:prstGeom>
        </p:spPr>
        <p:txBody>
          <a:bodyPr>
            <a:normAutofit fontScale="97500"/>
          </a:bodyPr>
          <a:lstStyle/>
          <a:p>
            <a:pPr marR="0" lvl="0" indent="-83820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3200" b="1" noProof="0" dirty="0" smtClean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Türklerin ilk yazılı eseri aşağıdakilerden hangisidir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4" name="73 Metin kutusu"/>
          <p:cNvSpPr txBox="1">
            <a:spLocks noChangeArrowheads="1"/>
          </p:cNvSpPr>
          <p:nvPr/>
        </p:nvSpPr>
        <p:spPr bwMode="auto">
          <a:xfrm>
            <a:off x="3635896" y="6581001"/>
            <a:ext cx="180020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1200" b="1" dirty="0">
                <a:solidFill>
                  <a:schemeClr val="tx2">
                    <a:lumMod val="75000"/>
                  </a:schemeClr>
                </a:solidFill>
                <a:latin typeface="Rockwell Extra Bold" pitchFamily="18" charset="0"/>
                <a:ea typeface="Adobe Devanagari" pitchFamily="18" charset="0"/>
                <a:cs typeface="Adobe Devanagari" pitchFamily="18" charset="0"/>
              </a:rPr>
              <a:t>Kamber  EKİNCİ</a:t>
            </a:r>
          </a:p>
        </p:txBody>
      </p:sp>
      <p:pic>
        <p:nvPicPr>
          <p:cNvPr id="16" name="Picture 17" descr="BUYUK_RISK_LOGO_copy"/>
          <p:cNvPicPr>
            <a:picLocks noChangeAspect="1" noChangeArrowheads="1"/>
          </p:cNvPicPr>
          <p:nvPr/>
        </p:nvPicPr>
        <p:blipFill>
          <a:blip r:embed="rId9" cstate="print"/>
          <a:srcRect b="22222"/>
          <a:stretch>
            <a:fillRect/>
          </a:stretch>
        </p:blipFill>
        <p:spPr bwMode="auto">
          <a:xfrm>
            <a:off x="2555776" y="260648"/>
            <a:ext cx="3600400" cy="100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sndAc>
      <p:stSnd loop="1">
        <p:snd r:embed="rId2" name="Effect01.WAV"/>
      </p:stSnd>
    </p:sndAc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 txBox="1">
            <a:spLocks noChangeArrowheads="1"/>
          </p:cNvSpPr>
          <p:nvPr/>
        </p:nvSpPr>
        <p:spPr>
          <a:xfrm>
            <a:off x="1763688" y="2564904"/>
            <a:ext cx="7128792" cy="3384376"/>
          </a:xfrm>
          <a:prstGeom prst="rect">
            <a:avLst/>
          </a:prstGeom>
          <a:noFill/>
          <a:ln/>
        </p:spPr>
        <p:txBody>
          <a:bodyPr>
            <a:normAutofit lnSpcReduction="10000"/>
          </a:bodyPr>
          <a:lstStyle/>
          <a:p>
            <a:pPr marL="609600" marR="0" lvl="0" indent="-609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2800" b="1" dirty="0" err="1" smtClean="0"/>
              <a:t>Balasagun</a:t>
            </a:r>
            <a:r>
              <a:rPr lang="tr-TR" sz="2800" b="1" noProof="0" dirty="0" smtClean="0"/>
              <a:t> </a:t>
            </a:r>
            <a:endParaRPr kumimoji="0" lang="tr-TR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609600" marR="0" lvl="0" indent="-609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609600" marR="0" lvl="0" indent="-609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2800" b="1" noProof="0" dirty="0" err="1" smtClean="0"/>
              <a:t>Ordubalık</a:t>
            </a:r>
            <a:r>
              <a:rPr lang="tr-TR" sz="2800" b="1" noProof="0" dirty="0" smtClean="0"/>
              <a:t> </a:t>
            </a:r>
            <a:endParaRPr kumimoji="0" lang="tr-TR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609600" marR="0" lvl="0" indent="-609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609600" marR="0" lvl="0" indent="-609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2800" b="1" noProof="0" dirty="0" err="1" smtClean="0"/>
              <a:t>Ötüken</a:t>
            </a:r>
            <a:endParaRPr kumimoji="0" lang="tr-TR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609600" marR="0" lvl="0" indent="-609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609600" marR="0" lvl="0" indent="-609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2800" b="1" dirty="0" err="1" smtClean="0"/>
              <a:t>Kaşgar</a:t>
            </a:r>
            <a:endParaRPr kumimoji="0" lang="tr-TR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8" name="Picture 7" descr="a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39664" y="2632968"/>
            <a:ext cx="508000" cy="508000"/>
          </a:xfrm>
          <a:prstGeom prst="rect">
            <a:avLst/>
          </a:prstGeom>
          <a:noFill/>
        </p:spPr>
      </p:pic>
      <p:pic>
        <p:nvPicPr>
          <p:cNvPr id="9" name="Picture 8" descr="b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43608" y="3497064"/>
            <a:ext cx="508000" cy="508000"/>
          </a:xfrm>
          <a:prstGeom prst="rect">
            <a:avLst/>
          </a:prstGeom>
          <a:noFill/>
        </p:spPr>
      </p:pic>
      <p:pic>
        <p:nvPicPr>
          <p:cNvPr id="10" name="Picture 9" descr="c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039664" y="4433168"/>
            <a:ext cx="508000" cy="508000"/>
          </a:xfrm>
          <a:prstGeom prst="rect">
            <a:avLst/>
          </a:prstGeom>
          <a:noFill/>
        </p:spPr>
      </p:pic>
      <p:pic>
        <p:nvPicPr>
          <p:cNvPr id="11" name="Picture 10" descr="d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039664" y="5297264"/>
            <a:ext cx="508000" cy="508000"/>
          </a:xfrm>
          <a:prstGeom prst="rect">
            <a:avLst/>
          </a:prstGeom>
          <a:noFill/>
        </p:spPr>
      </p:pic>
      <p:sp>
        <p:nvSpPr>
          <p:cNvPr id="13" name="Rectangle 2"/>
          <p:cNvSpPr txBox="1">
            <a:spLocks noChangeArrowheads="1"/>
          </p:cNvSpPr>
          <p:nvPr/>
        </p:nvSpPr>
        <p:spPr>
          <a:xfrm>
            <a:off x="1035496" y="1700808"/>
            <a:ext cx="8001000" cy="1368152"/>
          </a:xfrm>
          <a:prstGeom prst="rect">
            <a:avLst/>
          </a:prstGeom>
        </p:spPr>
        <p:txBody>
          <a:bodyPr>
            <a:normAutofit fontScale="97500"/>
          </a:bodyPr>
          <a:lstStyle/>
          <a:p>
            <a:pPr marR="0" lvl="0" indent="-83820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3200" b="1" dirty="0" smtClean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Göktürklerin merkezi neresidir?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4" name="73 Metin kutusu"/>
          <p:cNvSpPr txBox="1">
            <a:spLocks noChangeArrowheads="1"/>
          </p:cNvSpPr>
          <p:nvPr/>
        </p:nvSpPr>
        <p:spPr bwMode="auto">
          <a:xfrm>
            <a:off x="3635896" y="6581001"/>
            <a:ext cx="180020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1200" b="1" dirty="0">
                <a:solidFill>
                  <a:schemeClr val="tx2">
                    <a:lumMod val="75000"/>
                  </a:schemeClr>
                </a:solidFill>
                <a:latin typeface="Rockwell Extra Bold" pitchFamily="18" charset="0"/>
                <a:ea typeface="Adobe Devanagari" pitchFamily="18" charset="0"/>
                <a:cs typeface="Adobe Devanagari" pitchFamily="18" charset="0"/>
              </a:rPr>
              <a:t>Kamber  EKİNCİ</a:t>
            </a:r>
          </a:p>
        </p:txBody>
      </p:sp>
      <p:pic>
        <p:nvPicPr>
          <p:cNvPr id="16" name="Picture 17" descr="BUYUK_RISK_LOGO_copy"/>
          <p:cNvPicPr>
            <a:picLocks noChangeAspect="1" noChangeArrowheads="1"/>
          </p:cNvPicPr>
          <p:nvPr/>
        </p:nvPicPr>
        <p:blipFill>
          <a:blip r:embed="rId9" cstate="print"/>
          <a:srcRect b="22222"/>
          <a:stretch>
            <a:fillRect/>
          </a:stretch>
        </p:blipFill>
        <p:spPr bwMode="auto">
          <a:xfrm>
            <a:off x="2555776" y="260648"/>
            <a:ext cx="3600400" cy="100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sndAc>
      <p:stSnd loop="1">
        <p:snd r:embed="rId2" name="Effect01.WAV"/>
      </p:stSnd>
    </p:sndAc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 txBox="1">
            <a:spLocks noChangeArrowheads="1"/>
          </p:cNvSpPr>
          <p:nvPr/>
        </p:nvSpPr>
        <p:spPr>
          <a:xfrm>
            <a:off x="1763688" y="2564904"/>
            <a:ext cx="7128792" cy="3384376"/>
          </a:xfrm>
          <a:prstGeom prst="rect">
            <a:avLst/>
          </a:prstGeom>
          <a:noFill/>
          <a:ln/>
        </p:spPr>
        <p:txBody>
          <a:bodyPr>
            <a:normAutofit lnSpcReduction="10000"/>
          </a:bodyPr>
          <a:lstStyle/>
          <a:p>
            <a:pPr marL="609600" marR="0" lvl="0" indent="-609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2800" b="1" noProof="0" dirty="0" smtClean="0"/>
              <a:t>Yerleşik hayata geçmişlerdir </a:t>
            </a:r>
            <a:endParaRPr kumimoji="0" lang="tr-TR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609600" marR="0" lvl="0" indent="-609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609600" marR="0" lvl="0" indent="-609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2800" b="1" dirty="0" smtClean="0"/>
              <a:t>İlk Türk devletidir</a:t>
            </a:r>
            <a:endParaRPr kumimoji="0" lang="tr-TR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609600" marR="0" lvl="0" indent="-609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609600" marR="0" lvl="0" indent="-609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2800" b="1" dirty="0" smtClean="0"/>
              <a:t>Türk adıyla kurulan ilk devlettir</a:t>
            </a:r>
            <a:endParaRPr kumimoji="0" lang="tr-TR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609600" marR="0" lvl="0" indent="-609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609600" marR="0" lvl="0" indent="-609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2800" b="1" noProof="0" dirty="0" smtClean="0"/>
              <a:t>Savaşçılık özelliği gelişmiştir </a:t>
            </a:r>
            <a:endParaRPr kumimoji="0" lang="tr-TR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8" name="Picture 7" descr="a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39664" y="2632968"/>
            <a:ext cx="508000" cy="508000"/>
          </a:xfrm>
          <a:prstGeom prst="rect">
            <a:avLst/>
          </a:prstGeom>
          <a:noFill/>
        </p:spPr>
      </p:pic>
      <p:pic>
        <p:nvPicPr>
          <p:cNvPr id="9" name="Picture 8" descr="b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043608" y="3497064"/>
            <a:ext cx="508000" cy="508000"/>
          </a:xfrm>
          <a:prstGeom prst="rect">
            <a:avLst/>
          </a:prstGeom>
          <a:noFill/>
        </p:spPr>
      </p:pic>
      <p:pic>
        <p:nvPicPr>
          <p:cNvPr id="10" name="Picture 9" descr="c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039664" y="4433168"/>
            <a:ext cx="508000" cy="508000"/>
          </a:xfrm>
          <a:prstGeom prst="rect">
            <a:avLst/>
          </a:prstGeom>
          <a:noFill/>
        </p:spPr>
      </p:pic>
      <p:pic>
        <p:nvPicPr>
          <p:cNvPr id="11" name="Picture 10" descr="d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039664" y="5297264"/>
            <a:ext cx="508000" cy="508000"/>
          </a:xfrm>
          <a:prstGeom prst="rect">
            <a:avLst/>
          </a:prstGeom>
          <a:noFill/>
        </p:spPr>
      </p:pic>
      <p:sp>
        <p:nvSpPr>
          <p:cNvPr id="13" name="Rectangle 2"/>
          <p:cNvSpPr txBox="1">
            <a:spLocks noChangeArrowheads="1"/>
          </p:cNvSpPr>
          <p:nvPr/>
        </p:nvSpPr>
        <p:spPr>
          <a:xfrm>
            <a:off x="539552" y="1700808"/>
            <a:ext cx="8712968" cy="1368152"/>
          </a:xfrm>
          <a:prstGeom prst="rect">
            <a:avLst/>
          </a:prstGeom>
        </p:spPr>
        <p:txBody>
          <a:bodyPr>
            <a:normAutofit fontScale="97500"/>
          </a:bodyPr>
          <a:lstStyle/>
          <a:p>
            <a:pPr marR="0" lvl="0" indent="-83820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3200" b="1" dirty="0" smtClean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Aşağıdaki bilgilerden hangisi Uygur devletine aittir?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4" name="73 Metin kutusu"/>
          <p:cNvSpPr txBox="1">
            <a:spLocks noChangeArrowheads="1"/>
          </p:cNvSpPr>
          <p:nvPr/>
        </p:nvSpPr>
        <p:spPr bwMode="auto">
          <a:xfrm>
            <a:off x="3635896" y="6581001"/>
            <a:ext cx="180020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1200" b="1" dirty="0">
                <a:solidFill>
                  <a:schemeClr val="tx2">
                    <a:lumMod val="75000"/>
                  </a:schemeClr>
                </a:solidFill>
                <a:latin typeface="Rockwell Extra Bold" pitchFamily="18" charset="0"/>
                <a:ea typeface="Adobe Devanagari" pitchFamily="18" charset="0"/>
                <a:cs typeface="Adobe Devanagari" pitchFamily="18" charset="0"/>
              </a:rPr>
              <a:t>Kamber  EKİNCİ</a:t>
            </a:r>
          </a:p>
        </p:txBody>
      </p:sp>
      <p:pic>
        <p:nvPicPr>
          <p:cNvPr id="16" name="Picture 17" descr="BUYUK_RISK_LOGO_copy"/>
          <p:cNvPicPr>
            <a:picLocks noChangeAspect="1" noChangeArrowheads="1"/>
          </p:cNvPicPr>
          <p:nvPr/>
        </p:nvPicPr>
        <p:blipFill>
          <a:blip r:embed="rId9" cstate="print"/>
          <a:srcRect b="22222"/>
          <a:stretch>
            <a:fillRect/>
          </a:stretch>
        </p:blipFill>
        <p:spPr bwMode="auto">
          <a:xfrm>
            <a:off x="2555776" y="260648"/>
            <a:ext cx="3600400" cy="100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sndAc>
      <p:stSnd loop="1">
        <p:snd r:embed="rId2" name="Effect01.WAV"/>
      </p:stSnd>
    </p:sndAc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 txBox="1">
            <a:spLocks noChangeArrowheads="1"/>
          </p:cNvSpPr>
          <p:nvPr/>
        </p:nvSpPr>
        <p:spPr>
          <a:xfrm>
            <a:off x="1763688" y="2564904"/>
            <a:ext cx="7128792" cy="3384376"/>
          </a:xfrm>
          <a:prstGeom prst="rect">
            <a:avLst/>
          </a:prstGeom>
          <a:noFill/>
          <a:ln/>
        </p:spPr>
        <p:txBody>
          <a:bodyPr>
            <a:normAutofit lnSpcReduction="10000"/>
          </a:bodyPr>
          <a:lstStyle/>
          <a:p>
            <a:pPr marL="609600" marR="0" lvl="0" indent="-609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2800" b="1" dirty="0" smtClean="0"/>
              <a:t>Musevilik</a:t>
            </a:r>
            <a:r>
              <a:rPr lang="tr-TR" sz="2800" b="1" noProof="0" dirty="0" smtClean="0"/>
              <a:t> </a:t>
            </a:r>
            <a:endParaRPr kumimoji="0" lang="tr-TR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609600" marR="0" lvl="0" indent="-609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609600" marR="0" lvl="0" indent="-609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2800" b="1" dirty="0" smtClean="0"/>
              <a:t>Şamanizm</a:t>
            </a:r>
            <a:r>
              <a:rPr lang="tr-TR" sz="2800" b="1" noProof="0" dirty="0" smtClean="0"/>
              <a:t> </a:t>
            </a:r>
            <a:endParaRPr kumimoji="0" lang="tr-TR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609600" marR="0" lvl="0" indent="-609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609600" marR="0" lvl="0" indent="-609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2800" b="1" dirty="0" err="1" smtClean="0"/>
              <a:t>Maniheizm</a:t>
            </a:r>
            <a:endParaRPr kumimoji="0" lang="tr-TR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609600" marR="0" lvl="0" indent="-609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609600" marR="0" lvl="0" indent="-609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2800" b="1" noProof="0" dirty="0" err="1" smtClean="0"/>
              <a:t>Hristiyanlık</a:t>
            </a:r>
            <a:r>
              <a:rPr lang="tr-TR" sz="2800" b="1" noProof="0" dirty="0" smtClean="0"/>
              <a:t> </a:t>
            </a:r>
            <a:endParaRPr kumimoji="0" lang="tr-TR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8" name="Picture 7" descr="a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39664" y="2632968"/>
            <a:ext cx="508000" cy="508000"/>
          </a:xfrm>
          <a:prstGeom prst="rect">
            <a:avLst/>
          </a:prstGeom>
          <a:noFill/>
        </p:spPr>
      </p:pic>
      <p:pic>
        <p:nvPicPr>
          <p:cNvPr id="9" name="Picture 8" descr="b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43608" y="3497064"/>
            <a:ext cx="508000" cy="508000"/>
          </a:xfrm>
          <a:prstGeom prst="rect">
            <a:avLst/>
          </a:prstGeom>
          <a:noFill/>
        </p:spPr>
      </p:pic>
      <p:pic>
        <p:nvPicPr>
          <p:cNvPr id="10" name="Picture 9" descr="c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039664" y="4433168"/>
            <a:ext cx="508000" cy="508000"/>
          </a:xfrm>
          <a:prstGeom prst="rect">
            <a:avLst/>
          </a:prstGeom>
          <a:noFill/>
        </p:spPr>
      </p:pic>
      <p:pic>
        <p:nvPicPr>
          <p:cNvPr id="11" name="Picture 10" descr="d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039664" y="5297264"/>
            <a:ext cx="508000" cy="508000"/>
          </a:xfrm>
          <a:prstGeom prst="rect">
            <a:avLst/>
          </a:prstGeom>
          <a:noFill/>
        </p:spPr>
      </p:pic>
      <p:sp>
        <p:nvSpPr>
          <p:cNvPr id="13" name="Rectangle 2"/>
          <p:cNvSpPr txBox="1">
            <a:spLocks noChangeArrowheads="1"/>
          </p:cNvSpPr>
          <p:nvPr/>
        </p:nvSpPr>
        <p:spPr>
          <a:xfrm>
            <a:off x="1035496" y="1556792"/>
            <a:ext cx="8001000" cy="1368152"/>
          </a:xfrm>
          <a:prstGeom prst="rect">
            <a:avLst/>
          </a:prstGeom>
        </p:spPr>
        <p:txBody>
          <a:bodyPr>
            <a:normAutofit fontScale="97500"/>
          </a:bodyPr>
          <a:lstStyle/>
          <a:p>
            <a:pPr marR="0" lvl="0" indent="-83820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3200" b="1" dirty="0" smtClean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Uygurlar Gök Tanrı inancı yerine hangi dini benimsemişlerdir?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4" name="73 Metin kutusu"/>
          <p:cNvSpPr txBox="1">
            <a:spLocks noChangeArrowheads="1"/>
          </p:cNvSpPr>
          <p:nvPr/>
        </p:nvSpPr>
        <p:spPr bwMode="auto">
          <a:xfrm>
            <a:off x="3635896" y="6581001"/>
            <a:ext cx="180020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1200" b="1" dirty="0">
                <a:solidFill>
                  <a:schemeClr val="tx2">
                    <a:lumMod val="75000"/>
                  </a:schemeClr>
                </a:solidFill>
                <a:latin typeface="Rockwell Extra Bold" pitchFamily="18" charset="0"/>
                <a:ea typeface="Adobe Devanagari" pitchFamily="18" charset="0"/>
                <a:cs typeface="Adobe Devanagari" pitchFamily="18" charset="0"/>
              </a:rPr>
              <a:t>Kamber  EKİNCİ</a:t>
            </a:r>
          </a:p>
        </p:txBody>
      </p:sp>
      <p:pic>
        <p:nvPicPr>
          <p:cNvPr id="16" name="Picture 17" descr="BUYUK_RISK_LOGO_copy"/>
          <p:cNvPicPr>
            <a:picLocks noChangeAspect="1" noChangeArrowheads="1"/>
          </p:cNvPicPr>
          <p:nvPr/>
        </p:nvPicPr>
        <p:blipFill>
          <a:blip r:embed="rId9" cstate="print"/>
          <a:srcRect b="22222"/>
          <a:stretch>
            <a:fillRect/>
          </a:stretch>
        </p:blipFill>
        <p:spPr bwMode="auto">
          <a:xfrm>
            <a:off x="2555776" y="260648"/>
            <a:ext cx="3600400" cy="100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sndAc>
      <p:stSnd loop="1">
        <p:snd r:embed="rId2" name="Effect01.WAV"/>
      </p:stSnd>
    </p:sndAc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 txBox="1">
            <a:spLocks noChangeArrowheads="1"/>
          </p:cNvSpPr>
          <p:nvPr/>
        </p:nvSpPr>
        <p:spPr>
          <a:xfrm>
            <a:off x="611560" y="3068960"/>
            <a:ext cx="7128792" cy="3384376"/>
          </a:xfrm>
          <a:prstGeom prst="rect">
            <a:avLst/>
          </a:prstGeom>
          <a:noFill/>
          <a:ln/>
        </p:spPr>
        <p:txBody>
          <a:bodyPr>
            <a:normAutofit/>
          </a:bodyPr>
          <a:lstStyle/>
          <a:p>
            <a:pPr lvl="2"/>
            <a:r>
              <a:rPr lang="tr-TR" sz="2800" b="1" dirty="0" smtClean="0"/>
              <a:t>Tarım üretimini</a:t>
            </a:r>
          </a:p>
          <a:p>
            <a:pPr lvl="2"/>
            <a:endParaRPr lang="tr-TR" sz="2800" b="1" dirty="0" smtClean="0"/>
          </a:p>
          <a:p>
            <a:pPr lvl="2"/>
            <a:r>
              <a:rPr lang="tr-TR" sz="2800" b="1" dirty="0" smtClean="0"/>
              <a:t>Askeri mücadeleleri</a:t>
            </a:r>
          </a:p>
          <a:p>
            <a:pPr lvl="2"/>
            <a:endParaRPr lang="tr-TR" sz="2800" b="1" dirty="0" smtClean="0"/>
          </a:p>
          <a:p>
            <a:pPr lvl="2"/>
            <a:r>
              <a:rPr lang="tr-TR" sz="2800" b="1" dirty="0" smtClean="0"/>
              <a:t>Hakanın yetkilerini</a:t>
            </a:r>
          </a:p>
          <a:p>
            <a:pPr lvl="2"/>
            <a:endParaRPr lang="tr-TR" sz="2800" b="1" dirty="0" smtClean="0"/>
          </a:p>
          <a:p>
            <a:pPr lvl="2"/>
            <a:r>
              <a:rPr lang="tr-TR" sz="2800" b="1" dirty="0" smtClean="0"/>
              <a:t>Çin ile olan siyasi ilişkileri</a:t>
            </a:r>
            <a:endParaRPr lang="tr-TR" sz="2800" b="1" dirty="0"/>
          </a:p>
        </p:txBody>
      </p:sp>
      <p:pic>
        <p:nvPicPr>
          <p:cNvPr id="8" name="Picture 7" descr="a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39664" y="3140968"/>
            <a:ext cx="508000" cy="508000"/>
          </a:xfrm>
          <a:prstGeom prst="rect">
            <a:avLst/>
          </a:prstGeom>
          <a:noFill/>
        </p:spPr>
      </p:pic>
      <p:pic>
        <p:nvPicPr>
          <p:cNvPr id="9" name="Picture 8" descr="b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043608" y="3929112"/>
            <a:ext cx="508000" cy="508000"/>
          </a:xfrm>
          <a:prstGeom prst="rect">
            <a:avLst/>
          </a:prstGeom>
          <a:noFill/>
        </p:spPr>
      </p:pic>
      <p:pic>
        <p:nvPicPr>
          <p:cNvPr id="10" name="Picture 9" descr="c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039664" y="4797152"/>
            <a:ext cx="508000" cy="508000"/>
          </a:xfrm>
          <a:prstGeom prst="rect">
            <a:avLst/>
          </a:prstGeom>
          <a:noFill/>
        </p:spPr>
      </p:pic>
      <p:pic>
        <p:nvPicPr>
          <p:cNvPr id="11" name="Picture 10" descr="d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039664" y="5661248"/>
            <a:ext cx="508000" cy="508000"/>
          </a:xfrm>
          <a:prstGeom prst="rect">
            <a:avLst/>
          </a:prstGeom>
          <a:noFill/>
        </p:spPr>
      </p:pic>
      <p:sp>
        <p:nvSpPr>
          <p:cNvPr id="13" name="Rectangle 2"/>
          <p:cNvSpPr txBox="1">
            <a:spLocks noChangeArrowheads="1"/>
          </p:cNvSpPr>
          <p:nvPr/>
        </p:nvSpPr>
        <p:spPr>
          <a:xfrm>
            <a:off x="611560" y="1988840"/>
            <a:ext cx="8532440" cy="1368152"/>
          </a:xfrm>
          <a:prstGeom prst="rect">
            <a:avLst/>
          </a:prstGeom>
        </p:spPr>
        <p:txBody>
          <a:bodyPr>
            <a:normAutofit fontScale="97500"/>
          </a:bodyPr>
          <a:lstStyle/>
          <a:p>
            <a:r>
              <a:rPr lang="tr-TR" sz="3200" b="1" dirty="0" smtClean="0">
                <a:solidFill>
                  <a:srgbClr val="FFFF00"/>
                </a:solidFill>
              </a:rPr>
              <a:t>Uygurların bu girişiminin aşağıdakilerden hangisini olumlu etkilemesi beklenebilir?</a:t>
            </a:r>
            <a:endParaRPr lang="tr-TR" sz="3200" dirty="0">
              <a:solidFill>
                <a:srgbClr val="FFFF00"/>
              </a:solidFill>
            </a:endParaRPr>
          </a:p>
        </p:txBody>
      </p:sp>
      <p:sp>
        <p:nvSpPr>
          <p:cNvPr id="14" name="73 Metin kutusu"/>
          <p:cNvSpPr txBox="1">
            <a:spLocks noChangeArrowheads="1"/>
          </p:cNvSpPr>
          <p:nvPr/>
        </p:nvSpPr>
        <p:spPr bwMode="auto">
          <a:xfrm>
            <a:off x="3635896" y="6581001"/>
            <a:ext cx="180020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1200" b="1" dirty="0">
                <a:solidFill>
                  <a:schemeClr val="tx2">
                    <a:lumMod val="75000"/>
                  </a:schemeClr>
                </a:solidFill>
                <a:latin typeface="Rockwell Extra Bold" pitchFamily="18" charset="0"/>
                <a:ea typeface="Adobe Devanagari" pitchFamily="18" charset="0"/>
                <a:cs typeface="Adobe Devanagari" pitchFamily="18" charset="0"/>
              </a:rPr>
              <a:t>Kamber  EKİNCİ</a:t>
            </a:r>
          </a:p>
        </p:txBody>
      </p:sp>
      <p:pic>
        <p:nvPicPr>
          <p:cNvPr id="16" name="Picture 17" descr="BUYUK_RISK_LOGO_copy"/>
          <p:cNvPicPr>
            <a:picLocks noChangeAspect="1" noChangeArrowheads="1"/>
          </p:cNvPicPr>
          <p:nvPr/>
        </p:nvPicPr>
        <p:blipFill>
          <a:blip r:embed="rId9" cstate="print"/>
          <a:srcRect b="22222"/>
          <a:stretch>
            <a:fillRect/>
          </a:stretch>
        </p:blipFill>
        <p:spPr bwMode="auto">
          <a:xfrm>
            <a:off x="2555776" y="260648"/>
            <a:ext cx="3600400" cy="100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5" name="Rectangle 1"/>
          <p:cNvSpPr>
            <a:spLocks noChangeArrowheads="1"/>
          </p:cNvSpPr>
          <p:nvPr/>
        </p:nvSpPr>
        <p:spPr bwMode="auto">
          <a:xfrm>
            <a:off x="899592" y="1196752"/>
            <a:ext cx="792088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tr-TR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Uygurlar yaşadıkları yörelerde sulama kanalları inşa etmiştir.</a:t>
            </a:r>
            <a:endParaRPr kumimoji="0" lang="tr-TR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med">
    <p:sndAc>
      <p:stSnd loop="1">
        <p:snd r:embed="rId2" name="Effect01.WAV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64" name="Picture 4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2699792" y="1844824"/>
            <a:ext cx="3672408" cy="280831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73 Metin kutusu"/>
          <p:cNvSpPr txBox="1">
            <a:spLocks noChangeArrowheads="1"/>
          </p:cNvSpPr>
          <p:nvPr/>
        </p:nvSpPr>
        <p:spPr bwMode="auto">
          <a:xfrm>
            <a:off x="3779912" y="6680393"/>
            <a:ext cx="180020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1200" b="1" dirty="0">
                <a:solidFill>
                  <a:schemeClr val="tx2">
                    <a:lumMod val="75000"/>
                  </a:schemeClr>
                </a:solidFill>
                <a:latin typeface="Rockwell Extra Bold" pitchFamily="18" charset="0"/>
                <a:ea typeface="Adobe Devanagari" pitchFamily="18" charset="0"/>
                <a:cs typeface="Adobe Devanagari" pitchFamily="18" charset="0"/>
              </a:rPr>
              <a:t>Kamber  EKİNCİ</a:t>
            </a:r>
          </a:p>
        </p:txBody>
      </p:sp>
    </p:spTree>
  </p:cSld>
  <p:clrMapOvr>
    <a:masterClrMapping/>
  </p:clrMapOvr>
  <p:transition spd="med"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92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2000" fill="hold"/>
                                        <p:tgtEl>
                                          <p:spTgt spid="92164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2000" fill="hold"/>
                                        <p:tgtEl>
                                          <p:spTgt spid="92164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 txBox="1">
            <a:spLocks noChangeArrowheads="1"/>
          </p:cNvSpPr>
          <p:nvPr/>
        </p:nvSpPr>
        <p:spPr>
          <a:xfrm>
            <a:off x="1763688" y="2564904"/>
            <a:ext cx="7128792" cy="3384376"/>
          </a:xfrm>
          <a:prstGeom prst="rect">
            <a:avLst/>
          </a:prstGeom>
          <a:noFill/>
          <a:ln/>
        </p:spPr>
        <p:txBody>
          <a:bodyPr>
            <a:normAutofit lnSpcReduction="10000"/>
          </a:bodyPr>
          <a:lstStyle/>
          <a:p>
            <a:pPr marL="609600" marR="0" lvl="0" indent="-609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2800" b="1" noProof="0" dirty="0" smtClean="0"/>
              <a:t>Oğuz Kağan Destanı </a:t>
            </a:r>
            <a:endParaRPr kumimoji="0" lang="tr-TR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609600" marR="0" lvl="0" indent="-609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609600" marR="0" lvl="0" indent="-609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2800" b="1" dirty="0" smtClean="0"/>
              <a:t>Göç Destanı</a:t>
            </a:r>
            <a:endParaRPr kumimoji="0" lang="tr-TR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609600" marR="0" lvl="0" indent="-609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609600" marR="0" lvl="0" indent="-609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2800" b="1" noProof="0" dirty="0" smtClean="0"/>
              <a:t>Ergenekon Destanı</a:t>
            </a:r>
            <a:endParaRPr kumimoji="0" lang="tr-TR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609600" marR="0" lvl="0" indent="-609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609600" marR="0" lvl="0" indent="-609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2800" b="1" dirty="0" smtClean="0"/>
              <a:t>Kürşad Destanı</a:t>
            </a:r>
            <a:endParaRPr kumimoji="0" lang="tr-TR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8" name="Picture 7" descr="a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39664" y="2632968"/>
            <a:ext cx="508000" cy="508000"/>
          </a:xfrm>
          <a:prstGeom prst="rect">
            <a:avLst/>
          </a:prstGeom>
          <a:noFill/>
        </p:spPr>
      </p:pic>
      <p:pic>
        <p:nvPicPr>
          <p:cNvPr id="9" name="Picture 8" descr="b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043608" y="3497064"/>
            <a:ext cx="508000" cy="508000"/>
          </a:xfrm>
          <a:prstGeom prst="rect">
            <a:avLst/>
          </a:prstGeom>
          <a:noFill/>
        </p:spPr>
      </p:pic>
      <p:pic>
        <p:nvPicPr>
          <p:cNvPr id="10" name="Picture 9" descr="c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039664" y="4433168"/>
            <a:ext cx="508000" cy="508000"/>
          </a:xfrm>
          <a:prstGeom prst="rect">
            <a:avLst/>
          </a:prstGeom>
          <a:noFill/>
        </p:spPr>
      </p:pic>
      <p:pic>
        <p:nvPicPr>
          <p:cNvPr id="11" name="Picture 10" descr="d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039664" y="5297264"/>
            <a:ext cx="508000" cy="508000"/>
          </a:xfrm>
          <a:prstGeom prst="rect">
            <a:avLst/>
          </a:prstGeom>
          <a:noFill/>
        </p:spPr>
      </p:pic>
      <p:sp>
        <p:nvSpPr>
          <p:cNvPr id="13" name="Rectangle 2"/>
          <p:cNvSpPr txBox="1">
            <a:spLocks noChangeArrowheads="1"/>
          </p:cNvSpPr>
          <p:nvPr/>
        </p:nvSpPr>
        <p:spPr>
          <a:xfrm>
            <a:off x="1035496" y="1700808"/>
            <a:ext cx="8001000" cy="1368152"/>
          </a:xfrm>
          <a:prstGeom prst="rect">
            <a:avLst/>
          </a:prstGeom>
        </p:spPr>
        <p:txBody>
          <a:bodyPr>
            <a:normAutofit fontScale="97500"/>
          </a:bodyPr>
          <a:lstStyle/>
          <a:p>
            <a:pPr marR="0" lvl="0" indent="-83820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3200" b="1" noProof="0" dirty="0" smtClean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Aşağıdaki destanlardan hangisi Uygurlara aittir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4" name="73 Metin kutusu"/>
          <p:cNvSpPr txBox="1">
            <a:spLocks noChangeArrowheads="1"/>
          </p:cNvSpPr>
          <p:nvPr/>
        </p:nvSpPr>
        <p:spPr bwMode="auto">
          <a:xfrm>
            <a:off x="3635896" y="6581001"/>
            <a:ext cx="180020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1200" b="1" dirty="0">
                <a:solidFill>
                  <a:schemeClr val="tx2">
                    <a:lumMod val="75000"/>
                  </a:schemeClr>
                </a:solidFill>
                <a:latin typeface="Rockwell Extra Bold" pitchFamily="18" charset="0"/>
                <a:ea typeface="Adobe Devanagari" pitchFamily="18" charset="0"/>
                <a:cs typeface="Adobe Devanagari" pitchFamily="18" charset="0"/>
              </a:rPr>
              <a:t>Kamber  EKİNCİ</a:t>
            </a:r>
          </a:p>
        </p:txBody>
      </p:sp>
      <p:pic>
        <p:nvPicPr>
          <p:cNvPr id="16" name="Picture 17" descr="BUYUK_RISK_LOGO_copy"/>
          <p:cNvPicPr>
            <a:picLocks noChangeAspect="1" noChangeArrowheads="1"/>
          </p:cNvPicPr>
          <p:nvPr/>
        </p:nvPicPr>
        <p:blipFill>
          <a:blip r:embed="rId9" cstate="print"/>
          <a:srcRect b="22222"/>
          <a:stretch>
            <a:fillRect/>
          </a:stretch>
        </p:blipFill>
        <p:spPr bwMode="auto">
          <a:xfrm>
            <a:off x="2555776" y="260648"/>
            <a:ext cx="3600400" cy="100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sndAc>
      <p:stSnd loop="1">
        <p:snd r:embed="rId2" name="Effect01.WAV"/>
      </p:stSnd>
    </p:sndAc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 txBox="1">
            <a:spLocks noChangeArrowheads="1"/>
          </p:cNvSpPr>
          <p:nvPr/>
        </p:nvSpPr>
        <p:spPr>
          <a:xfrm>
            <a:off x="1763688" y="2564904"/>
            <a:ext cx="7128792" cy="3384376"/>
          </a:xfrm>
          <a:prstGeom prst="rect">
            <a:avLst/>
          </a:prstGeom>
          <a:noFill/>
          <a:ln/>
        </p:spPr>
        <p:txBody>
          <a:bodyPr>
            <a:normAutofit lnSpcReduction="10000"/>
          </a:bodyPr>
          <a:lstStyle/>
          <a:p>
            <a:pPr marL="609600" marR="0" lvl="0" indent="-609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2800" b="1" noProof="0" dirty="0" smtClean="0"/>
              <a:t>Ekonomik özelliklerini </a:t>
            </a:r>
            <a:endParaRPr kumimoji="0" lang="tr-TR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609600" marR="0" lvl="0" indent="-609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609600" marR="0" lvl="0" indent="-609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2800" b="1" noProof="0" dirty="0" smtClean="0"/>
              <a:t>Kültürel özelliklerini</a:t>
            </a:r>
            <a:endParaRPr kumimoji="0" lang="tr-TR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609600" marR="0" lvl="0" indent="-609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609600" marR="0" lvl="0" indent="-609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Mimari özelliklerini</a:t>
            </a:r>
          </a:p>
          <a:p>
            <a:pPr marL="609600" marR="0" lvl="0" indent="-609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609600" marR="0" lvl="0" indent="-609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2800" b="1" dirty="0" smtClean="0"/>
              <a:t>Savaşçılık özelliklerini</a:t>
            </a:r>
            <a:endParaRPr kumimoji="0" lang="tr-TR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8" name="Picture 7" descr="a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39664" y="2632968"/>
            <a:ext cx="508000" cy="508000"/>
          </a:xfrm>
          <a:prstGeom prst="rect">
            <a:avLst/>
          </a:prstGeom>
          <a:noFill/>
        </p:spPr>
      </p:pic>
      <p:pic>
        <p:nvPicPr>
          <p:cNvPr id="9" name="Picture 8" descr="b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43608" y="3497064"/>
            <a:ext cx="508000" cy="508000"/>
          </a:xfrm>
          <a:prstGeom prst="rect">
            <a:avLst/>
          </a:prstGeom>
          <a:noFill/>
        </p:spPr>
      </p:pic>
      <p:pic>
        <p:nvPicPr>
          <p:cNvPr id="10" name="Picture 9" descr="c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039664" y="4433168"/>
            <a:ext cx="508000" cy="508000"/>
          </a:xfrm>
          <a:prstGeom prst="rect">
            <a:avLst/>
          </a:prstGeom>
          <a:noFill/>
        </p:spPr>
      </p:pic>
      <p:pic>
        <p:nvPicPr>
          <p:cNvPr id="11" name="Picture 10" descr="d">
            <a:hlinkClick r:id="rId7" action="ppaction://hlinksldjump"/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039664" y="5297264"/>
            <a:ext cx="508000" cy="508000"/>
          </a:xfrm>
          <a:prstGeom prst="rect">
            <a:avLst/>
          </a:prstGeom>
          <a:noFill/>
        </p:spPr>
      </p:pic>
      <p:sp>
        <p:nvSpPr>
          <p:cNvPr id="13" name="Rectangle 2"/>
          <p:cNvSpPr txBox="1">
            <a:spLocks noChangeArrowheads="1"/>
          </p:cNvSpPr>
          <p:nvPr/>
        </p:nvSpPr>
        <p:spPr>
          <a:xfrm>
            <a:off x="971600" y="1412776"/>
            <a:ext cx="8001000" cy="1368152"/>
          </a:xfrm>
          <a:prstGeom prst="rect">
            <a:avLst/>
          </a:prstGeom>
        </p:spPr>
        <p:txBody>
          <a:bodyPr>
            <a:normAutofit fontScale="97500"/>
          </a:bodyPr>
          <a:lstStyle/>
          <a:p>
            <a:pPr marR="0" lvl="0" indent="-83820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3200" b="1" dirty="0" smtClean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Uygurların farklı bir dini benimsemesi hangi özelliğini olumsuz etkilemiştir?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4" name="73 Metin kutusu"/>
          <p:cNvSpPr txBox="1">
            <a:spLocks noChangeArrowheads="1"/>
          </p:cNvSpPr>
          <p:nvPr/>
        </p:nvSpPr>
        <p:spPr bwMode="auto">
          <a:xfrm>
            <a:off x="3635896" y="6581001"/>
            <a:ext cx="180020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1200" b="1" dirty="0">
                <a:solidFill>
                  <a:schemeClr val="tx2">
                    <a:lumMod val="75000"/>
                  </a:schemeClr>
                </a:solidFill>
                <a:latin typeface="Rockwell Extra Bold" pitchFamily="18" charset="0"/>
                <a:ea typeface="Adobe Devanagari" pitchFamily="18" charset="0"/>
                <a:cs typeface="Adobe Devanagari" pitchFamily="18" charset="0"/>
              </a:rPr>
              <a:t>Kamber  EKİNCİ</a:t>
            </a:r>
          </a:p>
        </p:txBody>
      </p:sp>
      <p:pic>
        <p:nvPicPr>
          <p:cNvPr id="16" name="Picture 17" descr="BUYUK_RISK_LOGO_copy"/>
          <p:cNvPicPr>
            <a:picLocks noChangeAspect="1" noChangeArrowheads="1"/>
          </p:cNvPicPr>
          <p:nvPr/>
        </p:nvPicPr>
        <p:blipFill>
          <a:blip r:embed="rId9" cstate="print"/>
          <a:srcRect b="22222"/>
          <a:stretch>
            <a:fillRect/>
          </a:stretch>
        </p:blipFill>
        <p:spPr bwMode="auto">
          <a:xfrm>
            <a:off x="2555776" y="260648"/>
            <a:ext cx="3600400" cy="100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sndAc>
      <p:stSnd loop="1">
        <p:snd r:embed="rId2" name="Effect01.WAV"/>
      </p:stSnd>
    </p:sndAc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 txBox="1">
            <a:spLocks noChangeArrowheads="1"/>
          </p:cNvSpPr>
          <p:nvPr/>
        </p:nvSpPr>
        <p:spPr>
          <a:xfrm>
            <a:off x="1763688" y="2564904"/>
            <a:ext cx="7128792" cy="3384376"/>
          </a:xfrm>
          <a:prstGeom prst="rect">
            <a:avLst/>
          </a:prstGeom>
          <a:noFill/>
          <a:ln/>
        </p:spPr>
        <p:txBody>
          <a:bodyPr>
            <a:normAutofit lnSpcReduction="10000"/>
          </a:bodyPr>
          <a:lstStyle/>
          <a:p>
            <a:pPr marL="609600" marR="0" lvl="0" indent="-609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2800" b="1" dirty="0" smtClean="0"/>
              <a:t>Uygurlar</a:t>
            </a:r>
            <a:r>
              <a:rPr lang="tr-TR" sz="2800" b="1" noProof="0" dirty="0" smtClean="0"/>
              <a:t> </a:t>
            </a:r>
            <a:endParaRPr kumimoji="0" lang="tr-TR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609600" marR="0" lvl="0" indent="-609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609600" marR="0" lvl="0" indent="-609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2800" b="1" noProof="0" dirty="0" err="1" smtClean="0"/>
              <a:t>Karahanlılar</a:t>
            </a:r>
            <a:endParaRPr kumimoji="0" lang="tr-TR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609600" marR="0" lvl="0" indent="-609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609600" marR="0" lvl="0" indent="-609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2800" b="1" dirty="0" err="1" smtClean="0"/>
              <a:t>Gazneliler</a:t>
            </a:r>
            <a:endParaRPr kumimoji="0" lang="tr-TR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609600" marR="0" lvl="0" indent="-609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609600" marR="0" lvl="0" indent="-609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2800" b="1" dirty="0" smtClean="0"/>
              <a:t>Selçuklular</a:t>
            </a:r>
            <a:endParaRPr kumimoji="0" lang="tr-TR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8" name="Picture 7" descr="a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39664" y="2632968"/>
            <a:ext cx="508000" cy="508000"/>
          </a:xfrm>
          <a:prstGeom prst="rect">
            <a:avLst/>
          </a:prstGeom>
          <a:noFill/>
        </p:spPr>
      </p:pic>
      <p:pic>
        <p:nvPicPr>
          <p:cNvPr id="9" name="Picture 8" descr="b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043608" y="3497064"/>
            <a:ext cx="508000" cy="508000"/>
          </a:xfrm>
          <a:prstGeom prst="rect">
            <a:avLst/>
          </a:prstGeom>
          <a:noFill/>
        </p:spPr>
      </p:pic>
      <p:pic>
        <p:nvPicPr>
          <p:cNvPr id="10" name="Picture 9" descr="c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039664" y="4433168"/>
            <a:ext cx="508000" cy="508000"/>
          </a:xfrm>
          <a:prstGeom prst="rect">
            <a:avLst/>
          </a:prstGeom>
          <a:noFill/>
        </p:spPr>
      </p:pic>
      <p:pic>
        <p:nvPicPr>
          <p:cNvPr id="11" name="Picture 10" descr="d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039664" y="5297264"/>
            <a:ext cx="508000" cy="508000"/>
          </a:xfrm>
          <a:prstGeom prst="rect">
            <a:avLst/>
          </a:prstGeom>
          <a:noFill/>
        </p:spPr>
      </p:pic>
      <p:sp>
        <p:nvSpPr>
          <p:cNvPr id="13" name="Rectangle 2"/>
          <p:cNvSpPr txBox="1">
            <a:spLocks noChangeArrowheads="1"/>
          </p:cNvSpPr>
          <p:nvPr/>
        </p:nvSpPr>
        <p:spPr>
          <a:xfrm>
            <a:off x="891480" y="1628800"/>
            <a:ext cx="8145016" cy="1368152"/>
          </a:xfrm>
          <a:prstGeom prst="rect">
            <a:avLst/>
          </a:prstGeom>
        </p:spPr>
        <p:txBody>
          <a:bodyPr>
            <a:normAutofit fontScale="97500"/>
          </a:bodyPr>
          <a:lstStyle/>
          <a:p>
            <a:pPr marR="0" lvl="0" indent="-83820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3200" b="1" noProof="0" dirty="0" smtClean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İslamiyet’i kabul eden ilk Türk devleti hangisidir?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4" name="73 Metin kutusu"/>
          <p:cNvSpPr txBox="1">
            <a:spLocks noChangeArrowheads="1"/>
          </p:cNvSpPr>
          <p:nvPr/>
        </p:nvSpPr>
        <p:spPr bwMode="auto">
          <a:xfrm>
            <a:off x="3635896" y="6581001"/>
            <a:ext cx="180020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1200" b="1" dirty="0">
                <a:solidFill>
                  <a:schemeClr val="tx2">
                    <a:lumMod val="75000"/>
                  </a:schemeClr>
                </a:solidFill>
                <a:latin typeface="Rockwell Extra Bold" pitchFamily="18" charset="0"/>
                <a:ea typeface="Adobe Devanagari" pitchFamily="18" charset="0"/>
                <a:cs typeface="Adobe Devanagari" pitchFamily="18" charset="0"/>
              </a:rPr>
              <a:t>Kamber  EKİNCİ</a:t>
            </a:r>
          </a:p>
        </p:txBody>
      </p:sp>
      <p:pic>
        <p:nvPicPr>
          <p:cNvPr id="16" name="Picture 17" descr="BUYUK_RISK_LOGO_copy"/>
          <p:cNvPicPr>
            <a:picLocks noChangeAspect="1" noChangeArrowheads="1"/>
          </p:cNvPicPr>
          <p:nvPr/>
        </p:nvPicPr>
        <p:blipFill>
          <a:blip r:embed="rId9" cstate="print"/>
          <a:srcRect b="22222"/>
          <a:stretch>
            <a:fillRect/>
          </a:stretch>
        </p:blipFill>
        <p:spPr bwMode="auto">
          <a:xfrm>
            <a:off x="2555776" y="260648"/>
            <a:ext cx="3600400" cy="100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sndAc>
      <p:stSnd loop="1">
        <p:snd r:embed="rId2" name="Effect01.WAV"/>
      </p:stSnd>
    </p:sndAc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 txBox="1">
            <a:spLocks noChangeArrowheads="1"/>
          </p:cNvSpPr>
          <p:nvPr/>
        </p:nvSpPr>
        <p:spPr>
          <a:xfrm>
            <a:off x="1763688" y="2564904"/>
            <a:ext cx="7128792" cy="3384376"/>
          </a:xfrm>
          <a:prstGeom prst="rect">
            <a:avLst/>
          </a:prstGeom>
          <a:noFill/>
          <a:ln/>
        </p:spPr>
        <p:txBody>
          <a:bodyPr>
            <a:normAutofit lnSpcReduction="10000"/>
          </a:bodyPr>
          <a:lstStyle/>
          <a:p>
            <a:pPr marL="609600" marR="0" lvl="0" indent="-609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2800" b="1" dirty="0" smtClean="0"/>
              <a:t>Mete Han</a:t>
            </a:r>
            <a:endParaRPr kumimoji="0" lang="tr-TR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609600" marR="0" lvl="0" indent="-609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609600" marR="0" lvl="0" indent="-609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2800" b="1" noProof="0" dirty="0" smtClean="0"/>
              <a:t>Alparslan</a:t>
            </a:r>
            <a:endParaRPr kumimoji="0" lang="tr-TR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609600" marR="0" lvl="0" indent="-609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609600" marR="0" lvl="0" indent="-609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2800" b="1" noProof="0" dirty="0" err="1" smtClean="0"/>
              <a:t>Melikşah</a:t>
            </a:r>
            <a:endParaRPr kumimoji="0" lang="tr-TR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609600" marR="0" lvl="0" indent="-609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609600" marR="0" lvl="0" indent="-609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2800" b="1" dirty="0" err="1" smtClean="0"/>
              <a:t>Gazneli</a:t>
            </a:r>
            <a:r>
              <a:rPr lang="tr-TR" sz="2800" b="1" dirty="0" smtClean="0"/>
              <a:t> Mahmut</a:t>
            </a:r>
            <a:endParaRPr kumimoji="0" lang="tr-TR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8" name="Picture 7" descr="a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39664" y="2632968"/>
            <a:ext cx="508000" cy="508000"/>
          </a:xfrm>
          <a:prstGeom prst="rect">
            <a:avLst/>
          </a:prstGeom>
          <a:noFill/>
        </p:spPr>
      </p:pic>
      <p:pic>
        <p:nvPicPr>
          <p:cNvPr id="9" name="Picture 8" descr="b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43608" y="3497064"/>
            <a:ext cx="508000" cy="508000"/>
          </a:xfrm>
          <a:prstGeom prst="rect">
            <a:avLst/>
          </a:prstGeom>
          <a:noFill/>
        </p:spPr>
      </p:pic>
      <p:pic>
        <p:nvPicPr>
          <p:cNvPr id="10" name="Picture 9" descr="c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039664" y="4433168"/>
            <a:ext cx="508000" cy="508000"/>
          </a:xfrm>
          <a:prstGeom prst="rect">
            <a:avLst/>
          </a:prstGeom>
          <a:noFill/>
        </p:spPr>
      </p:pic>
      <p:pic>
        <p:nvPicPr>
          <p:cNvPr id="11" name="Picture 10" descr="d">
            <a:hlinkClick r:id="rId7" action="ppaction://hlinksldjump"/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039664" y="5297264"/>
            <a:ext cx="508000" cy="508000"/>
          </a:xfrm>
          <a:prstGeom prst="rect">
            <a:avLst/>
          </a:prstGeom>
          <a:noFill/>
        </p:spPr>
      </p:pic>
      <p:sp>
        <p:nvSpPr>
          <p:cNvPr id="13" name="Rectangle 2"/>
          <p:cNvSpPr txBox="1">
            <a:spLocks noChangeArrowheads="1"/>
          </p:cNvSpPr>
          <p:nvPr/>
        </p:nvSpPr>
        <p:spPr>
          <a:xfrm>
            <a:off x="467544" y="1628800"/>
            <a:ext cx="8712968" cy="1368152"/>
          </a:xfrm>
          <a:prstGeom prst="rect">
            <a:avLst/>
          </a:prstGeom>
        </p:spPr>
        <p:txBody>
          <a:bodyPr>
            <a:normAutofit fontScale="97500"/>
          </a:bodyPr>
          <a:lstStyle/>
          <a:p>
            <a:pPr marR="0" lvl="0" indent="-83820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3200" b="1" noProof="0" dirty="0" smtClean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Sultan unvanını kullanan ilk Türk hükümdarı kimdir?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4" name="73 Metin kutusu"/>
          <p:cNvSpPr txBox="1">
            <a:spLocks noChangeArrowheads="1"/>
          </p:cNvSpPr>
          <p:nvPr/>
        </p:nvSpPr>
        <p:spPr bwMode="auto">
          <a:xfrm>
            <a:off x="3635896" y="6581001"/>
            <a:ext cx="180020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1200" b="1" dirty="0">
                <a:solidFill>
                  <a:schemeClr val="tx2">
                    <a:lumMod val="75000"/>
                  </a:schemeClr>
                </a:solidFill>
                <a:latin typeface="Rockwell Extra Bold" pitchFamily="18" charset="0"/>
                <a:ea typeface="Adobe Devanagari" pitchFamily="18" charset="0"/>
                <a:cs typeface="Adobe Devanagari" pitchFamily="18" charset="0"/>
              </a:rPr>
              <a:t>Kamber  EKİNCİ</a:t>
            </a:r>
          </a:p>
        </p:txBody>
      </p:sp>
      <p:pic>
        <p:nvPicPr>
          <p:cNvPr id="16" name="Picture 17" descr="BUYUK_RISK_LOGO_copy"/>
          <p:cNvPicPr>
            <a:picLocks noChangeAspect="1" noChangeArrowheads="1"/>
          </p:cNvPicPr>
          <p:nvPr/>
        </p:nvPicPr>
        <p:blipFill>
          <a:blip r:embed="rId9" cstate="print"/>
          <a:srcRect b="22222"/>
          <a:stretch>
            <a:fillRect/>
          </a:stretch>
        </p:blipFill>
        <p:spPr bwMode="auto">
          <a:xfrm>
            <a:off x="2555776" y="260648"/>
            <a:ext cx="3600400" cy="100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sndAc>
      <p:stSnd loop="1">
        <p:snd r:embed="rId2" name="Effect01.WAV"/>
      </p:stSnd>
    </p:sndAc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 txBox="1">
            <a:spLocks noChangeArrowheads="1"/>
          </p:cNvSpPr>
          <p:nvPr/>
        </p:nvSpPr>
        <p:spPr>
          <a:xfrm>
            <a:off x="1763688" y="2564904"/>
            <a:ext cx="7128792" cy="3384376"/>
          </a:xfrm>
          <a:prstGeom prst="rect">
            <a:avLst/>
          </a:prstGeom>
          <a:noFill/>
          <a:ln/>
        </p:spPr>
        <p:txBody>
          <a:bodyPr>
            <a:normAutofit lnSpcReduction="10000"/>
          </a:bodyPr>
          <a:lstStyle/>
          <a:p>
            <a:pPr marL="609600" marR="0" lvl="0" indent="-609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2800" b="1" noProof="0" dirty="0" smtClean="0"/>
              <a:t>İran</a:t>
            </a:r>
            <a:endParaRPr kumimoji="0" lang="tr-TR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609600" marR="0" lvl="0" indent="-609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609600" marR="0" lvl="0" indent="-609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2800" b="1" noProof="0" dirty="0" smtClean="0"/>
              <a:t>Afganistan</a:t>
            </a:r>
            <a:endParaRPr kumimoji="0" lang="tr-TR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609600" marR="0" lvl="0" indent="-609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609600" marR="0" lvl="0" indent="-609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2800" b="1" dirty="0" smtClean="0"/>
              <a:t>Hindistan</a:t>
            </a:r>
            <a:endParaRPr kumimoji="0" lang="tr-TR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609600" marR="0" lvl="0" indent="-609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609600" marR="0" lvl="0" indent="-609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2800" b="1" noProof="0" dirty="0" smtClean="0"/>
              <a:t>Arabistan</a:t>
            </a:r>
            <a:endParaRPr kumimoji="0" lang="tr-TR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8" name="Picture 7" descr="a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39664" y="2632968"/>
            <a:ext cx="508000" cy="508000"/>
          </a:xfrm>
          <a:prstGeom prst="rect">
            <a:avLst/>
          </a:prstGeom>
          <a:noFill/>
        </p:spPr>
      </p:pic>
      <p:pic>
        <p:nvPicPr>
          <p:cNvPr id="9" name="Picture 8" descr="b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43608" y="3497064"/>
            <a:ext cx="508000" cy="508000"/>
          </a:xfrm>
          <a:prstGeom prst="rect">
            <a:avLst/>
          </a:prstGeom>
          <a:noFill/>
        </p:spPr>
      </p:pic>
      <p:pic>
        <p:nvPicPr>
          <p:cNvPr id="10" name="Picture 9" descr="c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039664" y="4433168"/>
            <a:ext cx="508000" cy="508000"/>
          </a:xfrm>
          <a:prstGeom prst="rect">
            <a:avLst/>
          </a:prstGeom>
          <a:noFill/>
        </p:spPr>
      </p:pic>
      <p:pic>
        <p:nvPicPr>
          <p:cNvPr id="11" name="Picture 10" descr="d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039664" y="5297264"/>
            <a:ext cx="508000" cy="508000"/>
          </a:xfrm>
          <a:prstGeom prst="rect">
            <a:avLst/>
          </a:prstGeom>
          <a:noFill/>
        </p:spPr>
      </p:pic>
      <p:sp>
        <p:nvSpPr>
          <p:cNvPr id="13" name="Rectangle 2"/>
          <p:cNvSpPr txBox="1">
            <a:spLocks noChangeArrowheads="1"/>
          </p:cNvSpPr>
          <p:nvPr/>
        </p:nvSpPr>
        <p:spPr>
          <a:xfrm>
            <a:off x="891480" y="1628800"/>
            <a:ext cx="8145016" cy="1368152"/>
          </a:xfrm>
          <a:prstGeom prst="rect">
            <a:avLst/>
          </a:prstGeom>
        </p:spPr>
        <p:txBody>
          <a:bodyPr>
            <a:normAutofit fontScale="97500"/>
          </a:bodyPr>
          <a:lstStyle/>
          <a:p>
            <a:pPr marR="0" lvl="0" indent="-83820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3200" b="1" dirty="0" err="1" smtClean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Gazneliler</a:t>
            </a:r>
            <a:r>
              <a:rPr lang="tr-TR" sz="3200" b="1" dirty="0" smtClean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 İslamiyet’i yaymak için hangi ülkeye sefer yapmışlardır</a:t>
            </a:r>
            <a:r>
              <a:rPr lang="tr-TR" sz="3200" b="1" noProof="0" dirty="0" smtClean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?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4" name="73 Metin kutusu"/>
          <p:cNvSpPr txBox="1">
            <a:spLocks noChangeArrowheads="1"/>
          </p:cNvSpPr>
          <p:nvPr/>
        </p:nvSpPr>
        <p:spPr bwMode="auto">
          <a:xfrm>
            <a:off x="3635896" y="6581001"/>
            <a:ext cx="180020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1200" b="1" dirty="0">
                <a:solidFill>
                  <a:schemeClr val="tx2">
                    <a:lumMod val="75000"/>
                  </a:schemeClr>
                </a:solidFill>
                <a:latin typeface="Rockwell Extra Bold" pitchFamily="18" charset="0"/>
                <a:ea typeface="Adobe Devanagari" pitchFamily="18" charset="0"/>
                <a:cs typeface="Adobe Devanagari" pitchFamily="18" charset="0"/>
              </a:rPr>
              <a:t>Kamber  EKİNCİ</a:t>
            </a:r>
          </a:p>
        </p:txBody>
      </p:sp>
      <p:pic>
        <p:nvPicPr>
          <p:cNvPr id="16" name="Picture 17" descr="BUYUK_RISK_LOGO_copy"/>
          <p:cNvPicPr>
            <a:picLocks noChangeAspect="1" noChangeArrowheads="1"/>
          </p:cNvPicPr>
          <p:nvPr/>
        </p:nvPicPr>
        <p:blipFill>
          <a:blip r:embed="rId9" cstate="print"/>
          <a:srcRect b="22222"/>
          <a:stretch>
            <a:fillRect/>
          </a:stretch>
        </p:blipFill>
        <p:spPr bwMode="auto">
          <a:xfrm>
            <a:off x="2555776" y="260648"/>
            <a:ext cx="3600400" cy="100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sndAc>
      <p:stSnd loop="1">
        <p:snd r:embed="rId2" name="Effect01.WAV"/>
      </p:stSnd>
    </p:sndAc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 txBox="1">
            <a:spLocks noChangeArrowheads="1"/>
          </p:cNvSpPr>
          <p:nvPr/>
        </p:nvSpPr>
        <p:spPr>
          <a:xfrm>
            <a:off x="1763688" y="2564904"/>
            <a:ext cx="7128792" cy="3384376"/>
          </a:xfrm>
          <a:prstGeom prst="rect">
            <a:avLst/>
          </a:prstGeom>
          <a:noFill/>
          <a:ln/>
        </p:spPr>
        <p:txBody>
          <a:bodyPr>
            <a:normAutofit lnSpcReduction="10000"/>
          </a:bodyPr>
          <a:lstStyle/>
          <a:p>
            <a:pPr marL="609600" marR="0" lvl="0" indent="-609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2800" b="1" dirty="0" smtClean="0"/>
              <a:t>Turizme verilen önem</a:t>
            </a:r>
            <a:endParaRPr kumimoji="0" lang="tr-TR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609600" marR="0" lvl="0" indent="-609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609600" marR="0" lvl="0" indent="-609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2800" b="1" noProof="0" dirty="0" smtClean="0"/>
              <a:t>Ticarete verilen önem</a:t>
            </a:r>
            <a:endParaRPr kumimoji="0" lang="tr-TR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609600" marR="0" lvl="0" indent="-609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609600" marR="0" lvl="0" indent="-609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2800" b="1" noProof="0" dirty="0" smtClean="0"/>
              <a:t>Eğitime verilen önem</a:t>
            </a:r>
            <a:endParaRPr kumimoji="0" lang="tr-TR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609600" marR="0" lvl="0" indent="-609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609600" marR="0" lvl="0" indent="-609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2800" b="1" dirty="0" smtClean="0"/>
              <a:t>Hayvancılığa verilen önem</a:t>
            </a:r>
            <a:endParaRPr kumimoji="0" lang="tr-TR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8" name="Picture 7" descr="a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39664" y="2632968"/>
            <a:ext cx="508000" cy="508000"/>
          </a:xfrm>
          <a:prstGeom prst="rect">
            <a:avLst/>
          </a:prstGeom>
          <a:noFill/>
        </p:spPr>
      </p:pic>
      <p:pic>
        <p:nvPicPr>
          <p:cNvPr id="9" name="Picture 8" descr="b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043608" y="3497064"/>
            <a:ext cx="508000" cy="508000"/>
          </a:xfrm>
          <a:prstGeom prst="rect">
            <a:avLst/>
          </a:prstGeom>
          <a:noFill/>
        </p:spPr>
      </p:pic>
      <p:pic>
        <p:nvPicPr>
          <p:cNvPr id="10" name="Picture 9" descr="c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039664" y="4433168"/>
            <a:ext cx="508000" cy="508000"/>
          </a:xfrm>
          <a:prstGeom prst="rect">
            <a:avLst/>
          </a:prstGeom>
          <a:noFill/>
        </p:spPr>
      </p:pic>
      <p:pic>
        <p:nvPicPr>
          <p:cNvPr id="11" name="Picture 10" descr="d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039664" y="5297264"/>
            <a:ext cx="508000" cy="508000"/>
          </a:xfrm>
          <a:prstGeom prst="rect">
            <a:avLst/>
          </a:prstGeom>
          <a:noFill/>
        </p:spPr>
      </p:pic>
      <p:sp>
        <p:nvSpPr>
          <p:cNvPr id="13" name="Rectangle 2"/>
          <p:cNvSpPr txBox="1">
            <a:spLocks noChangeArrowheads="1"/>
          </p:cNvSpPr>
          <p:nvPr/>
        </p:nvSpPr>
        <p:spPr>
          <a:xfrm>
            <a:off x="891480" y="1484784"/>
            <a:ext cx="8145016" cy="1368152"/>
          </a:xfrm>
          <a:prstGeom prst="rect">
            <a:avLst/>
          </a:prstGeom>
        </p:spPr>
        <p:txBody>
          <a:bodyPr>
            <a:normAutofit fontScale="97500"/>
          </a:bodyPr>
          <a:lstStyle/>
          <a:p>
            <a:pPr marR="0" lvl="0" indent="-83820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3200" b="1" dirty="0" err="1" smtClean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Karahanlıların</a:t>
            </a:r>
            <a:r>
              <a:rPr lang="tr-TR" sz="3200" b="1" dirty="0" smtClean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 “</a:t>
            </a:r>
            <a:r>
              <a:rPr lang="tr-TR" sz="3200" b="1" dirty="0" err="1" smtClean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Ribat</a:t>
            </a:r>
            <a:r>
              <a:rPr lang="tr-TR" sz="3200" b="1" dirty="0" smtClean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” adı verilen kervansaraylar yapmaları neyin göstergesidir?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4" name="73 Metin kutusu"/>
          <p:cNvSpPr txBox="1">
            <a:spLocks noChangeArrowheads="1"/>
          </p:cNvSpPr>
          <p:nvPr/>
        </p:nvSpPr>
        <p:spPr bwMode="auto">
          <a:xfrm>
            <a:off x="3635896" y="6581001"/>
            <a:ext cx="180020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1200" b="1" dirty="0">
                <a:solidFill>
                  <a:schemeClr val="tx2">
                    <a:lumMod val="75000"/>
                  </a:schemeClr>
                </a:solidFill>
                <a:latin typeface="Rockwell Extra Bold" pitchFamily="18" charset="0"/>
                <a:ea typeface="Adobe Devanagari" pitchFamily="18" charset="0"/>
                <a:cs typeface="Adobe Devanagari" pitchFamily="18" charset="0"/>
              </a:rPr>
              <a:t>Kamber  EKİNCİ</a:t>
            </a:r>
          </a:p>
        </p:txBody>
      </p:sp>
      <p:pic>
        <p:nvPicPr>
          <p:cNvPr id="16" name="Picture 17" descr="BUYUK_RISK_LOGO_copy"/>
          <p:cNvPicPr>
            <a:picLocks noChangeAspect="1" noChangeArrowheads="1"/>
          </p:cNvPicPr>
          <p:nvPr/>
        </p:nvPicPr>
        <p:blipFill>
          <a:blip r:embed="rId9" cstate="print"/>
          <a:srcRect b="22222"/>
          <a:stretch>
            <a:fillRect/>
          </a:stretch>
        </p:blipFill>
        <p:spPr bwMode="auto">
          <a:xfrm>
            <a:off x="2555776" y="260648"/>
            <a:ext cx="3600400" cy="100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sndAc>
      <p:stSnd loop="1">
        <p:snd r:embed="rId2" name="Effect01.WAV"/>
      </p:stSnd>
    </p:sndAc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 txBox="1">
            <a:spLocks noChangeArrowheads="1"/>
          </p:cNvSpPr>
          <p:nvPr/>
        </p:nvSpPr>
        <p:spPr>
          <a:xfrm>
            <a:off x="1763688" y="2564904"/>
            <a:ext cx="7128792" cy="3384376"/>
          </a:xfrm>
          <a:prstGeom prst="rect">
            <a:avLst/>
          </a:prstGeom>
          <a:noFill/>
          <a:ln/>
        </p:spPr>
        <p:txBody>
          <a:bodyPr>
            <a:normAutofit lnSpcReduction="10000"/>
          </a:bodyPr>
          <a:lstStyle/>
          <a:p>
            <a:pPr marL="609600" marR="0" lvl="0" indent="-609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2800" b="1" noProof="0" dirty="0" smtClean="0"/>
              <a:t>Divan-ı </a:t>
            </a:r>
            <a:r>
              <a:rPr lang="tr-TR" sz="2800" b="1" noProof="0" dirty="0" err="1" smtClean="0"/>
              <a:t>Lügatit</a:t>
            </a:r>
            <a:r>
              <a:rPr lang="tr-TR" sz="2800" b="1" noProof="0" dirty="0" smtClean="0"/>
              <a:t> Türk</a:t>
            </a:r>
            <a:endParaRPr kumimoji="0" lang="tr-TR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609600" marR="0" lvl="0" indent="-609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609600" marR="0" lvl="0" indent="-609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2800" b="1" dirty="0" smtClean="0"/>
              <a:t>Mesnevi</a:t>
            </a:r>
            <a:endParaRPr kumimoji="0" lang="tr-TR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609600" marR="0" lvl="0" indent="-609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609600" marR="0" lvl="0" indent="-609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2800" b="1" noProof="0" dirty="0" err="1" smtClean="0"/>
              <a:t>Kutadgu</a:t>
            </a:r>
            <a:r>
              <a:rPr lang="tr-TR" sz="2800" b="1" noProof="0" dirty="0" smtClean="0"/>
              <a:t> </a:t>
            </a:r>
            <a:r>
              <a:rPr lang="tr-TR" sz="2800" b="1" noProof="0" dirty="0" err="1" smtClean="0"/>
              <a:t>Bilig</a:t>
            </a:r>
            <a:endParaRPr kumimoji="0" lang="tr-TR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609600" marR="0" lvl="0" indent="-609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609600" marR="0" lvl="0" indent="-609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2800" b="1" dirty="0" err="1" smtClean="0"/>
              <a:t>Atebetül</a:t>
            </a:r>
            <a:r>
              <a:rPr lang="tr-TR" sz="2800" b="1" dirty="0" smtClean="0"/>
              <a:t> </a:t>
            </a:r>
            <a:r>
              <a:rPr lang="tr-TR" sz="2800" b="1" dirty="0" err="1" smtClean="0"/>
              <a:t>Hakayık</a:t>
            </a:r>
            <a:endParaRPr kumimoji="0" lang="tr-TR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8" name="Picture 7" descr="a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39664" y="2632968"/>
            <a:ext cx="508000" cy="508000"/>
          </a:xfrm>
          <a:prstGeom prst="rect">
            <a:avLst/>
          </a:prstGeom>
          <a:noFill/>
        </p:spPr>
      </p:pic>
      <p:pic>
        <p:nvPicPr>
          <p:cNvPr id="9" name="Picture 8" descr="b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43608" y="3497064"/>
            <a:ext cx="508000" cy="508000"/>
          </a:xfrm>
          <a:prstGeom prst="rect">
            <a:avLst/>
          </a:prstGeom>
          <a:noFill/>
        </p:spPr>
      </p:pic>
      <p:pic>
        <p:nvPicPr>
          <p:cNvPr id="10" name="Picture 9" descr="c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039664" y="4433168"/>
            <a:ext cx="508000" cy="508000"/>
          </a:xfrm>
          <a:prstGeom prst="rect">
            <a:avLst/>
          </a:prstGeom>
          <a:noFill/>
        </p:spPr>
      </p:pic>
      <p:pic>
        <p:nvPicPr>
          <p:cNvPr id="11" name="Picture 10" descr="d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039664" y="5297264"/>
            <a:ext cx="508000" cy="508000"/>
          </a:xfrm>
          <a:prstGeom prst="rect">
            <a:avLst/>
          </a:prstGeom>
          <a:noFill/>
        </p:spPr>
      </p:pic>
      <p:sp>
        <p:nvSpPr>
          <p:cNvPr id="13" name="Rectangle 2"/>
          <p:cNvSpPr txBox="1">
            <a:spLocks noChangeArrowheads="1"/>
          </p:cNvSpPr>
          <p:nvPr/>
        </p:nvSpPr>
        <p:spPr>
          <a:xfrm>
            <a:off x="891480" y="1412776"/>
            <a:ext cx="8145016" cy="1368152"/>
          </a:xfrm>
          <a:prstGeom prst="rect">
            <a:avLst/>
          </a:prstGeom>
        </p:spPr>
        <p:txBody>
          <a:bodyPr>
            <a:normAutofit fontScale="97500"/>
          </a:bodyPr>
          <a:lstStyle/>
          <a:p>
            <a:pPr marR="0" lvl="0" indent="-83820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3200" b="1" noProof="0" dirty="0" smtClean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Yusuf Has </a:t>
            </a:r>
            <a:r>
              <a:rPr lang="tr-TR" sz="3200" b="1" noProof="0" dirty="0" err="1" smtClean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Hacip</a:t>
            </a:r>
            <a:r>
              <a:rPr lang="tr-TR" sz="3200" b="1" dirty="0" smtClean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 tarafından söylev niteliğinde yazılan eser hangisidir?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4" name="73 Metin kutusu"/>
          <p:cNvSpPr txBox="1">
            <a:spLocks noChangeArrowheads="1"/>
          </p:cNvSpPr>
          <p:nvPr/>
        </p:nvSpPr>
        <p:spPr bwMode="auto">
          <a:xfrm>
            <a:off x="3635896" y="6581001"/>
            <a:ext cx="180020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1200" b="1" dirty="0">
                <a:solidFill>
                  <a:schemeClr val="tx2">
                    <a:lumMod val="75000"/>
                  </a:schemeClr>
                </a:solidFill>
                <a:latin typeface="Rockwell Extra Bold" pitchFamily="18" charset="0"/>
                <a:ea typeface="Adobe Devanagari" pitchFamily="18" charset="0"/>
                <a:cs typeface="Adobe Devanagari" pitchFamily="18" charset="0"/>
              </a:rPr>
              <a:t>Kamber  EKİNCİ</a:t>
            </a:r>
          </a:p>
        </p:txBody>
      </p:sp>
      <p:pic>
        <p:nvPicPr>
          <p:cNvPr id="16" name="Picture 17" descr="BUYUK_RISK_LOGO_copy"/>
          <p:cNvPicPr>
            <a:picLocks noChangeAspect="1" noChangeArrowheads="1"/>
          </p:cNvPicPr>
          <p:nvPr/>
        </p:nvPicPr>
        <p:blipFill>
          <a:blip r:embed="rId9" cstate="print"/>
          <a:srcRect b="22222"/>
          <a:stretch>
            <a:fillRect/>
          </a:stretch>
        </p:blipFill>
        <p:spPr bwMode="auto">
          <a:xfrm>
            <a:off x="2555776" y="260648"/>
            <a:ext cx="3600400" cy="100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sndAc>
      <p:stSnd loop="1">
        <p:snd r:embed="rId2" name="Effect01.WAV"/>
      </p:stSnd>
    </p:sndAc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 txBox="1">
            <a:spLocks noChangeArrowheads="1"/>
          </p:cNvSpPr>
          <p:nvPr/>
        </p:nvSpPr>
        <p:spPr>
          <a:xfrm>
            <a:off x="1763688" y="2564904"/>
            <a:ext cx="7128792" cy="3384376"/>
          </a:xfrm>
          <a:prstGeom prst="rect">
            <a:avLst/>
          </a:prstGeom>
          <a:noFill/>
          <a:ln/>
        </p:spPr>
        <p:txBody>
          <a:bodyPr>
            <a:normAutofit lnSpcReduction="10000"/>
          </a:bodyPr>
          <a:lstStyle/>
          <a:p>
            <a:pPr marL="609600" marR="0" lvl="0" indent="-609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2800" b="1" dirty="0" smtClean="0"/>
              <a:t>Kurucusu Tuğrul Bey’dir.</a:t>
            </a:r>
            <a:endParaRPr kumimoji="0" lang="tr-TR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609600" marR="0" lvl="0" indent="-609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609600" marR="0" lvl="0" indent="-609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2800" b="1" noProof="0" dirty="0" smtClean="0"/>
              <a:t>İslamiyet’i kabul eden ilk Türk devletidir.</a:t>
            </a:r>
            <a:endParaRPr kumimoji="0" lang="tr-TR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609600" marR="0" lvl="0" indent="-609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609600" marR="0" lvl="0" indent="-609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En önemli hükümdarı </a:t>
            </a:r>
            <a:r>
              <a:rPr kumimoji="0" lang="tr-TR" sz="28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Gazneli</a:t>
            </a:r>
            <a:r>
              <a:rPr kumimoji="0" lang="tr-TR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Mahmut’tur.</a:t>
            </a:r>
          </a:p>
          <a:p>
            <a:pPr marL="609600" marR="0" lvl="0" indent="-609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609600" marR="0" lvl="0" indent="-609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2800" b="1" noProof="0" dirty="0" smtClean="0"/>
              <a:t>Türkçeyi resmi dil ilan etmişlerdir.</a:t>
            </a:r>
            <a:endParaRPr kumimoji="0" lang="tr-TR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8" name="Picture 7" descr="a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39664" y="2632968"/>
            <a:ext cx="508000" cy="508000"/>
          </a:xfrm>
          <a:prstGeom prst="rect">
            <a:avLst/>
          </a:prstGeom>
          <a:noFill/>
        </p:spPr>
      </p:pic>
      <p:pic>
        <p:nvPicPr>
          <p:cNvPr id="9" name="Picture 8" descr="b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043608" y="3497064"/>
            <a:ext cx="508000" cy="508000"/>
          </a:xfrm>
          <a:prstGeom prst="rect">
            <a:avLst/>
          </a:prstGeom>
          <a:noFill/>
        </p:spPr>
      </p:pic>
      <p:pic>
        <p:nvPicPr>
          <p:cNvPr id="10" name="Picture 9" descr="c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039664" y="4433168"/>
            <a:ext cx="508000" cy="508000"/>
          </a:xfrm>
          <a:prstGeom prst="rect">
            <a:avLst/>
          </a:prstGeom>
          <a:noFill/>
        </p:spPr>
      </p:pic>
      <p:pic>
        <p:nvPicPr>
          <p:cNvPr id="11" name="Picture 10" descr="d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039664" y="5369272"/>
            <a:ext cx="508000" cy="508000"/>
          </a:xfrm>
          <a:prstGeom prst="rect">
            <a:avLst/>
          </a:prstGeom>
          <a:noFill/>
        </p:spPr>
      </p:pic>
      <p:sp>
        <p:nvSpPr>
          <p:cNvPr id="13" name="Rectangle 2"/>
          <p:cNvSpPr txBox="1">
            <a:spLocks noChangeArrowheads="1"/>
          </p:cNvSpPr>
          <p:nvPr/>
        </p:nvSpPr>
        <p:spPr>
          <a:xfrm>
            <a:off x="891480" y="1412776"/>
            <a:ext cx="8145016" cy="1368152"/>
          </a:xfrm>
          <a:prstGeom prst="rect">
            <a:avLst/>
          </a:prstGeom>
        </p:spPr>
        <p:txBody>
          <a:bodyPr>
            <a:normAutofit fontScale="97500"/>
          </a:bodyPr>
          <a:lstStyle/>
          <a:p>
            <a:pPr marR="0" lvl="0" indent="-83820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3200" b="1" dirty="0" smtClean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Aşağıdakilerden hangisi Büyük Selçuklu Devletiyle ilgili doğru bir bilgidir?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4" name="73 Metin kutusu"/>
          <p:cNvSpPr txBox="1">
            <a:spLocks noChangeArrowheads="1"/>
          </p:cNvSpPr>
          <p:nvPr/>
        </p:nvSpPr>
        <p:spPr bwMode="auto">
          <a:xfrm>
            <a:off x="3635896" y="6581001"/>
            <a:ext cx="180020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1200" b="1" dirty="0">
                <a:solidFill>
                  <a:schemeClr val="tx2">
                    <a:lumMod val="75000"/>
                  </a:schemeClr>
                </a:solidFill>
                <a:latin typeface="Rockwell Extra Bold" pitchFamily="18" charset="0"/>
                <a:ea typeface="Adobe Devanagari" pitchFamily="18" charset="0"/>
                <a:cs typeface="Adobe Devanagari" pitchFamily="18" charset="0"/>
              </a:rPr>
              <a:t>Kamber  EKİNCİ</a:t>
            </a:r>
          </a:p>
        </p:txBody>
      </p:sp>
      <p:pic>
        <p:nvPicPr>
          <p:cNvPr id="16" name="Picture 17" descr="BUYUK_RISK_LOGO_copy"/>
          <p:cNvPicPr>
            <a:picLocks noChangeAspect="1" noChangeArrowheads="1"/>
          </p:cNvPicPr>
          <p:nvPr/>
        </p:nvPicPr>
        <p:blipFill>
          <a:blip r:embed="rId9" cstate="print"/>
          <a:srcRect b="22222"/>
          <a:stretch>
            <a:fillRect/>
          </a:stretch>
        </p:blipFill>
        <p:spPr bwMode="auto">
          <a:xfrm>
            <a:off x="2555776" y="260648"/>
            <a:ext cx="3600400" cy="100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sndAc>
      <p:stSnd loop="1">
        <p:snd r:embed="rId2" name="Effect01.WAV"/>
      </p:stSnd>
    </p:sndAc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 txBox="1">
            <a:spLocks noChangeArrowheads="1"/>
          </p:cNvSpPr>
          <p:nvPr/>
        </p:nvSpPr>
        <p:spPr>
          <a:xfrm>
            <a:off x="1763688" y="2564904"/>
            <a:ext cx="7128792" cy="3384376"/>
          </a:xfrm>
          <a:prstGeom prst="rect">
            <a:avLst/>
          </a:prstGeom>
          <a:noFill/>
          <a:ln/>
        </p:spPr>
        <p:txBody>
          <a:bodyPr>
            <a:normAutofit lnSpcReduction="10000"/>
          </a:bodyPr>
          <a:lstStyle/>
          <a:p>
            <a:pPr marL="609600" marR="0" lvl="0" indent="-609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2800" b="1" dirty="0" smtClean="0"/>
              <a:t>751 Talas Savaşı</a:t>
            </a:r>
            <a:endParaRPr kumimoji="0" lang="tr-TR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609600" marR="0" lvl="0" indent="-609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609600" marR="0" lvl="0" indent="-609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2800" b="1" noProof="0" dirty="0" smtClean="0"/>
              <a:t>1040 </a:t>
            </a:r>
            <a:r>
              <a:rPr lang="tr-TR" sz="2800" b="1" noProof="0" dirty="0" err="1" smtClean="0"/>
              <a:t>Dandan</a:t>
            </a:r>
            <a:r>
              <a:rPr lang="tr-TR" sz="2800" b="1" dirty="0" smtClean="0"/>
              <a:t>akan Savaşı</a:t>
            </a:r>
            <a:endParaRPr kumimoji="0" lang="tr-TR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609600" marR="0" lvl="0" indent="-609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609600" marR="0" lvl="0" indent="-609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2800" b="1" dirty="0" smtClean="0"/>
              <a:t>1071 Malazgirt Savaşı</a:t>
            </a:r>
          </a:p>
          <a:p>
            <a:pPr marL="609600" marR="0" lvl="0" indent="-609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tr-TR" sz="2800" b="1" dirty="0" smtClean="0"/>
          </a:p>
          <a:p>
            <a:pPr marL="609600" marR="0" lvl="0" indent="-609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1048</a:t>
            </a:r>
            <a:r>
              <a:rPr kumimoji="0" lang="tr-TR" sz="28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Pasinler Savaşı</a:t>
            </a:r>
            <a:endParaRPr kumimoji="0" lang="tr-TR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8" name="Picture 7" descr="a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39664" y="2632968"/>
            <a:ext cx="508000" cy="508000"/>
          </a:xfrm>
          <a:prstGeom prst="rect">
            <a:avLst/>
          </a:prstGeom>
          <a:noFill/>
        </p:spPr>
      </p:pic>
      <p:pic>
        <p:nvPicPr>
          <p:cNvPr id="9" name="Picture 8" descr="b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043608" y="3497064"/>
            <a:ext cx="508000" cy="508000"/>
          </a:xfrm>
          <a:prstGeom prst="rect">
            <a:avLst/>
          </a:prstGeom>
          <a:noFill/>
        </p:spPr>
      </p:pic>
      <p:pic>
        <p:nvPicPr>
          <p:cNvPr id="10" name="Picture 9" descr="c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039664" y="4433168"/>
            <a:ext cx="508000" cy="508000"/>
          </a:xfrm>
          <a:prstGeom prst="rect">
            <a:avLst/>
          </a:prstGeom>
          <a:noFill/>
        </p:spPr>
      </p:pic>
      <p:pic>
        <p:nvPicPr>
          <p:cNvPr id="11" name="Picture 10" descr="d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039664" y="5297264"/>
            <a:ext cx="508000" cy="508000"/>
          </a:xfrm>
          <a:prstGeom prst="rect">
            <a:avLst/>
          </a:prstGeom>
          <a:noFill/>
        </p:spPr>
      </p:pic>
      <p:sp>
        <p:nvSpPr>
          <p:cNvPr id="13" name="Rectangle 2"/>
          <p:cNvSpPr txBox="1">
            <a:spLocks noChangeArrowheads="1"/>
          </p:cNvSpPr>
          <p:nvPr/>
        </p:nvSpPr>
        <p:spPr>
          <a:xfrm>
            <a:off x="72008" y="1844824"/>
            <a:ext cx="9972600" cy="1368152"/>
          </a:xfrm>
          <a:prstGeom prst="rect">
            <a:avLst/>
          </a:prstGeom>
        </p:spPr>
        <p:txBody>
          <a:bodyPr>
            <a:normAutofit fontScale="97500"/>
          </a:bodyPr>
          <a:lstStyle/>
          <a:p>
            <a:pPr marR="0" lvl="0" indent="-83820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3200" b="1" dirty="0" smtClean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Büyük Selçuklu devleti hangi savaş sonucu kurulmuştur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4" name="73 Metin kutusu"/>
          <p:cNvSpPr txBox="1">
            <a:spLocks noChangeArrowheads="1"/>
          </p:cNvSpPr>
          <p:nvPr/>
        </p:nvSpPr>
        <p:spPr bwMode="auto">
          <a:xfrm>
            <a:off x="3635896" y="6581001"/>
            <a:ext cx="180020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1200" b="1" dirty="0">
                <a:solidFill>
                  <a:schemeClr val="tx2">
                    <a:lumMod val="75000"/>
                  </a:schemeClr>
                </a:solidFill>
                <a:latin typeface="Rockwell Extra Bold" pitchFamily="18" charset="0"/>
                <a:ea typeface="Adobe Devanagari" pitchFamily="18" charset="0"/>
                <a:cs typeface="Adobe Devanagari" pitchFamily="18" charset="0"/>
              </a:rPr>
              <a:t>Kamber  EKİNCİ</a:t>
            </a:r>
          </a:p>
        </p:txBody>
      </p:sp>
      <p:pic>
        <p:nvPicPr>
          <p:cNvPr id="16" name="Picture 17" descr="BUYUK_RISK_LOGO_copy"/>
          <p:cNvPicPr>
            <a:picLocks noChangeAspect="1" noChangeArrowheads="1"/>
          </p:cNvPicPr>
          <p:nvPr/>
        </p:nvPicPr>
        <p:blipFill>
          <a:blip r:embed="rId9" cstate="print"/>
          <a:srcRect b="22222"/>
          <a:stretch>
            <a:fillRect/>
          </a:stretch>
        </p:blipFill>
        <p:spPr bwMode="auto">
          <a:xfrm>
            <a:off x="2555776" y="260648"/>
            <a:ext cx="3600400" cy="100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sndAc>
      <p:stSnd loop="1">
        <p:snd r:embed="rId2" name="Effect01.WAV"/>
      </p:stSnd>
    </p:sndAc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 txBox="1">
            <a:spLocks noChangeArrowheads="1"/>
          </p:cNvSpPr>
          <p:nvPr/>
        </p:nvSpPr>
        <p:spPr>
          <a:xfrm>
            <a:off x="1763688" y="2564904"/>
            <a:ext cx="7128792" cy="3384376"/>
          </a:xfrm>
          <a:prstGeom prst="rect">
            <a:avLst/>
          </a:prstGeom>
          <a:noFill/>
          <a:ln/>
        </p:spPr>
        <p:txBody>
          <a:bodyPr>
            <a:normAutofit lnSpcReduction="10000"/>
          </a:bodyPr>
          <a:lstStyle/>
          <a:p>
            <a:pPr marL="609600" marR="0" lvl="0" indent="-609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2800" b="1" dirty="0" smtClean="0"/>
              <a:t>İstanbul’un Fethi</a:t>
            </a:r>
            <a:endParaRPr kumimoji="0" lang="tr-TR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609600" marR="0" lvl="0" indent="-609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609600" marR="0" lvl="0" indent="-609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2800" b="1" dirty="0" smtClean="0"/>
              <a:t>Malazgirt Savaşı</a:t>
            </a:r>
            <a:endParaRPr kumimoji="0" lang="tr-TR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609600" marR="0" lvl="0" indent="-609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609600" marR="0" lvl="0" indent="-609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2800" b="1" noProof="0" dirty="0" err="1" smtClean="0"/>
              <a:t>Dandanakan</a:t>
            </a:r>
            <a:r>
              <a:rPr lang="tr-TR" sz="2800" b="1" noProof="0" dirty="0" smtClean="0"/>
              <a:t> Savaşı</a:t>
            </a:r>
          </a:p>
          <a:p>
            <a:pPr marL="609600" marR="0" lvl="0" indent="-609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2800" b="1" i="0" u="none" strike="noStrike" kern="1200" cap="none" spc="0" normalizeH="0" baseline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609600" marR="0" lvl="0" indent="-609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2800" b="1" dirty="0" smtClean="0"/>
              <a:t>Talas Savaşı</a:t>
            </a:r>
            <a:endParaRPr kumimoji="0" lang="tr-TR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8" name="Picture 7" descr="a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39664" y="2632968"/>
            <a:ext cx="508000" cy="508000"/>
          </a:xfrm>
          <a:prstGeom prst="rect">
            <a:avLst/>
          </a:prstGeom>
          <a:noFill/>
        </p:spPr>
      </p:pic>
      <p:pic>
        <p:nvPicPr>
          <p:cNvPr id="9" name="Picture 8" descr="b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043608" y="3497064"/>
            <a:ext cx="508000" cy="508000"/>
          </a:xfrm>
          <a:prstGeom prst="rect">
            <a:avLst/>
          </a:prstGeom>
          <a:noFill/>
        </p:spPr>
      </p:pic>
      <p:pic>
        <p:nvPicPr>
          <p:cNvPr id="10" name="Picture 9" descr="c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039664" y="4433168"/>
            <a:ext cx="508000" cy="508000"/>
          </a:xfrm>
          <a:prstGeom prst="rect">
            <a:avLst/>
          </a:prstGeom>
          <a:noFill/>
        </p:spPr>
      </p:pic>
      <p:pic>
        <p:nvPicPr>
          <p:cNvPr id="11" name="Picture 10" descr="d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039664" y="5297264"/>
            <a:ext cx="508000" cy="508000"/>
          </a:xfrm>
          <a:prstGeom prst="rect">
            <a:avLst/>
          </a:prstGeom>
          <a:noFill/>
        </p:spPr>
      </p:pic>
      <p:sp>
        <p:nvSpPr>
          <p:cNvPr id="13" name="Rectangle 2"/>
          <p:cNvSpPr txBox="1">
            <a:spLocks noChangeArrowheads="1"/>
          </p:cNvSpPr>
          <p:nvPr/>
        </p:nvSpPr>
        <p:spPr>
          <a:xfrm>
            <a:off x="891480" y="1412776"/>
            <a:ext cx="8145016" cy="1368152"/>
          </a:xfrm>
          <a:prstGeom prst="rect">
            <a:avLst/>
          </a:prstGeom>
        </p:spPr>
        <p:txBody>
          <a:bodyPr>
            <a:normAutofit fontScale="97500"/>
          </a:bodyPr>
          <a:lstStyle/>
          <a:p>
            <a:pPr marR="0" lvl="0" indent="-83820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3200" b="1" dirty="0" smtClean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Anadolu’nun kapıları hangi savaş sonucu Türklere açılmıştır.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4" name="73 Metin kutusu"/>
          <p:cNvSpPr txBox="1">
            <a:spLocks noChangeArrowheads="1"/>
          </p:cNvSpPr>
          <p:nvPr/>
        </p:nvSpPr>
        <p:spPr bwMode="auto">
          <a:xfrm>
            <a:off x="3635896" y="6581001"/>
            <a:ext cx="180020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1200" b="1" dirty="0">
                <a:solidFill>
                  <a:schemeClr val="tx2">
                    <a:lumMod val="75000"/>
                  </a:schemeClr>
                </a:solidFill>
                <a:latin typeface="Rockwell Extra Bold" pitchFamily="18" charset="0"/>
                <a:ea typeface="Adobe Devanagari" pitchFamily="18" charset="0"/>
                <a:cs typeface="Adobe Devanagari" pitchFamily="18" charset="0"/>
              </a:rPr>
              <a:t>Kamber  EKİNCİ</a:t>
            </a:r>
          </a:p>
        </p:txBody>
      </p:sp>
      <p:pic>
        <p:nvPicPr>
          <p:cNvPr id="16" name="Picture 17" descr="BUYUK_RISK_LOGO_copy"/>
          <p:cNvPicPr>
            <a:picLocks noChangeAspect="1" noChangeArrowheads="1"/>
          </p:cNvPicPr>
          <p:nvPr/>
        </p:nvPicPr>
        <p:blipFill>
          <a:blip r:embed="rId9" cstate="print"/>
          <a:srcRect b="22222"/>
          <a:stretch>
            <a:fillRect/>
          </a:stretch>
        </p:blipFill>
        <p:spPr bwMode="auto">
          <a:xfrm>
            <a:off x="2555776" y="260648"/>
            <a:ext cx="3600400" cy="100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sndAc>
      <p:stSnd loop="1">
        <p:snd r:embed="rId2" name="Effect01.WAV"/>
      </p:stSnd>
    </p:sndAc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8 Resim" descr="045b-sosyal.jpg"/>
          <p:cNvPicPr>
            <a:picLocks noChangeAspect="1"/>
          </p:cNvPicPr>
          <p:nvPr/>
        </p:nvPicPr>
        <p:blipFill>
          <a:blip r:embed="rId3" cstate="print"/>
          <a:srcRect b="3996"/>
          <a:stretch>
            <a:fillRect/>
          </a:stretch>
        </p:blipFill>
        <p:spPr>
          <a:xfrm>
            <a:off x="0" y="-1440160"/>
            <a:ext cx="9144000" cy="8325544"/>
          </a:xfrm>
          <a:prstGeom prst="rect">
            <a:avLst/>
          </a:prstGeom>
        </p:spPr>
      </p:pic>
      <p:pic>
        <p:nvPicPr>
          <p:cNvPr id="6152" name="Picture 17" descr="BUYUK_RISK_LOGO_copy"/>
          <p:cNvPicPr>
            <a:picLocks noChangeAspect="1" noChangeArrowheads="1"/>
          </p:cNvPicPr>
          <p:nvPr/>
        </p:nvPicPr>
        <p:blipFill>
          <a:blip r:embed="rId4" cstate="print"/>
          <a:srcRect b="22343"/>
          <a:stretch>
            <a:fillRect/>
          </a:stretch>
        </p:blipFill>
        <p:spPr bwMode="auto">
          <a:xfrm>
            <a:off x="611560" y="2852936"/>
            <a:ext cx="8215370" cy="2088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1141" name="Rectangle 5"/>
          <p:cNvSpPr>
            <a:spLocks noChangeArrowheads="1"/>
          </p:cNvSpPr>
          <p:nvPr/>
        </p:nvSpPr>
        <p:spPr bwMode="auto">
          <a:xfrm>
            <a:off x="431032" y="1054224"/>
            <a:ext cx="8712968" cy="2590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anchor="ctr" anchorCtr="1"/>
          <a:lstStyle/>
          <a:p>
            <a:pPr>
              <a:spcBef>
                <a:spcPct val="20000"/>
              </a:spcBef>
              <a:defRPr/>
            </a:pPr>
            <a:r>
              <a:rPr lang="tr-TR" sz="4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KARAHANLILAR-GAZNELİLER</a:t>
            </a:r>
            <a:endParaRPr lang="tr-TR" sz="4400" b="1" dirty="0">
              <a:solidFill>
                <a:srgbClr val="0000FF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Arial" charset="0"/>
            </a:endParaRPr>
          </a:p>
        </p:txBody>
      </p:sp>
      <p:sp>
        <p:nvSpPr>
          <p:cNvPr id="91146" name="Rectangle 10"/>
          <p:cNvSpPr>
            <a:spLocks noChangeArrowheads="1"/>
          </p:cNvSpPr>
          <p:nvPr/>
        </p:nvSpPr>
        <p:spPr bwMode="auto">
          <a:xfrm>
            <a:off x="179512" y="1052736"/>
            <a:ext cx="9144000" cy="2590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anchor="ctr" anchorCtr="1"/>
          <a:lstStyle/>
          <a:p>
            <a:pPr algn="ctr">
              <a:spcBef>
                <a:spcPct val="20000"/>
              </a:spcBef>
              <a:defRPr/>
            </a:pPr>
            <a:r>
              <a:rPr lang="tr-TR" sz="60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UYGURLAR</a:t>
            </a:r>
            <a:r>
              <a:rPr lang="tr-TR" sz="6000" b="1" dirty="0">
                <a:solidFill>
                  <a:srgbClr val="0000FF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	</a:t>
            </a:r>
          </a:p>
        </p:txBody>
      </p:sp>
      <p:sp>
        <p:nvSpPr>
          <p:cNvPr id="91149" name="Rectangle 13"/>
          <p:cNvSpPr>
            <a:spLocks noChangeArrowheads="1"/>
          </p:cNvSpPr>
          <p:nvPr/>
        </p:nvSpPr>
        <p:spPr bwMode="auto">
          <a:xfrm>
            <a:off x="0" y="1052736"/>
            <a:ext cx="9144000" cy="2590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anchor="ctr" anchorCtr="1"/>
          <a:lstStyle/>
          <a:p>
            <a:pPr>
              <a:spcBef>
                <a:spcPct val="20000"/>
              </a:spcBef>
              <a:defRPr/>
            </a:pPr>
            <a:r>
              <a:rPr lang="tr-TR" sz="60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	GÖKTÜRKLER</a:t>
            </a:r>
            <a:endParaRPr lang="tr-TR" sz="6000" b="1" dirty="0">
              <a:solidFill>
                <a:srgbClr val="0000FF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Arial" charset="0"/>
            </a:endParaRPr>
          </a:p>
        </p:txBody>
      </p:sp>
      <p:sp>
        <p:nvSpPr>
          <p:cNvPr id="91151" name="Rectangle 15"/>
          <p:cNvSpPr>
            <a:spLocks noChangeArrowheads="1"/>
          </p:cNvSpPr>
          <p:nvPr/>
        </p:nvSpPr>
        <p:spPr bwMode="auto">
          <a:xfrm>
            <a:off x="0" y="1268760"/>
            <a:ext cx="9144000" cy="20147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anchor="ctr" anchorCtr="1"/>
          <a:lstStyle/>
          <a:p>
            <a:pPr algn="ctr">
              <a:spcBef>
                <a:spcPct val="20000"/>
              </a:spcBef>
              <a:defRPr/>
            </a:pPr>
            <a:r>
              <a:rPr lang="tr-TR" sz="4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HUNLAR</a:t>
            </a:r>
            <a:endParaRPr lang="tr-TR" sz="4400" b="1" dirty="0">
              <a:solidFill>
                <a:srgbClr val="0000FF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Arial" charset="0"/>
            </a:endParaRPr>
          </a:p>
        </p:txBody>
      </p:sp>
      <p:sp>
        <p:nvSpPr>
          <p:cNvPr id="91152" name="Text Box 16"/>
          <p:cNvSpPr txBox="1">
            <a:spLocks noChangeArrowheads="1"/>
          </p:cNvSpPr>
          <p:nvPr/>
        </p:nvSpPr>
        <p:spPr bwMode="auto">
          <a:xfrm>
            <a:off x="500034" y="214290"/>
            <a:ext cx="8286808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tr-TR" sz="6000" b="1" dirty="0">
                <a:solidFill>
                  <a:srgbClr val="FF0000"/>
                </a:solidFill>
                <a:latin typeface="Arial" charset="0"/>
              </a:rPr>
              <a:t>KONU BAŞLIKLARI</a:t>
            </a:r>
            <a:endParaRPr lang="en-US" sz="6000" b="1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795310" y="1081070"/>
            <a:ext cx="7385050" cy="2590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anchor="ctr" anchorCtr="1"/>
          <a:lstStyle/>
          <a:p>
            <a:pPr>
              <a:spcBef>
                <a:spcPct val="20000"/>
              </a:spcBef>
              <a:defRPr/>
            </a:pPr>
            <a:endParaRPr lang="tr-TR" sz="6000" b="1" dirty="0">
              <a:solidFill>
                <a:srgbClr val="0000FF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Arial" charset="0"/>
            </a:endParaRPr>
          </a:p>
        </p:txBody>
      </p:sp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331912" y="1081070"/>
            <a:ext cx="8712968" cy="2590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anchor="ctr" anchorCtr="1"/>
          <a:lstStyle/>
          <a:p>
            <a:pPr>
              <a:spcBef>
                <a:spcPct val="20000"/>
              </a:spcBef>
              <a:defRPr/>
            </a:pPr>
            <a:r>
              <a:rPr lang="tr-TR" sz="4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SELÇUKLULAR</a:t>
            </a:r>
            <a:endParaRPr lang="tr-TR" sz="4400" b="1" dirty="0">
              <a:solidFill>
                <a:srgbClr val="0000FF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Arial" charset="0"/>
            </a:endParaRPr>
          </a:p>
        </p:txBody>
      </p:sp>
      <p:sp>
        <p:nvSpPr>
          <p:cNvPr id="13" name="12 Yuvarlatılmış Dikdörtgen">
            <a:hlinkClick r:id="rId5" action="ppaction://hlinksldjump"/>
          </p:cNvPr>
          <p:cNvSpPr/>
          <p:nvPr/>
        </p:nvSpPr>
        <p:spPr>
          <a:xfrm>
            <a:off x="7020272" y="6525344"/>
            <a:ext cx="2123728" cy="3326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solidFill>
                  <a:schemeClr val="tx1"/>
                </a:solidFill>
              </a:rPr>
              <a:t>YARIŞMAYA BAŞLA</a:t>
            </a:r>
            <a:endParaRPr lang="tr-TR" dirty="0">
              <a:solidFill>
                <a:schemeClr val="tx1"/>
              </a:solidFill>
            </a:endParaRPr>
          </a:p>
        </p:txBody>
      </p:sp>
      <p:sp>
        <p:nvSpPr>
          <p:cNvPr id="14" name="73 Metin kutusu"/>
          <p:cNvSpPr txBox="1">
            <a:spLocks noChangeArrowheads="1"/>
          </p:cNvSpPr>
          <p:nvPr/>
        </p:nvSpPr>
        <p:spPr bwMode="auto">
          <a:xfrm>
            <a:off x="3635896" y="6581001"/>
            <a:ext cx="180020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1200" b="1" dirty="0">
                <a:solidFill>
                  <a:schemeClr val="tx2">
                    <a:lumMod val="75000"/>
                  </a:schemeClr>
                </a:solidFill>
                <a:latin typeface="Rockwell Extra Bold" pitchFamily="18" charset="0"/>
                <a:ea typeface="Adobe Devanagari" pitchFamily="18" charset="0"/>
                <a:cs typeface="Adobe Devanagari" pitchFamily="18" charset="0"/>
              </a:rPr>
              <a:t>Kamber  EKİNCİ</a:t>
            </a:r>
          </a:p>
        </p:txBody>
      </p:sp>
    </p:spTree>
  </p:cSld>
  <p:clrMapOvr>
    <a:masterClrMapping/>
  </p:clrMapOvr>
  <p:transition spd="med">
    <p:sndAc>
      <p:stSnd loop="1">
        <p:snd r:embed="rId2" name="chalkboard music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6" presetClass="emph" presetSubtype="0" repeatCount="4000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75" fill="hold"/>
                                        <p:tgtEl>
                                          <p:spTgt spid="91152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6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91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91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600"/>
                            </p:stCondLst>
                            <p:childTnLst>
                              <p:par>
                                <p:cTn id="15" presetID="2" presetClass="exit" presetSubtype="2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 additive="base">
                                        <p:cTn id="16" dur="2000"/>
                                        <p:tgtEl>
                                          <p:spTgt spid="91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000"/>
                                        <p:tgtEl>
                                          <p:spTgt spid="91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1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6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91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91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600"/>
                            </p:stCondLst>
                            <p:childTnLst>
                              <p:par>
                                <p:cTn id="25" presetID="2" presetClass="exit" presetSubtype="2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 additive="base">
                                        <p:cTn id="26" dur="2000"/>
                                        <p:tgtEl>
                                          <p:spTgt spid="91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2000"/>
                                        <p:tgtEl>
                                          <p:spTgt spid="91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1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8600"/>
                            </p:stCondLst>
                            <p:childTnLst>
                              <p:par>
                                <p:cTn id="3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91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2000" fill="hold"/>
                                        <p:tgtEl>
                                          <p:spTgt spid="91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600"/>
                            </p:stCondLst>
                            <p:childTnLst>
                              <p:par>
                                <p:cTn id="35" presetID="2" presetClass="exit" presetSubtype="2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 additive="base">
                                        <p:cTn id="36" dur="2000"/>
                                        <p:tgtEl>
                                          <p:spTgt spid="91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2000"/>
                                        <p:tgtEl>
                                          <p:spTgt spid="91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1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2600"/>
                            </p:stCondLst>
                            <p:childTnLst>
                              <p:par>
                                <p:cTn id="4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000" fill="hold"/>
                                        <p:tgtEl>
                                          <p:spTgt spid="91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91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withGroup">
                            <p:stCondLst>
                              <p:cond delay="14600"/>
                            </p:stCondLst>
                            <p:childTnLst>
                              <p:par>
                                <p:cTn id="45" presetID="2" presetClass="exit" presetSubtype="2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 additive="base">
                                        <p:cTn id="46" dur="2000"/>
                                        <p:tgtEl>
                                          <p:spTgt spid="91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2000"/>
                                        <p:tgtEl>
                                          <p:spTgt spid="91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1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6600"/>
                            </p:stCondLst>
                            <p:childTnLst>
                              <p:par>
                                <p:cTn id="5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8600"/>
                            </p:stCondLst>
                            <p:childTnLst>
                              <p:par>
                                <p:cTn id="55" presetID="2" presetClass="exit" presetSubtype="2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 additive="base">
                                        <p:cTn id="56" dur="2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2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0600"/>
                            </p:stCondLst>
                            <p:childTnLst>
                              <p:par>
                                <p:cTn id="60" presetID="2" presetClass="entr" presetSubtype="8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60"/>
                                    </p:cond>
                                  </p:end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1100"/>
                            </p:stCondLst>
                            <p:childTnLst>
                              <p:par>
                                <p:cTn id="65" presetID="7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141" grpId="0"/>
      <p:bldP spid="91141" grpId="1"/>
      <p:bldP spid="91146" grpId="0"/>
      <p:bldP spid="91146" grpId="1"/>
      <p:bldP spid="91149" grpId="0"/>
      <p:bldP spid="91149" grpId="1"/>
      <p:bldP spid="91151" grpId="0"/>
      <p:bldP spid="91151" grpId="1"/>
      <p:bldP spid="91152" grpId="0"/>
      <p:bldP spid="91152" grpId="1"/>
      <p:bldP spid="11" grpId="0"/>
      <p:bldP spid="12" grpId="0"/>
      <p:bldP spid="12" grpId="1"/>
      <p:bldP spid="1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 txBox="1">
            <a:spLocks noChangeArrowheads="1"/>
          </p:cNvSpPr>
          <p:nvPr/>
        </p:nvSpPr>
        <p:spPr>
          <a:xfrm>
            <a:off x="1763688" y="2564904"/>
            <a:ext cx="7128792" cy="3384376"/>
          </a:xfrm>
          <a:prstGeom prst="rect">
            <a:avLst/>
          </a:prstGeom>
          <a:noFill/>
          <a:ln/>
        </p:spPr>
        <p:txBody>
          <a:bodyPr>
            <a:normAutofit lnSpcReduction="10000"/>
          </a:bodyPr>
          <a:lstStyle/>
          <a:p>
            <a:pPr marL="609600" marR="0" lvl="0" indent="-609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2800" b="1" dirty="0" smtClean="0"/>
              <a:t>Sultan Alparslan</a:t>
            </a:r>
            <a:endParaRPr kumimoji="0" lang="tr-TR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609600" marR="0" lvl="0" indent="-609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609600" marR="0" lvl="0" indent="-609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2800" b="1" noProof="0" dirty="0" smtClean="0"/>
              <a:t>Tuğrul Bey</a:t>
            </a:r>
            <a:endParaRPr kumimoji="0" lang="tr-TR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609600" marR="0" lvl="0" indent="-609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609600" marR="0" lvl="0" indent="-609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2800" b="1" dirty="0" smtClean="0"/>
              <a:t>Sultan Sencer</a:t>
            </a:r>
            <a:endParaRPr lang="tr-TR" sz="2800" b="1" noProof="0" dirty="0" smtClean="0"/>
          </a:p>
          <a:p>
            <a:pPr marL="609600" marR="0" lvl="0" indent="-609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2800" b="1" i="0" u="none" strike="noStrike" kern="1200" cap="none" spc="0" normalizeH="0" baseline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609600" marR="0" lvl="0" indent="-609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2800" b="1" noProof="0" dirty="0" smtClean="0"/>
              <a:t>Sultan </a:t>
            </a:r>
            <a:r>
              <a:rPr lang="tr-TR" sz="2800" b="1" noProof="0" dirty="0" err="1" smtClean="0"/>
              <a:t>Melikşah</a:t>
            </a:r>
            <a:endParaRPr kumimoji="0" lang="tr-TR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8" name="Picture 7" descr="a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39664" y="2632968"/>
            <a:ext cx="508000" cy="508000"/>
          </a:xfrm>
          <a:prstGeom prst="rect">
            <a:avLst/>
          </a:prstGeom>
          <a:noFill/>
        </p:spPr>
      </p:pic>
      <p:pic>
        <p:nvPicPr>
          <p:cNvPr id="9" name="Picture 8" descr="b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043608" y="3497064"/>
            <a:ext cx="508000" cy="508000"/>
          </a:xfrm>
          <a:prstGeom prst="rect">
            <a:avLst/>
          </a:prstGeom>
          <a:noFill/>
        </p:spPr>
      </p:pic>
      <p:pic>
        <p:nvPicPr>
          <p:cNvPr id="10" name="Picture 9" descr="c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039664" y="4433168"/>
            <a:ext cx="508000" cy="508000"/>
          </a:xfrm>
          <a:prstGeom prst="rect">
            <a:avLst/>
          </a:prstGeom>
          <a:noFill/>
        </p:spPr>
      </p:pic>
      <p:pic>
        <p:nvPicPr>
          <p:cNvPr id="11" name="Picture 10" descr="d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039664" y="5297264"/>
            <a:ext cx="508000" cy="508000"/>
          </a:xfrm>
          <a:prstGeom prst="rect">
            <a:avLst/>
          </a:prstGeom>
          <a:noFill/>
        </p:spPr>
      </p:pic>
      <p:sp>
        <p:nvSpPr>
          <p:cNvPr id="13" name="Rectangle 2"/>
          <p:cNvSpPr txBox="1">
            <a:spLocks noChangeArrowheads="1"/>
          </p:cNvSpPr>
          <p:nvPr/>
        </p:nvSpPr>
        <p:spPr>
          <a:xfrm>
            <a:off x="891480" y="1412776"/>
            <a:ext cx="8145016" cy="1368152"/>
          </a:xfrm>
          <a:prstGeom prst="rect">
            <a:avLst/>
          </a:prstGeom>
        </p:spPr>
        <p:txBody>
          <a:bodyPr>
            <a:normAutofit fontScale="97500"/>
          </a:bodyPr>
          <a:lstStyle/>
          <a:p>
            <a:pPr marR="0" lvl="0" indent="-83820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3200" b="1" dirty="0" smtClean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1071 Malazgirt Savaşında Selçukluların başında hangi hükümdar bulunuyordu?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4" name="73 Metin kutusu"/>
          <p:cNvSpPr txBox="1">
            <a:spLocks noChangeArrowheads="1"/>
          </p:cNvSpPr>
          <p:nvPr/>
        </p:nvSpPr>
        <p:spPr bwMode="auto">
          <a:xfrm>
            <a:off x="3635896" y="6581001"/>
            <a:ext cx="180020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1200" b="1" dirty="0">
                <a:solidFill>
                  <a:schemeClr val="tx2">
                    <a:lumMod val="75000"/>
                  </a:schemeClr>
                </a:solidFill>
                <a:latin typeface="Rockwell Extra Bold" pitchFamily="18" charset="0"/>
                <a:ea typeface="Adobe Devanagari" pitchFamily="18" charset="0"/>
                <a:cs typeface="Adobe Devanagari" pitchFamily="18" charset="0"/>
              </a:rPr>
              <a:t>Kamber  EKİNCİ</a:t>
            </a:r>
          </a:p>
        </p:txBody>
      </p:sp>
      <p:pic>
        <p:nvPicPr>
          <p:cNvPr id="16" name="Picture 17" descr="BUYUK_RISK_LOGO_copy"/>
          <p:cNvPicPr>
            <a:picLocks noChangeAspect="1" noChangeArrowheads="1"/>
          </p:cNvPicPr>
          <p:nvPr/>
        </p:nvPicPr>
        <p:blipFill>
          <a:blip r:embed="rId9" cstate="print"/>
          <a:srcRect b="22222"/>
          <a:stretch>
            <a:fillRect/>
          </a:stretch>
        </p:blipFill>
        <p:spPr bwMode="auto">
          <a:xfrm>
            <a:off x="2555776" y="260648"/>
            <a:ext cx="3600400" cy="100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sndAc>
      <p:stSnd loop="1">
        <p:snd r:embed="rId2" name="Effect01.WAV"/>
      </p:stSnd>
    </p:sndAc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 txBox="1">
            <a:spLocks noChangeArrowheads="1"/>
          </p:cNvSpPr>
          <p:nvPr/>
        </p:nvSpPr>
        <p:spPr>
          <a:xfrm>
            <a:off x="1763688" y="2564904"/>
            <a:ext cx="7128792" cy="3384376"/>
          </a:xfrm>
          <a:prstGeom prst="rect">
            <a:avLst/>
          </a:prstGeom>
          <a:noFill/>
          <a:ln/>
        </p:spPr>
        <p:txBody>
          <a:bodyPr>
            <a:normAutofit lnSpcReduction="10000"/>
          </a:bodyPr>
          <a:lstStyle/>
          <a:p>
            <a:pPr marL="609600" marR="0" lvl="0" indent="-609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2800" b="1" noProof="0" dirty="0" err="1" smtClean="0"/>
              <a:t>Tonyukuk</a:t>
            </a:r>
            <a:endParaRPr kumimoji="0" lang="tr-TR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609600" marR="0" lvl="0" indent="-609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609600" marR="0" lvl="0" indent="-609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2800" b="1" dirty="0" smtClean="0"/>
              <a:t>Yusuf Has </a:t>
            </a:r>
            <a:r>
              <a:rPr lang="tr-TR" sz="2800" b="1" dirty="0" err="1" smtClean="0"/>
              <a:t>Hacip</a:t>
            </a:r>
            <a:endParaRPr kumimoji="0" lang="tr-TR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609600" marR="0" lvl="0" indent="-609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609600" marR="0" lvl="0" indent="-609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2800" b="1" noProof="0" dirty="0" err="1" smtClean="0"/>
              <a:t>Nizamülmülk</a:t>
            </a:r>
            <a:endParaRPr lang="tr-TR" sz="2800" b="1" noProof="0" dirty="0" smtClean="0"/>
          </a:p>
          <a:p>
            <a:pPr marL="609600" marR="0" lvl="0" indent="-609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2800" b="1" i="0" u="none" strike="noStrike" kern="1200" cap="none" spc="0" normalizeH="0" baseline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609600" marR="0" lvl="0" indent="-609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2800" b="1" noProof="0" dirty="0" smtClean="0"/>
              <a:t>Ömer </a:t>
            </a:r>
            <a:r>
              <a:rPr lang="tr-TR" sz="2800" b="1" noProof="0" dirty="0" err="1" smtClean="0"/>
              <a:t>Hayyam</a:t>
            </a:r>
            <a:r>
              <a:rPr lang="tr-TR" sz="2800" b="1" noProof="0" dirty="0" smtClean="0"/>
              <a:t> </a:t>
            </a:r>
            <a:endParaRPr kumimoji="0" lang="tr-TR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8" name="Picture 7" descr="a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39664" y="2632968"/>
            <a:ext cx="508000" cy="508000"/>
          </a:xfrm>
          <a:prstGeom prst="rect">
            <a:avLst/>
          </a:prstGeom>
          <a:noFill/>
        </p:spPr>
      </p:pic>
      <p:pic>
        <p:nvPicPr>
          <p:cNvPr id="9" name="Picture 8" descr="b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43608" y="3497064"/>
            <a:ext cx="508000" cy="508000"/>
          </a:xfrm>
          <a:prstGeom prst="rect">
            <a:avLst/>
          </a:prstGeom>
          <a:noFill/>
        </p:spPr>
      </p:pic>
      <p:pic>
        <p:nvPicPr>
          <p:cNvPr id="10" name="Picture 9" descr="c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039664" y="4433168"/>
            <a:ext cx="508000" cy="508000"/>
          </a:xfrm>
          <a:prstGeom prst="rect">
            <a:avLst/>
          </a:prstGeom>
          <a:noFill/>
        </p:spPr>
      </p:pic>
      <p:pic>
        <p:nvPicPr>
          <p:cNvPr id="11" name="Picture 10" descr="d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039664" y="5297264"/>
            <a:ext cx="508000" cy="508000"/>
          </a:xfrm>
          <a:prstGeom prst="rect">
            <a:avLst/>
          </a:prstGeom>
          <a:noFill/>
        </p:spPr>
      </p:pic>
      <p:sp>
        <p:nvSpPr>
          <p:cNvPr id="13" name="Rectangle 2"/>
          <p:cNvSpPr txBox="1">
            <a:spLocks noChangeArrowheads="1"/>
          </p:cNvSpPr>
          <p:nvPr/>
        </p:nvSpPr>
        <p:spPr>
          <a:xfrm>
            <a:off x="891480" y="1268760"/>
            <a:ext cx="8145016" cy="1368152"/>
          </a:xfrm>
          <a:prstGeom prst="rect">
            <a:avLst/>
          </a:prstGeom>
        </p:spPr>
        <p:txBody>
          <a:bodyPr>
            <a:normAutofit fontScale="97500" lnSpcReduction="10000"/>
          </a:bodyPr>
          <a:lstStyle/>
          <a:p>
            <a:pPr marR="0" lvl="0" indent="-83820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3200" b="1" noProof="0" dirty="0" smtClean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Sultan Alparslan ve Sultan </a:t>
            </a:r>
            <a:r>
              <a:rPr lang="tr-TR" sz="3200" b="1" noProof="0" dirty="0" err="1" smtClean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Melikşah</a:t>
            </a:r>
            <a:r>
              <a:rPr lang="tr-TR" sz="3200" b="1" noProof="0" dirty="0" smtClean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 döneminde yaşamış </a:t>
            </a:r>
            <a:r>
              <a:rPr lang="tr-TR" sz="3200" b="1" noProof="0" dirty="0" err="1" smtClean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Siyastname</a:t>
            </a:r>
            <a:r>
              <a:rPr lang="tr-TR" sz="3200" b="1" noProof="0" dirty="0" smtClean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 adlı eseri bulunan ünlü vezir kimdir?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4" name="73 Metin kutusu"/>
          <p:cNvSpPr txBox="1">
            <a:spLocks noChangeArrowheads="1"/>
          </p:cNvSpPr>
          <p:nvPr/>
        </p:nvSpPr>
        <p:spPr bwMode="auto">
          <a:xfrm>
            <a:off x="3635896" y="6581001"/>
            <a:ext cx="180020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1200" b="1" dirty="0">
                <a:solidFill>
                  <a:schemeClr val="tx2">
                    <a:lumMod val="75000"/>
                  </a:schemeClr>
                </a:solidFill>
                <a:latin typeface="Rockwell Extra Bold" pitchFamily="18" charset="0"/>
                <a:ea typeface="Adobe Devanagari" pitchFamily="18" charset="0"/>
                <a:cs typeface="Adobe Devanagari" pitchFamily="18" charset="0"/>
              </a:rPr>
              <a:t>Kamber  EKİNCİ</a:t>
            </a:r>
          </a:p>
        </p:txBody>
      </p:sp>
      <p:pic>
        <p:nvPicPr>
          <p:cNvPr id="16" name="Picture 17" descr="BUYUK_RISK_LOGO_copy"/>
          <p:cNvPicPr>
            <a:picLocks noChangeAspect="1" noChangeArrowheads="1"/>
          </p:cNvPicPr>
          <p:nvPr/>
        </p:nvPicPr>
        <p:blipFill>
          <a:blip r:embed="rId9" cstate="print"/>
          <a:srcRect b="22222"/>
          <a:stretch>
            <a:fillRect/>
          </a:stretch>
        </p:blipFill>
        <p:spPr bwMode="auto">
          <a:xfrm>
            <a:off x="2555776" y="260648"/>
            <a:ext cx="3600400" cy="100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sndAc>
      <p:stSnd loop="1">
        <p:snd r:embed="rId2" name="Effect01.WAV"/>
      </p:stSnd>
    </p:sndAc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36" name="Text Box 40"/>
          <p:cNvSpPr txBox="1">
            <a:spLocks noChangeArrowheads="1"/>
          </p:cNvSpPr>
          <p:nvPr/>
        </p:nvSpPr>
        <p:spPr bwMode="auto">
          <a:xfrm>
            <a:off x="547688" y="1498600"/>
            <a:ext cx="1593850" cy="423863"/>
          </a:xfrm>
          <a:prstGeom prst="rect">
            <a:avLst/>
          </a:prstGeom>
          <a:solidFill>
            <a:schemeClr val="bg2"/>
          </a:soli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anchor="ctr" anchorCtr="1"/>
          <a:lstStyle/>
          <a:p>
            <a:pPr>
              <a:spcBef>
                <a:spcPct val="50000"/>
              </a:spcBef>
              <a:defRPr/>
            </a:pPr>
            <a:r>
              <a:rPr lang="tr-TR" sz="24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Hunlar</a:t>
            </a:r>
            <a:endParaRPr lang="en-US" sz="2400" b="1" dirty="0"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sp>
        <p:nvSpPr>
          <p:cNvPr id="4137" name="Text Box 41"/>
          <p:cNvSpPr txBox="1">
            <a:spLocks noChangeArrowheads="1"/>
          </p:cNvSpPr>
          <p:nvPr/>
        </p:nvSpPr>
        <p:spPr bwMode="auto">
          <a:xfrm>
            <a:off x="2171700" y="1498600"/>
            <a:ext cx="1595438" cy="423863"/>
          </a:xfrm>
          <a:prstGeom prst="rect">
            <a:avLst/>
          </a:prstGeom>
          <a:solidFill>
            <a:schemeClr val="bg2"/>
          </a:soli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anchor="ctr" anchorCtr="1"/>
          <a:lstStyle/>
          <a:p>
            <a:pPr>
              <a:spcBef>
                <a:spcPct val="50000"/>
              </a:spcBef>
              <a:defRPr/>
            </a:pPr>
            <a:r>
              <a:rPr lang="tr-TR" sz="20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Göktürkler</a:t>
            </a:r>
            <a:endParaRPr lang="en-US" sz="2000" b="1" dirty="0"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sp>
        <p:nvSpPr>
          <p:cNvPr id="4138" name="Text Box 42"/>
          <p:cNvSpPr txBox="1">
            <a:spLocks noChangeArrowheads="1"/>
          </p:cNvSpPr>
          <p:nvPr/>
        </p:nvSpPr>
        <p:spPr bwMode="auto">
          <a:xfrm>
            <a:off x="3800475" y="1498600"/>
            <a:ext cx="1592263" cy="423863"/>
          </a:xfrm>
          <a:prstGeom prst="rect">
            <a:avLst/>
          </a:prstGeom>
          <a:solidFill>
            <a:schemeClr val="bg2"/>
          </a:soli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anchor="ctr" anchorCtr="1"/>
          <a:lstStyle/>
          <a:p>
            <a:pPr>
              <a:spcBef>
                <a:spcPct val="50000"/>
              </a:spcBef>
              <a:defRPr/>
            </a:pPr>
            <a:r>
              <a:rPr lang="tr-TR" sz="20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Uygurlar</a:t>
            </a:r>
            <a:endParaRPr lang="en-US" sz="2000" b="1" dirty="0"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sp>
        <p:nvSpPr>
          <p:cNvPr id="4140" name="Text Box 44"/>
          <p:cNvSpPr txBox="1">
            <a:spLocks noChangeArrowheads="1"/>
          </p:cNvSpPr>
          <p:nvPr/>
        </p:nvSpPr>
        <p:spPr bwMode="auto">
          <a:xfrm>
            <a:off x="5426075" y="1498600"/>
            <a:ext cx="1595438" cy="423863"/>
          </a:xfrm>
          <a:prstGeom prst="rect">
            <a:avLst/>
          </a:prstGeom>
          <a:solidFill>
            <a:schemeClr val="bg2"/>
          </a:soli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anchor="ctr" anchorCtr="1"/>
          <a:lstStyle/>
          <a:p>
            <a:pPr>
              <a:spcBef>
                <a:spcPct val="50000"/>
              </a:spcBef>
              <a:defRPr/>
            </a:pPr>
            <a:r>
              <a:rPr lang="tr-TR" sz="1600" b="1" dirty="0" err="1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Karahanlılar</a:t>
            </a:r>
            <a:r>
              <a:rPr lang="tr-TR" sz="16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</a:t>
            </a:r>
            <a:r>
              <a:rPr lang="tr-TR" sz="1600" b="1" dirty="0" err="1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Gazneliler</a:t>
            </a:r>
            <a:endParaRPr lang="en-US" sz="1600" b="1" dirty="0"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sp>
        <p:nvSpPr>
          <p:cNvPr id="4141" name="Text Box 45"/>
          <p:cNvSpPr txBox="1">
            <a:spLocks noChangeArrowheads="1"/>
          </p:cNvSpPr>
          <p:nvPr/>
        </p:nvSpPr>
        <p:spPr bwMode="auto">
          <a:xfrm>
            <a:off x="7053263" y="1498600"/>
            <a:ext cx="1593850" cy="423863"/>
          </a:xfrm>
          <a:prstGeom prst="rect">
            <a:avLst/>
          </a:prstGeom>
          <a:solidFill>
            <a:schemeClr val="bg2"/>
          </a:soli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anchor="ctr" anchorCtr="1"/>
          <a:lstStyle/>
          <a:p>
            <a:pPr>
              <a:spcBef>
                <a:spcPct val="50000"/>
              </a:spcBef>
              <a:defRPr/>
            </a:pPr>
            <a:r>
              <a:rPr lang="tr-TR" sz="20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Selçuklular</a:t>
            </a:r>
            <a:endParaRPr lang="en-US" sz="2000" b="1" dirty="0"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sp>
        <p:nvSpPr>
          <p:cNvPr id="2063" name="Text Box 48"/>
          <p:cNvSpPr txBox="1">
            <a:spLocks noChangeArrowheads="1"/>
          </p:cNvSpPr>
          <p:nvPr/>
        </p:nvSpPr>
        <p:spPr bwMode="auto">
          <a:xfrm>
            <a:off x="547688" y="1952625"/>
            <a:ext cx="1593850" cy="847725"/>
          </a:xfrm>
          <a:prstGeom prst="rect">
            <a:avLst/>
          </a:prstGeom>
          <a:solidFill>
            <a:schemeClr val="bg2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anchor="ctr" anchorCtr="1"/>
          <a:lstStyle/>
          <a:p>
            <a:pPr>
              <a:spcBef>
                <a:spcPct val="50000"/>
              </a:spcBef>
            </a:pPr>
            <a:r>
              <a:rPr lang="en-US" sz="3600" b="1" dirty="0">
                <a:solidFill>
                  <a:schemeClr val="bg1"/>
                </a:solidFill>
                <a:latin typeface="Arial" charset="0"/>
                <a:hlinkClick r:id="rId12" action="ppaction://hlinksldjump"/>
              </a:rPr>
              <a:t>100</a:t>
            </a:r>
            <a:endParaRPr lang="en-US" sz="3600" b="1" dirty="0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2064" name="Text Box 49"/>
          <p:cNvSpPr txBox="1">
            <a:spLocks noChangeArrowheads="1"/>
          </p:cNvSpPr>
          <p:nvPr/>
        </p:nvSpPr>
        <p:spPr bwMode="auto">
          <a:xfrm>
            <a:off x="2171700" y="1952625"/>
            <a:ext cx="1595438" cy="847725"/>
          </a:xfrm>
          <a:prstGeom prst="rect">
            <a:avLst/>
          </a:prstGeom>
          <a:solidFill>
            <a:schemeClr val="bg2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anchor="ctr" anchorCtr="1"/>
          <a:lstStyle/>
          <a:p>
            <a:pPr>
              <a:spcBef>
                <a:spcPct val="50000"/>
              </a:spcBef>
            </a:pPr>
            <a:r>
              <a:rPr lang="en-US" sz="3600" b="1" dirty="0">
                <a:solidFill>
                  <a:schemeClr val="bg1"/>
                </a:solidFill>
                <a:latin typeface="Arial" charset="0"/>
                <a:hlinkClick r:id="rId13" action="ppaction://hlinksldjump"/>
              </a:rPr>
              <a:t>100</a:t>
            </a:r>
            <a:endParaRPr lang="en-US" sz="3600" b="1" dirty="0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2065" name="Text Box 50"/>
          <p:cNvSpPr txBox="1">
            <a:spLocks noChangeArrowheads="1"/>
          </p:cNvSpPr>
          <p:nvPr/>
        </p:nvSpPr>
        <p:spPr bwMode="auto">
          <a:xfrm>
            <a:off x="3800475" y="1952625"/>
            <a:ext cx="1592263" cy="847725"/>
          </a:xfrm>
          <a:prstGeom prst="rect">
            <a:avLst/>
          </a:prstGeom>
          <a:solidFill>
            <a:schemeClr val="bg2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anchor="ctr" anchorCtr="1"/>
          <a:lstStyle/>
          <a:p>
            <a:pPr>
              <a:spcBef>
                <a:spcPct val="50000"/>
              </a:spcBef>
            </a:pPr>
            <a:r>
              <a:rPr lang="en-US" sz="3600" b="1" dirty="0">
                <a:solidFill>
                  <a:schemeClr val="bg1"/>
                </a:solidFill>
                <a:latin typeface="Arial" charset="0"/>
                <a:hlinkClick r:id="rId14" action="ppaction://hlinksldjump"/>
              </a:rPr>
              <a:t>100</a:t>
            </a:r>
            <a:endParaRPr lang="en-US" sz="3600" b="1" dirty="0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2066" name="Text Box 51"/>
          <p:cNvSpPr txBox="1">
            <a:spLocks noChangeArrowheads="1"/>
          </p:cNvSpPr>
          <p:nvPr/>
        </p:nvSpPr>
        <p:spPr bwMode="auto">
          <a:xfrm>
            <a:off x="5426075" y="1952625"/>
            <a:ext cx="1595438" cy="847725"/>
          </a:xfrm>
          <a:prstGeom prst="rect">
            <a:avLst/>
          </a:prstGeom>
          <a:solidFill>
            <a:schemeClr val="bg2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anchor="ctr" anchorCtr="1"/>
          <a:lstStyle/>
          <a:p>
            <a:pPr>
              <a:spcBef>
                <a:spcPct val="50000"/>
              </a:spcBef>
            </a:pPr>
            <a:r>
              <a:rPr lang="en-US" sz="3600" b="1" dirty="0">
                <a:solidFill>
                  <a:schemeClr val="bg1"/>
                </a:solidFill>
                <a:latin typeface="Arial" charset="0"/>
                <a:hlinkClick r:id="rId15" action="ppaction://hlinksldjump"/>
              </a:rPr>
              <a:t>100</a:t>
            </a:r>
            <a:endParaRPr lang="en-US" sz="3600" b="1" dirty="0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2067" name="Text Box 52"/>
          <p:cNvSpPr txBox="1">
            <a:spLocks noChangeArrowheads="1"/>
          </p:cNvSpPr>
          <p:nvPr/>
        </p:nvSpPr>
        <p:spPr bwMode="auto">
          <a:xfrm>
            <a:off x="7053263" y="1952625"/>
            <a:ext cx="1593850" cy="847725"/>
          </a:xfrm>
          <a:prstGeom prst="rect">
            <a:avLst/>
          </a:prstGeom>
          <a:solidFill>
            <a:schemeClr val="bg2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anchor="ctr" anchorCtr="1"/>
          <a:lstStyle/>
          <a:p>
            <a:pPr>
              <a:spcBef>
                <a:spcPct val="50000"/>
              </a:spcBef>
            </a:pPr>
            <a:r>
              <a:rPr lang="en-US" sz="3600" b="1" dirty="0">
                <a:solidFill>
                  <a:schemeClr val="bg1"/>
                </a:solidFill>
                <a:latin typeface="Arial" charset="0"/>
                <a:hlinkClick r:id="rId16" action="ppaction://hlinksldjump"/>
              </a:rPr>
              <a:t>100</a:t>
            </a:r>
            <a:endParaRPr lang="en-US" sz="3600" b="1" dirty="0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2068" name="Text Box 54"/>
          <p:cNvSpPr txBox="1">
            <a:spLocks noChangeArrowheads="1"/>
          </p:cNvSpPr>
          <p:nvPr/>
        </p:nvSpPr>
        <p:spPr bwMode="auto">
          <a:xfrm>
            <a:off x="547688" y="2836863"/>
            <a:ext cx="1593850" cy="847725"/>
          </a:xfrm>
          <a:prstGeom prst="rect">
            <a:avLst/>
          </a:prstGeom>
          <a:solidFill>
            <a:schemeClr val="bg2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anchor="ctr" anchorCtr="1"/>
          <a:lstStyle/>
          <a:p>
            <a:pPr>
              <a:spcBef>
                <a:spcPct val="50000"/>
              </a:spcBef>
            </a:pPr>
            <a:r>
              <a:rPr lang="en-US" sz="3600" b="1" dirty="0">
                <a:solidFill>
                  <a:schemeClr val="bg1"/>
                </a:solidFill>
                <a:latin typeface="Arial" charset="0"/>
                <a:hlinkClick r:id="rId17" action="ppaction://hlinksldjump"/>
              </a:rPr>
              <a:t>200</a:t>
            </a:r>
            <a:endParaRPr lang="en-US" sz="3600" b="1" dirty="0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2069" name="Text Box 55"/>
          <p:cNvSpPr txBox="1">
            <a:spLocks noChangeArrowheads="1"/>
          </p:cNvSpPr>
          <p:nvPr/>
        </p:nvSpPr>
        <p:spPr bwMode="auto">
          <a:xfrm>
            <a:off x="2171700" y="2836863"/>
            <a:ext cx="1595438" cy="847725"/>
          </a:xfrm>
          <a:prstGeom prst="rect">
            <a:avLst/>
          </a:prstGeom>
          <a:solidFill>
            <a:schemeClr val="bg2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anchor="ctr" anchorCtr="1"/>
          <a:lstStyle/>
          <a:p>
            <a:pPr>
              <a:spcBef>
                <a:spcPct val="50000"/>
              </a:spcBef>
            </a:pPr>
            <a:r>
              <a:rPr lang="en-US" sz="3600" b="1" dirty="0">
                <a:solidFill>
                  <a:schemeClr val="bg1"/>
                </a:solidFill>
                <a:latin typeface="Arial" charset="0"/>
                <a:hlinkClick r:id="rId18" action="ppaction://hlinksldjump"/>
              </a:rPr>
              <a:t>200</a:t>
            </a:r>
            <a:endParaRPr lang="en-US" sz="3600" b="1" dirty="0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2070" name="Text Box 56"/>
          <p:cNvSpPr txBox="1">
            <a:spLocks noChangeArrowheads="1"/>
          </p:cNvSpPr>
          <p:nvPr/>
        </p:nvSpPr>
        <p:spPr bwMode="auto">
          <a:xfrm>
            <a:off x="3800475" y="2836863"/>
            <a:ext cx="1592263" cy="847725"/>
          </a:xfrm>
          <a:prstGeom prst="rect">
            <a:avLst/>
          </a:prstGeom>
          <a:solidFill>
            <a:schemeClr val="bg2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anchor="ctr" anchorCtr="1"/>
          <a:lstStyle/>
          <a:p>
            <a:pPr>
              <a:spcBef>
                <a:spcPct val="50000"/>
              </a:spcBef>
            </a:pPr>
            <a:r>
              <a:rPr lang="en-US" sz="3600" b="1" dirty="0">
                <a:solidFill>
                  <a:schemeClr val="bg1"/>
                </a:solidFill>
                <a:latin typeface="Arial" charset="0"/>
                <a:hlinkClick r:id="rId19" action="ppaction://hlinksldjump"/>
              </a:rPr>
              <a:t>200</a:t>
            </a:r>
            <a:endParaRPr lang="en-US" sz="3600" b="1" dirty="0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2071" name="Text Box 57"/>
          <p:cNvSpPr txBox="1">
            <a:spLocks noChangeArrowheads="1"/>
          </p:cNvSpPr>
          <p:nvPr/>
        </p:nvSpPr>
        <p:spPr bwMode="auto">
          <a:xfrm>
            <a:off x="5426075" y="2836863"/>
            <a:ext cx="1595438" cy="847725"/>
          </a:xfrm>
          <a:prstGeom prst="rect">
            <a:avLst/>
          </a:prstGeom>
          <a:solidFill>
            <a:schemeClr val="bg2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anchor="ctr" anchorCtr="1"/>
          <a:lstStyle/>
          <a:p>
            <a:pPr>
              <a:spcBef>
                <a:spcPct val="50000"/>
              </a:spcBef>
            </a:pPr>
            <a:r>
              <a:rPr lang="en-US" sz="3600" b="1" dirty="0">
                <a:solidFill>
                  <a:schemeClr val="bg1"/>
                </a:solidFill>
                <a:latin typeface="Arial" charset="0"/>
                <a:hlinkClick r:id="rId20" action="ppaction://hlinksldjump"/>
              </a:rPr>
              <a:t>200</a:t>
            </a:r>
            <a:endParaRPr lang="en-US" sz="3600" b="1" dirty="0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2072" name="Text Box 58"/>
          <p:cNvSpPr txBox="1">
            <a:spLocks noChangeArrowheads="1"/>
          </p:cNvSpPr>
          <p:nvPr/>
        </p:nvSpPr>
        <p:spPr bwMode="auto">
          <a:xfrm>
            <a:off x="7053263" y="2836863"/>
            <a:ext cx="1593850" cy="847725"/>
          </a:xfrm>
          <a:prstGeom prst="rect">
            <a:avLst/>
          </a:prstGeom>
          <a:solidFill>
            <a:schemeClr val="bg2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anchor="ctr" anchorCtr="1"/>
          <a:lstStyle/>
          <a:p>
            <a:pPr>
              <a:spcBef>
                <a:spcPct val="50000"/>
              </a:spcBef>
            </a:pPr>
            <a:r>
              <a:rPr lang="en-US" sz="3600" b="1" dirty="0">
                <a:solidFill>
                  <a:schemeClr val="bg1"/>
                </a:solidFill>
                <a:latin typeface="Arial" charset="0"/>
                <a:hlinkClick r:id="rId21" action="ppaction://hlinksldjump"/>
              </a:rPr>
              <a:t>200</a:t>
            </a:r>
            <a:endParaRPr lang="en-US" sz="3600" b="1" dirty="0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2073" name="Text Box 60"/>
          <p:cNvSpPr txBox="1">
            <a:spLocks noChangeArrowheads="1"/>
          </p:cNvSpPr>
          <p:nvPr/>
        </p:nvSpPr>
        <p:spPr bwMode="auto">
          <a:xfrm>
            <a:off x="547688" y="3719513"/>
            <a:ext cx="1593850" cy="847725"/>
          </a:xfrm>
          <a:prstGeom prst="rect">
            <a:avLst/>
          </a:prstGeom>
          <a:solidFill>
            <a:schemeClr val="bg2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anchor="ctr" anchorCtr="1"/>
          <a:lstStyle/>
          <a:p>
            <a:pPr>
              <a:spcBef>
                <a:spcPct val="50000"/>
              </a:spcBef>
            </a:pPr>
            <a:r>
              <a:rPr lang="en-US" sz="3600" b="1" dirty="0">
                <a:solidFill>
                  <a:schemeClr val="bg1"/>
                </a:solidFill>
                <a:latin typeface="Arial" charset="0"/>
                <a:hlinkClick r:id="rId22" action="ppaction://hlinksldjump"/>
              </a:rPr>
              <a:t>300</a:t>
            </a:r>
            <a:endParaRPr lang="en-US" sz="3600" b="1" dirty="0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2074" name="Text Box 61"/>
          <p:cNvSpPr txBox="1">
            <a:spLocks noChangeArrowheads="1"/>
          </p:cNvSpPr>
          <p:nvPr/>
        </p:nvSpPr>
        <p:spPr bwMode="auto">
          <a:xfrm>
            <a:off x="2171700" y="3719513"/>
            <a:ext cx="1595438" cy="847725"/>
          </a:xfrm>
          <a:prstGeom prst="rect">
            <a:avLst/>
          </a:prstGeom>
          <a:solidFill>
            <a:schemeClr val="bg2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anchor="ctr" anchorCtr="1"/>
          <a:lstStyle/>
          <a:p>
            <a:pPr>
              <a:spcBef>
                <a:spcPct val="50000"/>
              </a:spcBef>
            </a:pPr>
            <a:r>
              <a:rPr lang="en-US" sz="3600" b="1" dirty="0">
                <a:solidFill>
                  <a:schemeClr val="bg1"/>
                </a:solidFill>
                <a:latin typeface="Arial" charset="0"/>
                <a:hlinkClick r:id="rId23" action="ppaction://hlinksldjump"/>
              </a:rPr>
              <a:t>300</a:t>
            </a:r>
            <a:endParaRPr lang="en-US" sz="3600" b="1" dirty="0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2075" name="Text Box 62"/>
          <p:cNvSpPr txBox="1">
            <a:spLocks noChangeArrowheads="1"/>
          </p:cNvSpPr>
          <p:nvPr/>
        </p:nvSpPr>
        <p:spPr bwMode="auto">
          <a:xfrm>
            <a:off x="3800475" y="3719513"/>
            <a:ext cx="1592263" cy="847725"/>
          </a:xfrm>
          <a:prstGeom prst="rect">
            <a:avLst/>
          </a:prstGeom>
          <a:solidFill>
            <a:schemeClr val="bg2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anchor="ctr" anchorCtr="1"/>
          <a:lstStyle/>
          <a:p>
            <a:pPr>
              <a:spcBef>
                <a:spcPct val="50000"/>
              </a:spcBef>
            </a:pPr>
            <a:r>
              <a:rPr lang="en-US" sz="3600" b="1" dirty="0">
                <a:solidFill>
                  <a:schemeClr val="bg1"/>
                </a:solidFill>
                <a:latin typeface="Arial" charset="0"/>
                <a:hlinkClick r:id="rId24" action="ppaction://hlinksldjump"/>
              </a:rPr>
              <a:t>300</a:t>
            </a:r>
            <a:endParaRPr lang="en-US" sz="3600" b="1" dirty="0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2076" name="Text Box 63"/>
          <p:cNvSpPr txBox="1">
            <a:spLocks noChangeArrowheads="1"/>
          </p:cNvSpPr>
          <p:nvPr/>
        </p:nvSpPr>
        <p:spPr bwMode="auto">
          <a:xfrm>
            <a:off x="5426075" y="3719513"/>
            <a:ext cx="1595438" cy="847725"/>
          </a:xfrm>
          <a:prstGeom prst="rect">
            <a:avLst/>
          </a:prstGeom>
          <a:solidFill>
            <a:schemeClr val="bg2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anchor="ctr" anchorCtr="1"/>
          <a:lstStyle/>
          <a:p>
            <a:pPr>
              <a:spcBef>
                <a:spcPct val="50000"/>
              </a:spcBef>
            </a:pPr>
            <a:r>
              <a:rPr lang="en-US" sz="3600" b="1" dirty="0">
                <a:solidFill>
                  <a:schemeClr val="bg1"/>
                </a:solidFill>
                <a:latin typeface="Arial" charset="0"/>
                <a:hlinkClick r:id="rId25" action="ppaction://hlinksldjump"/>
              </a:rPr>
              <a:t>300</a:t>
            </a:r>
            <a:endParaRPr lang="en-US" sz="3600" b="1" dirty="0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2077" name="Text Box 64"/>
          <p:cNvSpPr txBox="1">
            <a:spLocks noChangeArrowheads="1"/>
          </p:cNvSpPr>
          <p:nvPr/>
        </p:nvSpPr>
        <p:spPr bwMode="auto">
          <a:xfrm>
            <a:off x="7053263" y="3719513"/>
            <a:ext cx="1593850" cy="847725"/>
          </a:xfrm>
          <a:prstGeom prst="rect">
            <a:avLst/>
          </a:prstGeom>
          <a:solidFill>
            <a:schemeClr val="bg2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anchor="ctr" anchorCtr="1"/>
          <a:lstStyle/>
          <a:p>
            <a:pPr>
              <a:spcBef>
                <a:spcPct val="50000"/>
              </a:spcBef>
            </a:pPr>
            <a:r>
              <a:rPr lang="en-US" sz="3600" b="1" dirty="0">
                <a:solidFill>
                  <a:schemeClr val="bg1"/>
                </a:solidFill>
                <a:latin typeface="Arial" charset="0"/>
                <a:hlinkClick r:id="rId26" action="ppaction://hlinksldjump"/>
              </a:rPr>
              <a:t>300</a:t>
            </a:r>
            <a:endParaRPr lang="en-US" sz="3600" b="1" dirty="0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2078" name="Text Box 66"/>
          <p:cNvSpPr txBox="1">
            <a:spLocks noChangeArrowheads="1"/>
          </p:cNvSpPr>
          <p:nvPr/>
        </p:nvSpPr>
        <p:spPr bwMode="auto">
          <a:xfrm>
            <a:off x="547688" y="4602163"/>
            <a:ext cx="1593850" cy="849312"/>
          </a:xfrm>
          <a:prstGeom prst="rect">
            <a:avLst/>
          </a:prstGeom>
          <a:solidFill>
            <a:schemeClr val="bg2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anchor="ctr" anchorCtr="1"/>
          <a:lstStyle/>
          <a:p>
            <a:pPr>
              <a:spcBef>
                <a:spcPct val="50000"/>
              </a:spcBef>
            </a:pPr>
            <a:r>
              <a:rPr lang="en-US" sz="3600" b="1" dirty="0">
                <a:solidFill>
                  <a:schemeClr val="bg1"/>
                </a:solidFill>
                <a:latin typeface="Arial" charset="0"/>
                <a:hlinkClick r:id="rId27" action="ppaction://hlinksldjump"/>
              </a:rPr>
              <a:t>400</a:t>
            </a:r>
            <a:endParaRPr lang="en-US" sz="3600" b="1" dirty="0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2079" name="Text Box 67"/>
          <p:cNvSpPr txBox="1">
            <a:spLocks noChangeArrowheads="1"/>
          </p:cNvSpPr>
          <p:nvPr/>
        </p:nvSpPr>
        <p:spPr bwMode="auto">
          <a:xfrm>
            <a:off x="2171700" y="4602163"/>
            <a:ext cx="1595438" cy="849312"/>
          </a:xfrm>
          <a:prstGeom prst="rect">
            <a:avLst/>
          </a:prstGeom>
          <a:solidFill>
            <a:schemeClr val="bg2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anchor="ctr" anchorCtr="1"/>
          <a:lstStyle/>
          <a:p>
            <a:pPr>
              <a:spcBef>
                <a:spcPct val="50000"/>
              </a:spcBef>
            </a:pPr>
            <a:r>
              <a:rPr lang="en-US" sz="3600" b="1" dirty="0">
                <a:solidFill>
                  <a:schemeClr val="bg1"/>
                </a:solidFill>
                <a:latin typeface="Arial" charset="0"/>
                <a:hlinkClick r:id="rId28" action="ppaction://hlinksldjump"/>
              </a:rPr>
              <a:t>400</a:t>
            </a:r>
            <a:endParaRPr lang="en-US" sz="3600" b="1" dirty="0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2080" name="Text Box 68"/>
          <p:cNvSpPr txBox="1">
            <a:spLocks noChangeArrowheads="1"/>
          </p:cNvSpPr>
          <p:nvPr/>
        </p:nvSpPr>
        <p:spPr bwMode="auto">
          <a:xfrm>
            <a:off x="3800475" y="4602163"/>
            <a:ext cx="1592263" cy="849312"/>
          </a:xfrm>
          <a:prstGeom prst="rect">
            <a:avLst/>
          </a:prstGeom>
          <a:solidFill>
            <a:schemeClr val="bg2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anchor="ctr" anchorCtr="1"/>
          <a:lstStyle/>
          <a:p>
            <a:pPr>
              <a:spcBef>
                <a:spcPct val="50000"/>
              </a:spcBef>
            </a:pPr>
            <a:r>
              <a:rPr lang="en-US" sz="3600" b="1" dirty="0">
                <a:solidFill>
                  <a:schemeClr val="bg1"/>
                </a:solidFill>
                <a:latin typeface="Arial" charset="0"/>
                <a:hlinkClick r:id="rId29" action="ppaction://hlinksldjump"/>
              </a:rPr>
              <a:t>400</a:t>
            </a:r>
            <a:endParaRPr lang="en-US" sz="3600" b="1" dirty="0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2081" name="Text Box 69"/>
          <p:cNvSpPr txBox="1">
            <a:spLocks noChangeArrowheads="1"/>
          </p:cNvSpPr>
          <p:nvPr/>
        </p:nvSpPr>
        <p:spPr bwMode="auto">
          <a:xfrm>
            <a:off x="5426075" y="4602163"/>
            <a:ext cx="1595438" cy="849312"/>
          </a:xfrm>
          <a:prstGeom prst="rect">
            <a:avLst/>
          </a:prstGeom>
          <a:solidFill>
            <a:schemeClr val="bg2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anchor="ctr" anchorCtr="1"/>
          <a:lstStyle/>
          <a:p>
            <a:pPr>
              <a:spcBef>
                <a:spcPct val="50000"/>
              </a:spcBef>
            </a:pPr>
            <a:r>
              <a:rPr lang="en-US" sz="3600" b="1" dirty="0">
                <a:solidFill>
                  <a:schemeClr val="bg1"/>
                </a:solidFill>
                <a:latin typeface="Arial" charset="0"/>
                <a:hlinkClick r:id="rId30" action="ppaction://hlinksldjump"/>
              </a:rPr>
              <a:t>400</a:t>
            </a:r>
            <a:endParaRPr lang="en-US" sz="3600" b="1" dirty="0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2082" name="Text Box 70"/>
          <p:cNvSpPr txBox="1">
            <a:spLocks noChangeArrowheads="1"/>
          </p:cNvSpPr>
          <p:nvPr/>
        </p:nvSpPr>
        <p:spPr bwMode="auto">
          <a:xfrm>
            <a:off x="7053263" y="4602163"/>
            <a:ext cx="1593850" cy="849312"/>
          </a:xfrm>
          <a:prstGeom prst="rect">
            <a:avLst/>
          </a:prstGeom>
          <a:solidFill>
            <a:schemeClr val="bg2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anchor="ctr" anchorCtr="1"/>
          <a:lstStyle/>
          <a:p>
            <a:pPr>
              <a:spcBef>
                <a:spcPct val="50000"/>
              </a:spcBef>
            </a:pPr>
            <a:r>
              <a:rPr lang="en-US" sz="3600" b="1" dirty="0">
                <a:solidFill>
                  <a:schemeClr val="bg1"/>
                </a:solidFill>
                <a:latin typeface="Arial" charset="0"/>
                <a:hlinkClick r:id="rId31" action="ppaction://hlinksldjump"/>
              </a:rPr>
              <a:t>400</a:t>
            </a:r>
            <a:endParaRPr lang="en-US" sz="3600" b="1" dirty="0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2083" name="Text Box 72"/>
          <p:cNvSpPr txBox="1">
            <a:spLocks noChangeArrowheads="1"/>
          </p:cNvSpPr>
          <p:nvPr/>
        </p:nvSpPr>
        <p:spPr bwMode="auto">
          <a:xfrm>
            <a:off x="547688" y="5486400"/>
            <a:ext cx="1593850" cy="847725"/>
          </a:xfrm>
          <a:prstGeom prst="rect">
            <a:avLst/>
          </a:prstGeom>
          <a:solidFill>
            <a:schemeClr val="bg2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anchor="ctr" anchorCtr="1"/>
          <a:lstStyle/>
          <a:p>
            <a:pPr>
              <a:spcBef>
                <a:spcPct val="50000"/>
              </a:spcBef>
            </a:pPr>
            <a:r>
              <a:rPr lang="en-US" sz="3600" b="1" dirty="0">
                <a:solidFill>
                  <a:schemeClr val="bg1"/>
                </a:solidFill>
                <a:latin typeface="Arial" charset="0"/>
                <a:hlinkClick r:id="rId32" action="ppaction://hlinksldjump"/>
              </a:rPr>
              <a:t>500</a:t>
            </a:r>
            <a:endParaRPr lang="en-US" sz="3600" b="1" dirty="0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2084" name="Text Box 73"/>
          <p:cNvSpPr txBox="1">
            <a:spLocks noChangeArrowheads="1"/>
          </p:cNvSpPr>
          <p:nvPr/>
        </p:nvSpPr>
        <p:spPr bwMode="auto">
          <a:xfrm>
            <a:off x="2171700" y="5486400"/>
            <a:ext cx="1595438" cy="847725"/>
          </a:xfrm>
          <a:prstGeom prst="rect">
            <a:avLst/>
          </a:prstGeom>
          <a:solidFill>
            <a:schemeClr val="bg2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anchor="ctr" anchorCtr="1"/>
          <a:lstStyle/>
          <a:p>
            <a:pPr>
              <a:spcBef>
                <a:spcPct val="50000"/>
              </a:spcBef>
            </a:pPr>
            <a:r>
              <a:rPr lang="en-US" sz="3600" b="1" dirty="0">
                <a:solidFill>
                  <a:schemeClr val="bg1"/>
                </a:solidFill>
                <a:latin typeface="Arial" charset="0"/>
                <a:hlinkClick r:id="rId33" action="ppaction://hlinksldjump"/>
              </a:rPr>
              <a:t>500</a:t>
            </a:r>
            <a:endParaRPr lang="en-US" sz="3600" b="1" dirty="0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2085" name="Text Box 74"/>
          <p:cNvSpPr txBox="1">
            <a:spLocks noChangeArrowheads="1"/>
          </p:cNvSpPr>
          <p:nvPr/>
        </p:nvSpPr>
        <p:spPr bwMode="auto">
          <a:xfrm>
            <a:off x="3800475" y="5486400"/>
            <a:ext cx="1592263" cy="847725"/>
          </a:xfrm>
          <a:prstGeom prst="rect">
            <a:avLst/>
          </a:prstGeom>
          <a:solidFill>
            <a:schemeClr val="bg2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anchor="ctr" anchorCtr="1"/>
          <a:lstStyle/>
          <a:p>
            <a:pPr>
              <a:spcBef>
                <a:spcPct val="50000"/>
              </a:spcBef>
            </a:pPr>
            <a:r>
              <a:rPr lang="en-US" sz="3600" b="1" dirty="0">
                <a:solidFill>
                  <a:schemeClr val="bg1"/>
                </a:solidFill>
                <a:latin typeface="Arial" charset="0"/>
                <a:hlinkClick r:id="rId34" action="ppaction://hlinksldjump"/>
              </a:rPr>
              <a:t>500</a:t>
            </a:r>
            <a:endParaRPr lang="en-US" sz="3600" b="1" dirty="0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2086" name="Text Box 75"/>
          <p:cNvSpPr txBox="1">
            <a:spLocks noChangeArrowheads="1"/>
          </p:cNvSpPr>
          <p:nvPr/>
        </p:nvSpPr>
        <p:spPr bwMode="auto">
          <a:xfrm>
            <a:off x="5426075" y="5486400"/>
            <a:ext cx="1595438" cy="847725"/>
          </a:xfrm>
          <a:prstGeom prst="rect">
            <a:avLst/>
          </a:prstGeom>
          <a:solidFill>
            <a:schemeClr val="bg2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anchor="ctr" anchorCtr="1"/>
          <a:lstStyle/>
          <a:p>
            <a:pPr>
              <a:spcBef>
                <a:spcPct val="50000"/>
              </a:spcBef>
            </a:pPr>
            <a:r>
              <a:rPr lang="en-US" sz="3600" b="1" dirty="0">
                <a:solidFill>
                  <a:schemeClr val="bg1"/>
                </a:solidFill>
                <a:latin typeface="Arial" charset="0"/>
                <a:hlinkClick r:id="rId35" action="ppaction://hlinksldjump"/>
              </a:rPr>
              <a:t>500</a:t>
            </a:r>
            <a:endParaRPr lang="en-US" sz="3600" b="1" dirty="0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2087" name="Text Box 76"/>
          <p:cNvSpPr txBox="1">
            <a:spLocks noChangeArrowheads="1"/>
          </p:cNvSpPr>
          <p:nvPr/>
        </p:nvSpPr>
        <p:spPr bwMode="auto">
          <a:xfrm>
            <a:off x="7053263" y="5486400"/>
            <a:ext cx="1593850" cy="847725"/>
          </a:xfrm>
          <a:prstGeom prst="rect">
            <a:avLst/>
          </a:prstGeom>
          <a:solidFill>
            <a:schemeClr val="bg2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anchor="ctr" anchorCtr="1"/>
          <a:lstStyle/>
          <a:p>
            <a:pPr>
              <a:spcBef>
                <a:spcPct val="50000"/>
              </a:spcBef>
            </a:pPr>
            <a:r>
              <a:rPr lang="en-US" sz="3600" b="1" dirty="0">
                <a:solidFill>
                  <a:schemeClr val="bg1"/>
                </a:solidFill>
                <a:latin typeface="Arial" charset="0"/>
                <a:hlinkClick r:id="rId36" action="ppaction://hlinksldjump"/>
              </a:rPr>
              <a:t>500</a:t>
            </a:r>
            <a:endParaRPr lang="en-US" sz="3600" b="1" dirty="0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2089" name="43 Yuvarlatılmış Dikdörtgen"/>
          <p:cNvSpPr>
            <a:spLocks noChangeArrowheads="1"/>
          </p:cNvSpPr>
          <p:nvPr/>
        </p:nvSpPr>
        <p:spPr bwMode="auto">
          <a:xfrm>
            <a:off x="0" y="0"/>
            <a:ext cx="9144000" cy="1066800"/>
          </a:xfrm>
          <a:prstGeom prst="roundRect">
            <a:avLst>
              <a:gd name="adj" fmla="val 16667"/>
            </a:avLst>
          </a:prstGeom>
          <a:noFill/>
          <a:ln w="9525" algn="ctr">
            <a:noFill/>
            <a:round/>
            <a:headEnd/>
            <a:tailEnd/>
          </a:ln>
        </p:spPr>
        <p:txBody>
          <a:bodyPr/>
          <a:lstStyle/>
          <a:p>
            <a:endParaRPr lang="tr-TR"/>
          </a:p>
        </p:txBody>
      </p:sp>
      <p:pic>
        <p:nvPicPr>
          <p:cNvPr id="42" name="Picture 17" descr="BUYUK_RISK_LOGO_copy"/>
          <p:cNvPicPr>
            <a:picLocks noChangeAspect="1" noChangeArrowheads="1"/>
          </p:cNvPicPr>
          <p:nvPr/>
        </p:nvPicPr>
        <p:blipFill>
          <a:blip r:embed="rId37" cstate="print"/>
          <a:srcRect b="22222"/>
          <a:stretch>
            <a:fillRect/>
          </a:stretch>
        </p:blipFill>
        <p:spPr bwMode="auto">
          <a:xfrm>
            <a:off x="2843808" y="44624"/>
            <a:ext cx="3600400" cy="100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" name="73 Metin kutusu"/>
          <p:cNvSpPr txBox="1">
            <a:spLocks noChangeArrowheads="1"/>
          </p:cNvSpPr>
          <p:nvPr/>
        </p:nvSpPr>
        <p:spPr bwMode="auto">
          <a:xfrm>
            <a:off x="3635896" y="6581001"/>
            <a:ext cx="180020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1200" b="1" dirty="0">
                <a:solidFill>
                  <a:schemeClr val="tx2">
                    <a:lumMod val="75000"/>
                  </a:schemeClr>
                </a:solidFill>
                <a:latin typeface="Rockwell Extra Bold" pitchFamily="18" charset="0"/>
                <a:ea typeface="Adobe Devanagari" pitchFamily="18" charset="0"/>
                <a:cs typeface="Adobe Devanagari" pitchFamily="18" charset="0"/>
              </a:rPr>
              <a:t>Kamber  EKİNCİ</a:t>
            </a:r>
          </a:p>
        </p:txBody>
      </p:sp>
    </p:spTree>
    <p:controls>
      <p:control spid="20482" name="TextBox9" r:id="rId2" imgW="1371600" imgH="380880"/>
      <p:control spid="20483" name="TextBox4" r:id="rId3" imgW="1371600" imgH="304920"/>
      <p:control spid="20484" name="TextBox1" r:id="rId4" imgW="1371600" imgH="304920"/>
      <p:control spid="20485" name="TextBox2" r:id="rId5" imgW="1371600" imgH="304920"/>
      <p:control spid="20486" name="TextBox3" r:id="rId6" imgW="1371600" imgH="304920"/>
      <p:control spid="20487" name="TextBox5" r:id="rId7" imgW="1371600" imgH="380880"/>
      <p:control spid="20488" name="TextBox6" r:id="rId8" imgW="1371600" imgH="380880"/>
      <p:control spid="20489" name="TextBox7" r:id="rId9" imgW="1371600" imgH="380880"/>
    </p:controls>
  </p:cSld>
  <p:clrMapOvr>
    <a:masterClrMapping/>
  </p:clrMapOvr>
  <p:transition spd="med">
    <p:sndAc>
      <p:stSnd>
        <p:snd r:embed="rId11" name="type.wav"/>
      </p:stSnd>
    </p:sndAc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>
          <a:xfrm>
            <a:off x="-396552" y="1637928"/>
            <a:ext cx="10044608" cy="1143000"/>
          </a:xfrm>
        </p:spPr>
        <p:txBody>
          <a:bodyPr>
            <a:no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tr-TR" sz="54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Verdiğiniz </a:t>
            </a:r>
            <a:r>
              <a:rPr lang="tr-TR" sz="54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Cevap Doğru</a:t>
            </a:r>
            <a:endParaRPr lang="tr-TR" sz="54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pic>
        <p:nvPicPr>
          <p:cNvPr id="5" name="Picture 17" descr="BUYUK_RISK_LOGO_copy"/>
          <p:cNvPicPr>
            <a:picLocks noChangeAspect="1" noChangeArrowheads="1"/>
          </p:cNvPicPr>
          <p:nvPr/>
        </p:nvPicPr>
        <p:blipFill>
          <a:blip r:embed="rId3" cstate="print"/>
          <a:srcRect b="22222"/>
          <a:stretch>
            <a:fillRect/>
          </a:stretch>
        </p:blipFill>
        <p:spPr bwMode="auto">
          <a:xfrm>
            <a:off x="2555776" y="188640"/>
            <a:ext cx="3960440" cy="1440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3 Yuvarlatılmış Dikdörtgen">
            <a:hlinkClick r:id="rId4" action="ppaction://hlinksldjump"/>
          </p:cNvPr>
          <p:cNvSpPr/>
          <p:nvPr/>
        </p:nvSpPr>
        <p:spPr>
          <a:xfrm>
            <a:off x="7020272" y="6353944"/>
            <a:ext cx="2123728" cy="5040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Puan Tablosu</a:t>
            </a:r>
          </a:p>
        </p:txBody>
      </p:sp>
      <p:pic>
        <p:nvPicPr>
          <p:cNvPr id="51205" name="Picture 5" descr="tebrik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483768" y="2946648"/>
            <a:ext cx="3960440" cy="2642592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sndAc>
      <p:stSnd>
        <p:snd r:embed="rId2" name="CRWDBUGL.WAV"/>
      </p:stSnd>
    </p:sndAc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>
          <a:xfrm>
            <a:off x="611560" y="1853952"/>
            <a:ext cx="8229600" cy="1143000"/>
          </a:xfrm>
        </p:spPr>
        <p:txBody>
          <a:bodyPr>
            <a:norm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tr-TR" sz="60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Üzgünüm Bilemediniz</a:t>
            </a:r>
          </a:p>
        </p:txBody>
      </p:sp>
      <p:pic>
        <p:nvPicPr>
          <p:cNvPr id="52231" name="Picture 7" descr="wink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19872" y="3175248"/>
            <a:ext cx="2664296" cy="2053952"/>
          </a:xfrm>
          <a:prstGeom prst="rect">
            <a:avLst/>
          </a:prstGeom>
          <a:noFill/>
        </p:spPr>
      </p:pic>
      <p:sp>
        <p:nvSpPr>
          <p:cNvPr id="4" name="3 Yuvarlatılmış Dikdörtgen">
            <a:hlinkClick r:id="rId3" action="ppaction://hlinksldjump"/>
          </p:cNvPr>
          <p:cNvSpPr/>
          <p:nvPr/>
        </p:nvSpPr>
        <p:spPr>
          <a:xfrm>
            <a:off x="7020272" y="6353944"/>
            <a:ext cx="2123728" cy="5040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Puan Tablosu</a:t>
            </a:r>
          </a:p>
        </p:txBody>
      </p:sp>
      <p:pic>
        <p:nvPicPr>
          <p:cNvPr id="5" name="Picture 17" descr="BUYUK_RISK_LOGO_copy"/>
          <p:cNvPicPr>
            <a:picLocks noChangeAspect="1" noChangeArrowheads="1"/>
          </p:cNvPicPr>
          <p:nvPr/>
        </p:nvPicPr>
        <p:blipFill>
          <a:blip r:embed="rId5" cstate="print"/>
          <a:srcRect b="22222"/>
          <a:stretch>
            <a:fillRect/>
          </a:stretch>
        </p:blipFill>
        <p:spPr bwMode="auto">
          <a:xfrm>
            <a:off x="2339752" y="260648"/>
            <a:ext cx="4392488" cy="1224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sndAc>
      <p:stSnd>
        <p:snd r:embed="rId2" name="EXPLODEA.WAV"/>
      </p:stSnd>
    </p:sndAc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819472" y="1772816"/>
            <a:ext cx="8001000" cy="1440160"/>
          </a:xfrm>
          <a:prstGeom prst="rect">
            <a:avLst/>
          </a:prstGeom>
        </p:spPr>
        <p:txBody>
          <a:bodyPr>
            <a:normAutofit fontScale="90000" lnSpcReduction="10000"/>
          </a:bodyPr>
          <a:lstStyle/>
          <a:p>
            <a:pPr marR="0" lvl="0" indent="-83820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Çiniler Türk akınlarından korunmak amacıyla hangi</a:t>
            </a:r>
            <a:r>
              <a:rPr kumimoji="0" lang="tr-TR" sz="3200" b="1" i="0" u="none" strike="noStrike" kern="1200" cap="none" spc="0" normalizeH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yapıyı yapmışlardır</a:t>
            </a:r>
            <a:r>
              <a:rPr kumimoji="0" lang="tr-TR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?</a:t>
            </a:r>
            <a:r>
              <a:rPr kumimoji="0" lang="tr-TR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tr-TR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Rectangle 6"/>
          <p:cNvSpPr txBox="1">
            <a:spLocks noChangeArrowheads="1"/>
          </p:cNvSpPr>
          <p:nvPr/>
        </p:nvSpPr>
        <p:spPr>
          <a:xfrm>
            <a:off x="1691680" y="2780928"/>
            <a:ext cx="4464496" cy="3384376"/>
          </a:xfrm>
          <a:prstGeom prst="rect">
            <a:avLst/>
          </a:prstGeom>
          <a:noFill/>
          <a:ln/>
        </p:spPr>
        <p:txBody>
          <a:bodyPr>
            <a:normAutofit lnSpcReduction="10000"/>
          </a:bodyPr>
          <a:lstStyle/>
          <a:p>
            <a:pPr marL="609600" marR="0" lvl="0" indent="-609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2800" b="1" dirty="0" smtClean="0"/>
              <a:t>İpek Yolu</a:t>
            </a:r>
            <a:endParaRPr kumimoji="0" lang="tr-TR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609600" marR="0" lvl="0" indent="-609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609600" marR="0" lvl="0" indent="-609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2800" b="1" noProof="0" dirty="0" smtClean="0"/>
              <a:t>Büyük Kaleler</a:t>
            </a:r>
            <a:endParaRPr kumimoji="0" lang="tr-TR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609600" marR="0" lvl="0" indent="-609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609600" marR="0" lvl="0" indent="-609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2800" b="1" dirty="0" smtClean="0"/>
              <a:t>Çin Seddi</a:t>
            </a:r>
            <a:endParaRPr kumimoji="0" lang="tr-TR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609600" marR="0" lvl="0" indent="-609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609600" marR="0" lvl="0" indent="-609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2800" b="1" dirty="0" smtClean="0"/>
              <a:t>Hendekler</a:t>
            </a:r>
            <a:endParaRPr kumimoji="0" lang="tr-TR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8" name="Picture 7" descr="a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39664" y="2776984"/>
            <a:ext cx="508000" cy="508000"/>
          </a:xfrm>
          <a:prstGeom prst="rect">
            <a:avLst/>
          </a:prstGeom>
          <a:noFill/>
        </p:spPr>
      </p:pic>
      <p:pic>
        <p:nvPicPr>
          <p:cNvPr id="9" name="Picture 8" descr="b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043608" y="3717032"/>
            <a:ext cx="508000" cy="508000"/>
          </a:xfrm>
          <a:prstGeom prst="rect">
            <a:avLst/>
          </a:prstGeom>
          <a:noFill/>
        </p:spPr>
      </p:pic>
      <p:pic>
        <p:nvPicPr>
          <p:cNvPr id="10" name="Picture 9" descr="c">
            <a:hlinkClick r:id="rId7" action="ppaction://hlinksldjump"/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043608" y="4653136"/>
            <a:ext cx="508000" cy="508000"/>
          </a:xfrm>
          <a:prstGeom prst="rect">
            <a:avLst/>
          </a:prstGeom>
          <a:noFill/>
        </p:spPr>
      </p:pic>
      <p:pic>
        <p:nvPicPr>
          <p:cNvPr id="11" name="Picture 10" descr="d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043608" y="5589240"/>
            <a:ext cx="508000" cy="508000"/>
          </a:xfrm>
          <a:prstGeom prst="rect">
            <a:avLst/>
          </a:prstGeom>
          <a:noFill/>
        </p:spPr>
      </p:pic>
      <p:sp>
        <p:nvSpPr>
          <p:cNvPr id="12" name="73 Metin kutusu"/>
          <p:cNvSpPr txBox="1">
            <a:spLocks noChangeArrowheads="1"/>
          </p:cNvSpPr>
          <p:nvPr/>
        </p:nvSpPr>
        <p:spPr bwMode="auto">
          <a:xfrm>
            <a:off x="3635896" y="6581001"/>
            <a:ext cx="180020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1200" b="1" dirty="0">
                <a:solidFill>
                  <a:schemeClr val="tx2">
                    <a:lumMod val="75000"/>
                  </a:schemeClr>
                </a:solidFill>
                <a:latin typeface="Rockwell Extra Bold" pitchFamily="18" charset="0"/>
                <a:ea typeface="Adobe Devanagari" pitchFamily="18" charset="0"/>
                <a:cs typeface="Adobe Devanagari" pitchFamily="18" charset="0"/>
              </a:rPr>
              <a:t>Kamber  EKİNCİ</a:t>
            </a:r>
          </a:p>
        </p:txBody>
      </p:sp>
      <p:pic>
        <p:nvPicPr>
          <p:cNvPr id="13" name="Picture 17" descr="BUYUK_RISK_LOGO_copy"/>
          <p:cNvPicPr>
            <a:picLocks noChangeAspect="1" noChangeArrowheads="1"/>
          </p:cNvPicPr>
          <p:nvPr/>
        </p:nvPicPr>
        <p:blipFill>
          <a:blip r:embed="rId10" cstate="print"/>
          <a:srcRect b="21429"/>
          <a:stretch>
            <a:fillRect/>
          </a:stretch>
        </p:blipFill>
        <p:spPr bwMode="auto">
          <a:xfrm>
            <a:off x="2555776" y="260648"/>
            <a:ext cx="3888432" cy="1080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sndAc>
      <p:stSnd loop="1">
        <p:snd r:embed="rId3" name="Effect01.WAV"/>
      </p:stSnd>
    </p:sndAc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1035496" y="1621160"/>
            <a:ext cx="8001000" cy="1447800"/>
          </a:xfrm>
          <a:prstGeom prst="rect">
            <a:avLst/>
          </a:prstGeom>
        </p:spPr>
        <p:txBody>
          <a:bodyPr>
            <a:normAutofit fontScale="97500"/>
          </a:bodyPr>
          <a:lstStyle/>
          <a:p>
            <a:pPr marL="838200" marR="0" lvl="0" indent="-83820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Hun Devletinin en önemli hükümdarı kimdir?</a:t>
            </a:r>
            <a:r>
              <a:rPr kumimoji="0" lang="tr-TR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tr-TR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Rectangle 6"/>
          <p:cNvSpPr txBox="1">
            <a:spLocks noChangeArrowheads="1"/>
          </p:cNvSpPr>
          <p:nvPr/>
        </p:nvSpPr>
        <p:spPr>
          <a:xfrm>
            <a:off x="1691680" y="2636912"/>
            <a:ext cx="4464496" cy="3384376"/>
          </a:xfrm>
          <a:prstGeom prst="rect">
            <a:avLst/>
          </a:prstGeom>
          <a:noFill/>
          <a:ln/>
        </p:spPr>
        <p:txBody>
          <a:bodyPr>
            <a:normAutofit lnSpcReduction="10000"/>
          </a:bodyPr>
          <a:lstStyle/>
          <a:p>
            <a:pPr marL="609600" marR="0" lvl="0" indent="-609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Teoman</a:t>
            </a:r>
          </a:p>
          <a:p>
            <a:pPr marL="609600" marR="0" lvl="0" indent="-609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609600" marR="0" lvl="0" indent="-609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Metehan</a:t>
            </a:r>
          </a:p>
          <a:p>
            <a:pPr marL="609600" marR="0" lvl="0" indent="-609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609600" marR="0" lvl="0" indent="-609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Bilge Kağan</a:t>
            </a:r>
          </a:p>
          <a:p>
            <a:pPr marL="609600" marR="0" lvl="0" indent="-609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609600" marR="0" lvl="0" indent="-609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Atilla</a:t>
            </a:r>
          </a:p>
        </p:txBody>
      </p:sp>
      <p:pic>
        <p:nvPicPr>
          <p:cNvPr id="8" name="Picture 7" descr="a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67656" y="2632968"/>
            <a:ext cx="508000" cy="508000"/>
          </a:xfrm>
          <a:prstGeom prst="rect">
            <a:avLst/>
          </a:prstGeom>
          <a:noFill/>
        </p:spPr>
      </p:pic>
      <p:pic>
        <p:nvPicPr>
          <p:cNvPr id="9" name="Picture 8" descr="b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67656" y="3497064"/>
            <a:ext cx="508000" cy="508000"/>
          </a:xfrm>
          <a:prstGeom prst="rect">
            <a:avLst/>
          </a:prstGeom>
          <a:noFill/>
        </p:spPr>
      </p:pic>
      <p:pic>
        <p:nvPicPr>
          <p:cNvPr id="10" name="Picture 9" descr="c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967656" y="4437112"/>
            <a:ext cx="508000" cy="508000"/>
          </a:xfrm>
          <a:prstGeom prst="rect">
            <a:avLst/>
          </a:prstGeom>
          <a:noFill/>
        </p:spPr>
      </p:pic>
      <p:pic>
        <p:nvPicPr>
          <p:cNvPr id="11" name="Picture 10" descr="d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967656" y="5441280"/>
            <a:ext cx="508000" cy="508000"/>
          </a:xfrm>
          <a:prstGeom prst="rect">
            <a:avLst/>
          </a:prstGeom>
          <a:noFill/>
        </p:spPr>
      </p:pic>
      <p:sp>
        <p:nvSpPr>
          <p:cNvPr id="13" name="73 Metin kutusu"/>
          <p:cNvSpPr txBox="1">
            <a:spLocks noChangeArrowheads="1"/>
          </p:cNvSpPr>
          <p:nvPr/>
        </p:nvSpPr>
        <p:spPr bwMode="auto">
          <a:xfrm>
            <a:off x="3707904" y="6581001"/>
            <a:ext cx="180020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1200" b="1" dirty="0">
                <a:solidFill>
                  <a:schemeClr val="tx2">
                    <a:lumMod val="75000"/>
                  </a:schemeClr>
                </a:solidFill>
                <a:latin typeface="Rockwell Extra Bold" pitchFamily="18" charset="0"/>
                <a:ea typeface="Adobe Devanagari" pitchFamily="18" charset="0"/>
                <a:cs typeface="Adobe Devanagari" pitchFamily="18" charset="0"/>
              </a:rPr>
              <a:t>Kamber  EKİNCİ</a:t>
            </a:r>
          </a:p>
        </p:txBody>
      </p:sp>
      <p:pic>
        <p:nvPicPr>
          <p:cNvPr id="14" name="Picture 17" descr="BUYUK_RISK_LOGO_copy"/>
          <p:cNvPicPr>
            <a:picLocks noChangeAspect="1" noChangeArrowheads="1"/>
          </p:cNvPicPr>
          <p:nvPr/>
        </p:nvPicPr>
        <p:blipFill>
          <a:blip r:embed="rId9" cstate="print"/>
          <a:srcRect b="22222"/>
          <a:stretch>
            <a:fillRect/>
          </a:stretch>
        </p:blipFill>
        <p:spPr bwMode="auto">
          <a:xfrm>
            <a:off x="2627784" y="260648"/>
            <a:ext cx="3600400" cy="100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sndAc>
      <p:stSnd loop="1">
        <p:snd r:embed="rId2" name="Effect01.WAV"/>
      </p:stSnd>
    </p:sndAc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 txBox="1">
            <a:spLocks noChangeArrowheads="1"/>
          </p:cNvSpPr>
          <p:nvPr/>
        </p:nvSpPr>
        <p:spPr>
          <a:xfrm>
            <a:off x="1763688" y="2564904"/>
            <a:ext cx="4464496" cy="3384376"/>
          </a:xfrm>
          <a:prstGeom prst="rect">
            <a:avLst/>
          </a:prstGeom>
          <a:noFill/>
          <a:ln/>
        </p:spPr>
        <p:txBody>
          <a:bodyPr>
            <a:normAutofit lnSpcReduction="10000"/>
          </a:bodyPr>
          <a:lstStyle/>
          <a:p>
            <a:pPr marL="609600" marR="0" lvl="0" indent="-609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2800" b="1" dirty="0" smtClean="0"/>
              <a:t>M.Ö 309</a:t>
            </a:r>
            <a:endParaRPr kumimoji="0" lang="tr-TR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609600" marR="0" lvl="0" indent="-609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609600" marR="0" lvl="0" indent="-609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2800" b="1" dirty="0" smtClean="0"/>
              <a:t>M.S 309</a:t>
            </a:r>
            <a:endParaRPr kumimoji="0" lang="tr-TR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609600" marR="0" lvl="0" indent="-609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609600" marR="0" lvl="0" indent="-609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2800" b="1" dirty="0" smtClean="0"/>
              <a:t>M.Ö 209</a:t>
            </a:r>
            <a:endParaRPr kumimoji="0" lang="tr-TR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609600" marR="0" lvl="0" indent="-609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609600" marR="0" lvl="0" indent="-609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2800" b="1" dirty="0" smtClean="0"/>
              <a:t>M.S 209</a:t>
            </a:r>
            <a:endParaRPr kumimoji="0" lang="tr-TR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8" name="Picture 7" descr="a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39664" y="2632968"/>
            <a:ext cx="508000" cy="508000"/>
          </a:xfrm>
          <a:prstGeom prst="rect">
            <a:avLst/>
          </a:prstGeom>
          <a:noFill/>
        </p:spPr>
      </p:pic>
      <p:pic>
        <p:nvPicPr>
          <p:cNvPr id="9" name="Picture 8" descr="b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43608" y="3497064"/>
            <a:ext cx="508000" cy="508000"/>
          </a:xfrm>
          <a:prstGeom prst="rect">
            <a:avLst/>
          </a:prstGeom>
          <a:noFill/>
        </p:spPr>
      </p:pic>
      <p:pic>
        <p:nvPicPr>
          <p:cNvPr id="10" name="Picture 9" descr="c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039664" y="4433168"/>
            <a:ext cx="508000" cy="508000"/>
          </a:xfrm>
          <a:prstGeom prst="rect">
            <a:avLst/>
          </a:prstGeom>
          <a:noFill/>
        </p:spPr>
      </p:pic>
      <p:pic>
        <p:nvPicPr>
          <p:cNvPr id="11" name="Picture 10" descr="d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039664" y="5297264"/>
            <a:ext cx="508000" cy="508000"/>
          </a:xfrm>
          <a:prstGeom prst="rect">
            <a:avLst/>
          </a:prstGeom>
          <a:noFill/>
        </p:spPr>
      </p:pic>
      <p:sp>
        <p:nvSpPr>
          <p:cNvPr id="13" name="Rectangle 2"/>
          <p:cNvSpPr txBox="1">
            <a:spLocks noChangeArrowheads="1"/>
          </p:cNvSpPr>
          <p:nvPr/>
        </p:nvSpPr>
        <p:spPr>
          <a:xfrm>
            <a:off x="891480" y="1412776"/>
            <a:ext cx="8001000" cy="1368152"/>
          </a:xfrm>
          <a:prstGeom prst="rect">
            <a:avLst/>
          </a:prstGeom>
        </p:spPr>
        <p:txBody>
          <a:bodyPr>
            <a:normAutofit fontScale="82500" lnSpcReduction="10000"/>
          </a:bodyPr>
          <a:lstStyle/>
          <a:p>
            <a:pPr marR="0" lvl="0" indent="-83820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3200" b="1" dirty="0" smtClean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Mete Han’ın tahta geçişi ve aynı zamanda Türk Kara Kuvvetleri’nin kuruluş  yılı olan tarih hangisidir</a:t>
            </a:r>
            <a:r>
              <a:rPr kumimoji="0" lang="tr-TR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?</a:t>
            </a:r>
            <a:r>
              <a:rPr kumimoji="0" lang="tr-TR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tr-TR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4" name="73 Metin kutusu"/>
          <p:cNvSpPr txBox="1">
            <a:spLocks noChangeArrowheads="1"/>
          </p:cNvSpPr>
          <p:nvPr/>
        </p:nvSpPr>
        <p:spPr bwMode="auto">
          <a:xfrm>
            <a:off x="3635896" y="6581001"/>
            <a:ext cx="180020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1200" b="1" dirty="0">
                <a:solidFill>
                  <a:schemeClr val="tx2">
                    <a:lumMod val="75000"/>
                  </a:schemeClr>
                </a:solidFill>
                <a:latin typeface="Rockwell Extra Bold" pitchFamily="18" charset="0"/>
                <a:ea typeface="Adobe Devanagari" pitchFamily="18" charset="0"/>
                <a:cs typeface="Adobe Devanagari" pitchFamily="18" charset="0"/>
              </a:rPr>
              <a:t>Kamber  EKİNCİ</a:t>
            </a:r>
          </a:p>
        </p:txBody>
      </p:sp>
      <p:pic>
        <p:nvPicPr>
          <p:cNvPr id="16" name="Picture 17" descr="BUYUK_RISK_LOGO_copy"/>
          <p:cNvPicPr>
            <a:picLocks noChangeAspect="1" noChangeArrowheads="1"/>
          </p:cNvPicPr>
          <p:nvPr/>
        </p:nvPicPr>
        <p:blipFill>
          <a:blip r:embed="rId9" cstate="print"/>
          <a:srcRect b="22222"/>
          <a:stretch>
            <a:fillRect/>
          </a:stretch>
        </p:blipFill>
        <p:spPr bwMode="auto">
          <a:xfrm>
            <a:off x="2555776" y="260648"/>
            <a:ext cx="3600400" cy="100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sndAc>
      <p:stSnd loop="1">
        <p:snd r:embed="rId2" name="Effect01.WAV"/>
      </p:stSnd>
    </p:sndAc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Özel 2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FFFFF"/>
      </a:hlink>
      <a:folHlink>
        <a:srgbClr val="17365D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4166</TotalTime>
  <Words>645</Words>
  <PresentationFormat>Ekran Gösterisi (4:3)</PresentationFormat>
  <Paragraphs>280</Paragraphs>
  <Slides>31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31</vt:i4>
      </vt:variant>
    </vt:vector>
  </HeadingPairs>
  <TitlesOfParts>
    <vt:vector size="32" baseType="lpstr">
      <vt:lpstr>Ofis Teması</vt:lpstr>
      <vt:lpstr>Slayt 1</vt:lpstr>
      <vt:lpstr>Slayt 2</vt:lpstr>
      <vt:lpstr>Slayt 3</vt:lpstr>
      <vt:lpstr>Slayt 4</vt:lpstr>
      <vt:lpstr>Verdiğiniz Cevap Doğru</vt:lpstr>
      <vt:lpstr>Üzgünüm Bilemediniz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  <vt:lpstr>Slayt 24</vt:lpstr>
      <vt:lpstr>Slayt 25</vt:lpstr>
      <vt:lpstr>Slayt 26</vt:lpstr>
      <vt:lpstr>Slayt 27</vt:lpstr>
      <vt:lpstr>Slayt 28</vt:lpstr>
      <vt:lpstr>Slayt 29</vt:lpstr>
      <vt:lpstr>Slayt 30</vt:lpstr>
      <vt:lpstr>Slayt 31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2014-08-22T21:33:32Z</dcterms:created>
  <dcterms:modified xsi:type="dcterms:W3CDTF">2018-03-10T17:35:52Z</dcterms:modified>
  <cp:category>www.sorubak.com</cp:category>
</cp:coreProperties>
</file>