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754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BDCCB-DF8F-4576-9B71-FFBBA0DA18D5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C2360-6F14-4239-83CF-BCE19D1076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8920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C2360-6F14-4239-83CF-BCE19D107636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5743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2700" y="0"/>
            <a:ext cx="917337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9299" y="1871132"/>
            <a:ext cx="5111752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9299" y="3657597"/>
            <a:ext cx="5111752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7425" y="5037663"/>
            <a:ext cx="673100" cy="2794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19298" y="5037663"/>
            <a:ext cx="3910976" cy="2794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17676" y="5037663"/>
            <a:ext cx="413375" cy="2794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299" y="3522131"/>
            <a:ext cx="511175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28703449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4815415"/>
            <a:ext cx="7207250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1070" y="1041400"/>
            <a:ext cx="7579479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51" y="5382153"/>
            <a:ext cx="7207250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8118680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901" y="982132"/>
            <a:ext cx="7194549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7901" y="4343400"/>
            <a:ext cx="7194549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047127" y="4140199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49866647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982132"/>
            <a:ext cx="6972299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109" y="3352800"/>
            <a:ext cx="66294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4343400"/>
            <a:ext cx="7207250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646510" y="879961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50200" y="282787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047127" y="4140199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63049117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2" y="3308581"/>
            <a:ext cx="7207251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4777381"/>
            <a:ext cx="720725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5198256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982132"/>
            <a:ext cx="6972299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971551" y="3639312"/>
            <a:ext cx="7207251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4529667"/>
            <a:ext cx="7207251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646510" y="879961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50200" y="2599261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047127" y="34290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06781749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982132"/>
            <a:ext cx="7207250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971551" y="3630168"/>
            <a:ext cx="7207251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4470400"/>
            <a:ext cx="7207253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047127" y="34290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1526115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047127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18438501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9518" y="982132"/>
            <a:ext cx="1418171" cy="489373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1549" y="982132"/>
            <a:ext cx="5574769" cy="4893734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6647918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61933283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047127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23524180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302" y="1752606"/>
            <a:ext cx="6119016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1300" y="3846052"/>
            <a:ext cx="6119018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509542" y="3710585"/>
            <a:ext cx="612253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96186427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047127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3836" y="2560320"/>
            <a:ext cx="3538728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6008" y="2560320"/>
            <a:ext cx="3538728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1963084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2658533"/>
            <a:ext cx="3538728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1550" y="3243263"/>
            <a:ext cx="3538728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5503" y="2658533"/>
            <a:ext cx="3538728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503" y="3243263"/>
            <a:ext cx="3538728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047127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81621086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047127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30195516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6006919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359" y="1388534"/>
            <a:ext cx="278884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1" y="982132"/>
            <a:ext cx="4102100" cy="4893735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359" y="3031065"/>
            <a:ext cx="2788841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047127" y="2912533"/>
            <a:ext cx="26358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84940720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49" y="1883832"/>
            <a:ext cx="4681362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71124" y="1041400"/>
            <a:ext cx="2297510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49" y="3255432"/>
            <a:ext cx="4681362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6250686"/>
      </p:ext>
    </p:extLst>
  </p:cSld>
  <p:clrMapOvr>
    <a:masterClrMapping/>
  </p:clrMapOvr>
  <p:transition spd="slow">
    <p:random/>
    <p:sndAc>
      <p:stSnd>
        <p:snd r:embed="rId1" name="arrow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1802" y="0"/>
            <a:ext cx="917247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71552" y="982133"/>
            <a:ext cx="7200897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2556932"/>
            <a:ext cx="7200897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8126" y="5969000"/>
            <a:ext cx="12001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9F75050-0E15-4C5B-92B0-66D068882F1F}" type="datetimeFigureOut">
              <a:rPr lang="tr-TR" smtClean="0"/>
              <a:pPr/>
              <a:t>06/03/2018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71551" y="5969000"/>
            <a:ext cx="547942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5426" y="5969000"/>
            <a:ext cx="40702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029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random/>
    <p:sndAc>
      <p:stSnd>
        <p:snd r:embed="rId19" name="arrow.wav"/>
      </p:stSnd>
    </p:sndAc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4000" dirty="0" smtClean="0"/>
              <a:t> </a:t>
            </a:r>
            <a:r>
              <a:rPr lang="tr-TR" sz="4000" b="1" i="1" dirty="0" smtClean="0">
                <a:solidFill>
                  <a:schemeClr val="tx1"/>
                </a:solidFill>
              </a:rPr>
              <a:t>Din Kültürü Ve Ahlak Bilgisi Proje Ödevi</a:t>
            </a:r>
            <a:endParaRPr lang="tr-TR" b="1" i="1" dirty="0">
              <a:solidFill>
                <a:schemeClr val="tx1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tr-TR" sz="4400" b="1" i="1" dirty="0" smtClean="0"/>
              <a:t>10 HADİS-İ ŞERİF VE 10 AYET</a:t>
            </a:r>
            <a:endParaRPr lang="tr-TR" sz="44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7. </a:t>
            </a:r>
            <a:r>
              <a:rPr lang="tr-TR" b="1" i="1" dirty="0" smtClean="0">
                <a:solidFill>
                  <a:schemeClr val="tx1"/>
                </a:solidFill>
              </a:rPr>
              <a:t>HADİS-İ ŞERİF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00100" y="2571744"/>
            <a:ext cx="7200897" cy="3318936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tr-TR" b="1" i="1" dirty="0" smtClean="0"/>
              <a:t> </a:t>
            </a:r>
            <a:r>
              <a:rPr lang="tr-TR" sz="16000" b="1" i="1" dirty="0" smtClean="0"/>
              <a:t>İman, yetmiş küsur derecedir. En üstünü “Lâ ilâhe illallah (Allah'tan başka ilah yoktur)” sözüdür, en düşük derecesi de rahatsız edici bir şeyi yoldan kaldırmaktır. Haya da imandandır.</a:t>
            </a:r>
            <a:endParaRPr lang="tr-TR" b="1" i="1" dirty="0" smtClean="0"/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8. </a:t>
            </a:r>
            <a:r>
              <a:rPr lang="tr-TR" b="1" i="1" dirty="0" smtClean="0">
                <a:solidFill>
                  <a:schemeClr val="tx1"/>
                </a:solidFill>
              </a:rPr>
              <a:t>HADİS-İ ŞERİF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tr-TR" sz="5400" b="1" i="1" dirty="0" smtClean="0"/>
              <a:t>Allah, sizden birinizin yaptığı işi, ameli ve görevi sağlam ve iyi yapmasından hoşnut olur.</a:t>
            </a:r>
            <a:endParaRPr lang="tr-TR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9. </a:t>
            </a:r>
            <a:r>
              <a:rPr lang="tr-TR" b="1" i="1" dirty="0" smtClean="0">
                <a:solidFill>
                  <a:schemeClr val="tx1"/>
                </a:solidFill>
              </a:rPr>
              <a:t>HADİS-İ ŞERİF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200" b="1" i="1" dirty="0" smtClean="0"/>
              <a:t>Dikkat et! </a:t>
            </a:r>
            <a:r>
              <a:rPr lang="tr-TR" sz="3200" b="1" i="1" dirty="0" err="1" smtClean="0"/>
              <a:t>Allahü</a:t>
            </a:r>
            <a:r>
              <a:rPr lang="tr-TR" sz="3200" b="1" i="1" dirty="0" smtClean="0"/>
              <a:t> Teâlâ’nın yer yüzünde kapları var, onlar kalplerdir. Bu kapların Allah indinde en </a:t>
            </a:r>
            <a:r>
              <a:rPr lang="tr-TR" sz="3200" b="1" i="1" dirty="0" err="1" smtClean="0"/>
              <a:t>se</a:t>
            </a:r>
            <a:r>
              <a:rPr lang="tr-TR" sz="3200" b="1" i="1" dirty="0" smtClean="0"/>
              <a:t>-vimlisi (</a:t>
            </a:r>
            <a:r>
              <a:rPr lang="tr-TR" sz="3200" b="1" i="1" dirty="0" err="1" smtClean="0"/>
              <a:t>günâhlardan</a:t>
            </a:r>
            <a:r>
              <a:rPr lang="tr-TR" sz="3200" b="1" i="1" dirty="0" smtClean="0"/>
              <a:t>) temizlenmiş, (dinde) salâbetli, ve (kardeşlerine karşı) yumuşak olanıdır.</a:t>
            </a:r>
            <a:endParaRPr lang="tr-TR" sz="32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10. </a:t>
            </a:r>
            <a:r>
              <a:rPr lang="tr-TR" b="1" i="1" dirty="0" smtClean="0">
                <a:solidFill>
                  <a:schemeClr val="tx1"/>
                </a:solidFill>
              </a:rPr>
              <a:t>HADİS-İ ŞERİF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4000" b="1" i="1" dirty="0" smtClean="0"/>
              <a:t>Bir </a:t>
            </a:r>
            <a:r>
              <a:rPr lang="tr-TR" sz="4000" b="1" i="1" dirty="0" err="1" smtClean="0"/>
              <a:t>müslümanın</a:t>
            </a:r>
            <a:r>
              <a:rPr lang="tr-TR" sz="4000" b="1" i="1" dirty="0" smtClean="0"/>
              <a:t> diktiği ağaçtan veya ektiği ekinden insan, hayvan ve kuşların yedikleri şeyler, o </a:t>
            </a:r>
            <a:r>
              <a:rPr lang="tr-TR" sz="4000" b="1" i="1" dirty="0" err="1" smtClean="0"/>
              <a:t>müslüman</a:t>
            </a:r>
            <a:r>
              <a:rPr lang="tr-TR" sz="4000" b="1" i="1" dirty="0" smtClean="0"/>
              <a:t> için birer sadakadır.</a:t>
            </a:r>
            <a:endParaRPr lang="tr-TR" sz="40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hadis-3 (2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2910" y="714356"/>
            <a:ext cx="7858180" cy="5429288"/>
          </a:xfrm>
        </p:spPr>
      </p:pic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1. AYET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4400" b="1" i="1" dirty="0" smtClean="0"/>
              <a:t>Ona ne önünden, ne de ardından batıl gelemez. O hüküm ve hikmet sahibi, </a:t>
            </a:r>
            <a:r>
              <a:rPr lang="tr-TR" sz="4400" b="1" i="1" dirty="0" err="1" smtClean="0"/>
              <a:t>öğülmeye</a:t>
            </a:r>
            <a:r>
              <a:rPr lang="tr-TR" sz="4400" b="1" i="1" dirty="0" smtClean="0"/>
              <a:t> layık olan Allah tarafından indirilmiştir. </a:t>
            </a:r>
            <a:endParaRPr lang="tr-TR" sz="44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2 . AYET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tr-TR" sz="3600" b="1" i="1" dirty="0" smtClean="0"/>
              <a:t>Bir de kendilerine ilim verilmiş olanlar, </a:t>
            </a:r>
            <a:r>
              <a:rPr lang="tr-TR" sz="3600" b="1" i="1" dirty="0" err="1" smtClean="0"/>
              <a:t>Kur'ân'ın</a:t>
            </a:r>
            <a:r>
              <a:rPr lang="tr-TR" sz="3600" b="1" i="1" dirty="0" smtClean="0"/>
              <a:t> şüphesiz Rabbinden gelen bir gerçek olduğunu bilsinler ve ona iman etsinler de kalpleri ona saygı duysun. Çünkü Allah, iman edenleri doğru yola eriştirir</a:t>
            </a:r>
            <a:r>
              <a:rPr lang="tr-TR" sz="4400" b="1" i="1" dirty="0" smtClean="0"/>
              <a:t>.</a:t>
            </a:r>
            <a:endParaRPr lang="tr-TR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3 . AYET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200" b="1" i="1" dirty="0" smtClean="0"/>
              <a:t>Ey Muhammed! De ki: "Yemin olsun, eğer insanlar ve cinler bu </a:t>
            </a:r>
            <a:r>
              <a:rPr lang="tr-TR" sz="3200" b="1" i="1" dirty="0" err="1" smtClean="0"/>
              <a:t>Kur'ân'ın</a:t>
            </a:r>
            <a:r>
              <a:rPr lang="tr-TR" sz="3200" b="1" i="1" dirty="0" smtClean="0"/>
              <a:t> benzerini getirmek üzere toplansalar ve birbirlerine yardımcı olsalar bile, yine onun bir benzerini meydana getiremeyeceklerdir."</a:t>
            </a:r>
            <a:endParaRPr lang="tr-TR" sz="32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4 . AYET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200" b="1" i="1" dirty="0" smtClean="0"/>
              <a:t>Ey Muhammed! De ki: "Yemin olsun, eğer insanlar ve cinler bu </a:t>
            </a:r>
            <a:r>
              <a:rPr lang="tr-TR" sz="3200" b="1" i="1" dirty="0" err="1" smtClean="0"/>
              <a:t>Kur'ân'ın</a:t>
            </a:r>
            <a:r>
              <a:rPr lang="tr-TR" sz="3200" b="1" i="1" dirty="0" smtClean="0"/>
              <a:t> benzerini getirmek üzere toplansalar ve birbirlerine yardımcı olsalar bile, yine onun bir benzerini meydana getiremeyeceklerdir.</a:t>
            </a:r>
            <a:r>
              <a:rPr lang="tr-TR" sz="3600" dirty="0" smtClean="0"/>
              <a:t>"</a:t>
            </a:r>
            <a:endParaRPr lang="tr-TR" sz="3600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5 . AYET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600" b="1" i="1" dirty="0" smtClean="0"/>
              <a:t>(Ey Muhammed!) Onlara de ki: "</a:t>
            </a:r>
            <a:r>
              <a:rPr lang="tr-TR" sz="3600" b="1" i="1" dirty="0" err="1" smtClean="0"/>
              <a:t>Kur'ân'ı</a:t>
            </a:r>
            <a:r>
              <a:rPr lang="tr-TR" sz="3600" b="1" i="1" dirty="0" smtClean="0"/>
              <a:t> Cebrail, iman edenlere sebat vermek, </a:t>
            </a:r>
            <a:r>
              <a:rPr lang="tr-TR" sz="3600" b="1" i="1" dirty="0" err="1" smtClean="0"/>
              <a:t>müslümanlara</a:t>
            </a:r>
            <a:r>
              <a:rPr lang="tr-TR" sz="3600" b="1" i="1" dirty="0" smtClean="0"/>
              <a:t> bir hidayet ve bir müjde olmak için Rabbinin katından hak olarak indirdi</a:t>
            </a:r>
            <a:r>
              <a:rPr lang="tr-TR" sz="1800" b="1" i="1" dirty="0" smtClean="0"/>
              <a:t>.</a:t>
            </a:r>
            <a:endParaRPr lang="tr-TR" sz="18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hadis-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2910" y="714356"/>
            <a:ext cx="7858180" cy="5429288"/>
          </a:xfrm>
        </p:spPr>
      </p:pic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6 . AYET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600" b="1" i="1" dirty="0" smtClean="0"/>
              <a:t>Elif, Lâm, </a:t>
            </a:r>
            <a:r>
              <a:rPr lang="tr-TR" sz="3600" b="1" i="1" dirty="0" err="1" smtClean="0"/>
              <a:t>Râ</a:t>
            </a:r>
            <a:r>
              <a:rPr lang="tr-TR" sz="3600" b="1" i="1" dirty="0" smtClean="0"/>
              <a:t>. Bu </a:t>
            </a:r>
            <a:r>
              <a:rPr lang="tr-TR" sz="3600" b="1" i="1" dirty="0" err="1" smtClean="0"/>
              <a:t>Kur'ân</a:t>
            </a:r>
            <a:r>
              <a:rPr lang="tr-TR" sz="3600" b="1" i="1" dirty="0" smtClean="0"/>
              <a:t> öyle büyük bir kitaptır ki, insanları Rablerinin izni ile karanlıklardan aydınlığa, her şeye galip ve </a:t>
            </a:r>
            <a:r>
              <a:rPr lang="tr-TR" sz="3600" b="1" i="1" dirty="0" err="1" smtClean="0"/>
              <a:t>hamde</a:t>
            </a:r>
            <a:r>
              <a:rPr lang="tr-TR" sz="3600" b="1" i="1" dirty="0" smtClean="0"/>
              <a:t> lâyık olan Allah'ın yoluna çıkarman için onu sana indirdik.</a:t>
            </a:r>
            <a:endParaRPr lang="tr-TR" sz="36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7 . AYET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600" b="1" i="1" dirty="0" smtClean="0"/>
              <a:t>Kara ve denizin karanlıklarında yolunuzu bulasınız diye yıldızları sizin için yaratan O'dur. Şüphesiz biz, bilen bir toplum için </a:t>
            </a:r>
            <a:r>
              <a:rPr lang="tr-TR" sz="3600" b="1" i="1" dirty="0" err="1" smtClean="0"/>
              <a:t>âyetleri</a:t>
            </a:r>
            <a:r>
              <a:rPr lang="tr-TR" sz="3600" b="1" i="1" dirty="0" smtClean="0"/>
              <a:t> geniş bir şekilde açıkladık.</a:t>
            </a:r>
            <a:endParaRPr lang="tr-TR" sz="3600" b="1" i="1" dirty="0"/>
          </a:p>
        </p:txBody>
      </p:sp>
    </p:spTree>
  </p:cSld>
  <p:clrMapOvr>
    <a:masterClrMapping/>
  </p:clrMapOvr>
  <p:transition spd="slow">
    <p:comb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8 . AYET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600" b="1" i="1" dirty="0" smtClean="0"/>
              <a:t>Onu dosdoğru (bir kitap) olarak (indirdi) ki katından gelecek şiddetli azaba karşı (insanları) uyarsın ve yararlı işler yapan müminlere kendileri için güzel bir mükafat bulunduğunu müjdelesin.</a:t>
            </a:r>
            <a:endParaRPr lang="tr-TR" sz="36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9 . AYET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5400" b="1" i="1" dirty="0" smtClean="0"/>
              <a:t>(Bu), diri olanları uyarmak ve kâfirlere de </a:t>
            </a:r>
            <a:r>
              <a:rPr lang="tr-TR" sz="5400" b="1" i="1" dirty="0" err="1" smtClean="0"/>
              <a:t>azab</a:t>
            </a:r>
            <a:r>
              <a:rPr lang="tr-TR" sz="5400" b="1" i="1" dirty="0" smtClean="0"/>
              <a:t> sözünün hak olması içindir.</a:t>
            </a:r>
            <a:endParaRPr lang="tr-TR" sz="54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10 . AYET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600" b="1" i="1" dirty="0" smtClean="0"/>
              <a:t>Elif-Lâm-</a:t>
            </a:r>
            <a:r>
              <a:rPr lang="tr-TR" sz="3600" b="1" i="1" dirty="0" err="1" smtClean="0"/>
              <a:t>Râ</a:t>
            </a:r>
            <a:r>
              <a:rPr lang="tr-TR" sz="3600" b="1" i="1" dirty="0" smtClean="0"/>
              <a:t>. Bu öyle bir kitaptır ki, </a:t>
            </a:r>
            <a:r>
              <a:rPr lang="tr-TR" sz="3600" b="1" i="1" dirty="0" err="1" smtClean="0"/>
              <a:t>âyetleri</a:t>
            </a:r>
            <a:r>
              <a:rPr lang="tr-TR" sz="3600" b="1" i="1" dirty="0" smtClean="0"/>
              <a:t> muhkem kılınmış, sonra da </a:t>
            </a:r>
            <a:r>
              <a:rPr lang="tr-TR" sz="3600" b="1" i="1" dirty="0" err="1" smtClean="0"/>
              <a:t>herşeyden</a:t>
            </a:r>
            <a:r>
              <a:rPr lang="tr-TR" sz="3600" b="1" i="1" dirty="0" smtClean="0"/>
              <a:t> haberdar olan hikmet sahibi Allah tarafından </a:t>
            </a:r>
            <a:r>
              <a:rPr lang="tr-TR" sz="3600" b="1" i="1" dirty="0" err="1" smtClean="0"/>
              <a:t>âyetleri</a:t>
            </a:r>
            <a:r>
              <a:rPr lang="tr-TR" sz="3600" b="1" i="1" dirty="0" smtClean="0"/>
              <a:t> ayrıntılı olarak açıklanmıştır.</a:t>
            </a:r>
            <a:endParaRPr lang="tr-TR" sz="3600" b="1" i="1" dirty="0"/>
          </a:p>
        </p:txBody>
      </p:sp>
    </p:spTree>
  </p:cSld>
  <p:clrMapOvr>
    <a:masterClrMapping/>
  </p:clrMapOvr>
  <p:transition spd="slow">
    <p:random/>
    <p:sndAc>
      <p:stSnd>
        <p:snd r:embed="rId3" name="arrow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chemeClr val="tx1"/>
                </a:solidFill>
              </a:rPr>
              <a:t>HADİS-İ ŞERİF</a:t>
            </a:r>
            <a:endParaRPr lang="tr-TR" b="1" i="1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200" b="1" i="1" dirty="0" smtClean="0">
                <a:solidFill>
                  <a:schemeClr val="tx1"/>
                </a:solidFill>
              </a:rPr>
              <a:t>Hadis-i şerifte: "Kim ümmetime dini işlerine dair kırk hadis hıfzediverirse, Allah Teâlâ onu alimler zümresinde </a:t>
            </a:r>
            <a:r>
              <a:rPr lang="tr-TR" sz="3200" b="1" i="1" dirty="0" err="1" smtClean="0">
                <a:solidFill>
                  <a:schemeClr val="tx1"/>
                </a:solidFill>
              </a:rPr>
              <a:t>haşreder</a:t>
            </a:r>
            <a:r>
              <a:rPr lang="tr-TR" sz="3200" b="1" i="1" dirty="0" smtClean="0">
                <a:solidFill>
                  <a:schemeClr val="tx1"/>
                </a:solidFill>
              </a:rPr>
              <a:t>.... Ben de kıyamet gününde ona </a:t>
            </a:r>
            <a:r>
              <a:rPr lang="tr-TR" sz="3200" b="1" i="1" dirty="0" err="1" smtClean="0">
                <a:solidFill>
                  <a:schemeClr val="tx1"/>
                </a:solidFill>
              </a:rPr>
              <a:t>şahid</a:t>
            </a:r>
            <a:r>
              <a:rPr lang="tr-TR" sz="3200" b="1" i="1" dirty="0" smtClean="0">
                <a:solidFill>
                  <a:schemeClr val="tx1"/>
                </a:solidFill>
              </a:rPr>
              <a:t> ve şefaatçi olurum" </a:t>
            </a:r>
            <a:r>
              <a:rPr lang="tr-TR" sz="3200" b="1" i="1" dirty="0" err="1" smtClean="0">
                <a:solidFill>
                  <a:schemeClr val="tx1"/>
                </a:solidFill>
              </a:rPr>
              <a:t>buyurulmuştur</a:t>
            </a:r>
            <a:r>
              <a:rPr lang="tr-TR" sz="3200" b="1" i="1" dirty="0" smtClean="0">
                <a:solidFill>
                  <a:schemeClr val="tx1"/>
                </a:solidFill>
              </a:rPr>
              <a:t>.</a:t>
            </a:r>
            <a:endParaRPr lang="tr-TR" sz="32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chemeClr val="tx1"/>
                </a:solidFill>
              </a:rPr>
              <a:t>1. HADİ-İ ŞERİF</a:t>
            </a:r>
            <a:endParaRPr lang="tr-TR" b="1" i="1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200" b="1" i="1" dirty="0" smtClean="0">
                <a:solidFill>
                  <a:schemeClr val="tx1"/>
                </a:solidFill>
              </a:rPr>
              <a:t>İNSANDA BİR ORGAN VARDIR. EĞER O ŞAĞLIKLI İSE BÜTÜN VÜCUT SAĞLIKLIDIR; EĞER O BOZLULURSA BÜTÜN VÜCUT BOZLULUR. DİKKAT EDİN! O KALPTİR.</a:t>
            </a:r>
            <a:endParaRPr lang="tr-TR" sz="32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chemeClr val="tx1"/>
                </a:solidFill>
              </a:rPr>
              <a:t>2</a:t>
            </a:r>
            <a:r>
              <a:rPr lang="tr-TR" b="1" i="1" dirty="0" smtClean="0"/>
              <a:t>. HADİS-İ ŞERİF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600" b="1" i="1" dirty="0" smtClean="0">
                <a:solidFill>
                  <a:schemeClr val="tx1"/>
                </a:solidFill>
              </a:rPr>
              <a:t>(MÜMİN) KARDEŞİNLE MÜNAKAŞA ETME, ONUN HOŞUNA GİTMEYECEK ŞAKALAR YAPMA VE ONA YERİNE GETİREMEYECEĞİN BİR SÖZ VERME.</a:t>
            </a:r>
            <a:endParaRPr lang="tr-TR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chemeClr val="tx1"/>
                </a:solidFill>
              </a:rPr>
              <a:t>3. HADİS-İ ŞERİF</a:t>
            </a:r>
            <a:endParaRPr lang="tr-TR" b="1" i="1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tr-TR" dirty="0" smtClean="0">
                <a:latin typeface="+mj-lt"/>
              </a:rPr>
              <a:t> </a:t>
            </a:r>
            <a:r>
              <a:rPr lang="tr-TR" sz="4300" b="1" i="1" dirty="0" smtClean="0"/>
              <a:t>Kim kötü ve çirkin bir iş görürse onu eliyle düzeltsin; eğer buna gücü yetmiyorsa diliyle düzeltsin; buna da gücü yetmezse, kalben karşı koysun. Bu da imanın en zayıf derecesidir.</a:t>
            </a:r>
            <a:endParaRPr lang="tr-TR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4. </a:t>
            </a:r>
            <a:r>
              <a:rPr lang="tr-TR" b="1" i="1" dirty="0" smtClean="0">
                <a:solidFill>
                  <a:schemeClr val="tx1"/>
                </a:solidFill>
              </a:rPr>
              <a:t>HADİS-İ ŞERİF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4000" b="1" i="1" dirty="0" smtClean="0">
                <a:solidFill>
                  <a:schemeClr val="tx1"/>
                </a:solidFill>
              </a:rPr>
              <a:t>MUHAKKAK KİŞİ GÜZEL AHLAKI SAYESİNDE GÜNDÜZ ORUÇ TUTAN GECE İBADET EDEN DERECESİNE YÜKSELİR.</a:t>
            </a:r>
            <a:endParaRPr lang="tr-TR" sz="4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5. </a:t>
            </a:r>
            <a:r>
              <a:rPr lang="tr-TR" b="1" i="1" dirty="0" smtClean="0">
                <a:solidFill>
                  <a:schemeClr val="tx1"/>
                </a:solidFill>
              </a:rPr>
              <a:t>HADİS-İ ŞERİF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4000" dirty="0" smtClean="0"/>
              <a:t> </a:t>
            </a:r>
            <a:r>
              <a:rPr lang="tr-TR" sz="4000" b="1" i="1" dirty="0" smtClean="0"/>
              <a:t>Dul ve fakirlere yardım eden kimse, Allah yolunda </a:t>
            </a:r>
            <a:r>
              <a:rPr lang="tr-TR" sz="4000" b="1" i="1" dirty="0" err="1" smtClean="0"/>
              <a:t>cihad</a:t>
            </a:r>
            <a:r>
              <a:rPr lang="tr-TR" sz="4000" b="1" i="1" dirty="0" smtClean="0"/>
              <a:t> eden veya gündüzleri (nafile) oruç tutup, gecelerini (nafile) ibadetle geçiren kimse gibidir.</a:t>
            </a:r>
            <a:endParaRPr lang="tr-TR" sz="40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i="1" dirty="0" smtClean="0"/>
              <a:t>6. </a:t>
            </a:r>
            <a:r>
              <a:rPr lang="tr-TR" b="1" i="1" dirty="0" smtClean="0">
                <a:solidFill>
                  <a:schemeClr val="tx1"/>
                </a:solidFill>
              </a:rPr>
              <a:t>HADİS-İ ŞERİF</a:t>
            </a:r>
            <a:r>
              <a:rPr lang="tr-TR" b="1" dirty="0" smtClean="0"/>
              <a:t> 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600" b="1" i="1" dirty="0" smtClean="0"/>
              <a:t>Nerede olursan ol Allah'a karşı gelmekten sakın; yaptığın kötülüğün arkasından bir iyilik yap ki bu onu yok etsin. İnsanlara karşı güzel ahlakın gereğine göre davran.</a:t>
            </a:r>
            <a:endParaRPr lang="tr-TR" sz="3600" b="1" i="1" dirty="0"/>
          </a:p>
        </p:txBody>
      </p:sp>
    </p:spTree>
  </p:cSld>
  <p:clrMapOvr>
    <a:masterClrMapping/>
  </p:clrMapOvr>
  <p:transition spd="slow">
    <p:rand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k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k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Fen 12</Template>
  <TotalTime>55</TotalTime>
  <Words>572</Words>
  <PresentationFormat>Ekran Gösterisi (4:3)</PresentationFormat>
  <Paragraphs>46</Paragraphs>
  <Slides>24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Organik</vt:lpstr>
      <vt:lpstr> Din Kültürü Ve Ahlak Bilgisi Proje Ödevi</vt:lpstr>
      <vt:lpstr>Slayt 2</vt:lpstr>
      <vt:lpstr>HADİS-İ ŞERİF</vt:lpstr>
      <vt:lpstr>1. HADİ-İ ŞERİF</vt:lpstr>
      <vt:lpstr>2. HADİS-İ ŞERİF</vt:lpstr>
      <vt:lpstr>3. HADİS-İ ŞERİF</vt:lpstr>
      <vt:lpstr>4. HADİS-İ ŞERİF</vt:lpstr>
      <vt:lpstr>5. HADİS-İ ŞERİF</vt:lpstr>
      <vt:lpstr>6. HADİS-İ ŞERİF </vt:lpstr>
      <vt:lpstr>7. HADİS-İ ŞERİF</vt:lpstr>
      <vt:lpstr>8. HADİS-İ ŞERİF</vt:lpstr>
      <vt:lpstr>9. HADİS-İ ŞERİF</vt:lpstr>
      <vt:lpstr>10. HADİS-İ ŞERİF</vt:lpstr>
      <vt:lpstr>Slayt 14</vt:lpstr>
      <vt:lpstr>1. AYET</vt:lpstr>
      <vt:lpstr>2 . AYET</vt:lpstr>
      <vt:lpstr>3 . AYET</vt:lpstr>
      <vt:lpstr>4 . AYET</vt:lpstr>
      <vt:lpstr>5 . AYET</vt:lpstr>
      <vt:lpstr>6 . AYET</vt:lpstr>
      <vt:lpstr>7 . AYET</vt:lpstr>
      <vt:lpstr>8 . AYET</vt:lpstr>
      <vt:lpstr>9 . AYET</vt:lpstr>
      <vt:lpstr>10 . AYET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2017-03-19T17:29:28Z</dcterms:created>
  <dcterms:modified xsi:type="dcterms:W3CDTF">2018-03-06T11:53:02Z</dcterms:modified>
  <cp:category>www.sorubak.com</cp:category>
</cp:coreProperties>
</file>