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60" r:id="rId3"/>
    <p:sldId id="264" r:id="rId4"/>
    <p:sldId id="262" r:id="rId5"/>
    <p:sldId id="263" r:id="rId6"/>
    <p:sldId id="261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39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9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0050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242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3323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81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580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54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433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94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17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40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69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411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6/21/2017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846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22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04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Yaz Okulu Bilişim </a:t>
            </a:r>
            <a:r>
              <a:rPr lang="tr-TR" dirty="0" smtClean="0"/>
              <a:t>Dersi-3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CODE ORG / </a:t>
            </a:r>
            <a:r>
              <a:rPr lang="tr-TR" dirty="0" smtClean="0"/>
              <a:t>Aktör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Evrensel Eğitim Kurumları Bilişim Zümresi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991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685" y="339145"/>
            <a:ext cx="8596668" cy="13208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dirty="0" smtClean="0"/>
              <a:t>Aktör ile aşağıdakilere benzer desen/örüntüler oluşturabilirsiniz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574" t="14347" r="20181"/>
          <a:stretch/>
        </p:blipFill>
        <p:spPr>
          <a:xfrm>
            <a:off x="1567109" y="1858093"/>
            <a:ext cx="6817819" cy="499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685" y="339145"/>
            <a:ext cx="8596668" cy="1320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Code.org’a</a:t>
            </a:r>
            <a:r>
              <a:rPr lang="tr-TR" dirty="0" smtClean="0"/>
              <a:t> girdikten sonra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«</a:t>
            </a:r>
            <a:r>
              <a:rPr lang="tr-TR" b="1" dirty="0" err="1" smtClean="0">
                <a:solidFill>
                  <a:srgbClr val="FFFF00"/>
                </a:solidFill>
              </a:rPr>
              <a:t>Code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</a:rPr>
              <a:t>Studio’yu</a:t>
            </a:r>
            <a:r>
              <a:rPr lang="tr-TR" b="1" dirty="0" smtClean="0">
                <a:solidFill>
                  <a:srgbClr val="FFFF00"/>
                </a:solidFill>
              </a:rPr>
              <a:t> Keşfedin</a:t>
            </a:r>
            <a:r>
              <a:rPr lang="tr-TR" dirty="0" smtClean="0"/>
              <a:t>» </a:t>
            </a:r>
            <a:r>
              <a:rPr lang="tr-TR" dirty="0" smtClean="0"/>
              <a:t>linkini tıklayın.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" t="25296" r="1613"/>
          <a:stretch/>
        </p:blipFill>
        <p:spPr>
          <a:xfrm>
            <a:off x="677685" y="1970468"/>
            <a:ext cx="8596668" cy="347869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559343" y="4018207"/>
            <a:ext cx="2833352" cy="61818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882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9510" y="193184"/>
            <a:ext cx="9154492" cy="61040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«</a:t>
            </a:r>
            <a:r>
              <a:rPr lang="tr-TR" sz="2800" b="1" dirty="0" err="1" smtClean="0">
                <a:solidFill>
                  <a:srgbClr val="FF0000"/>
                </a:solidFill>
              </a:rPr>
              <a:t>Aktör</a:t>
            </a:r>
            <a:r>
              <a:rPr lang="tr-TR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»ü</a:t>
            </a:r>
            <a:r>
              <a:rPr lang="tr-TR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seçin</a:t>
            </a:r>
            <a:endParaRPr lang="tr-TR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3748" t="28605" r="17892" b="18211"/>
          <a:stretch/>
        </p:blipFill>
        <p:spPr>
          <a:xfrm>
            <a:off x="425002" y="1120462"/>
            <a:ext cx="9195516" cy="3812775"/>
          </a:xfrm>
          <a:prstGeom prst="rect">
            <a:avLst/>
          </a:prstGeom>
        </p:spPr>
      </p:pic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579549" y="4933237"/>
            <a:ext cx="9040969" cy="110812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tr-TR" sz="3200" dirty="0"/>
          </a:p>
        </p:txBody>
      </p:sp>
      <p:sp>
        <p:nvSpPr>
          <p:cNvPr id="5" name="Oval 4"/>
          <p:cNvSpPr/>
          <p:nvPr/>
        </p:nvSpPr>
        <p:spPr>
          <a:xfrm>
            <a:off x="4997003" y="1635617"/>
            <a:ext cx="2833352" cy="29750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22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9509" y="193184"/>
            <a:ext cx="10058401" cy="61040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Size verilen görevleri uygun komutları kullanarak tamamlayın</a:t>
            </a:r>
            <a:endParaRPr lang="tr-TR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28604" y="1210614"/>
            <a:ext cx="5406740" cy="5585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/>
              <a:t> </a:t>
            </a:r>
            <a:endParaRPr lang="tr-TR" sz="4000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5872766" y="1378039"/>
            <a:ext cx="3747752" cy="466332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tr-TR" sz="32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3445" t="14107" r="21625" b="12529"/>
          <a:stretch/>
        </p:blipFill>
        <p:spPr>
          <a:xfrm>
            <a:off x="428604" y="954207"/>
            <a:ext cx="9749307" cy="508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2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8391" y="180304"/>
            <a:ext cx="9298108" cy="73409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800" b="1" dirty="0" smtClean="0">
                <a:solidFill>
                  <a:schemeClr val="tx1"/>
                </a:solidFill>
              </a:rPr>
              <a:t>Adımları bitir, kod saatini tamamla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45" t="12217" r="21625" b="13780"/>
          <a:stretch/>
        </p:blipFill>
        <p:spPr>
          <a:xfrm>
            <a:off x="458391" y="1081826"/>
            <a:ext cx="9298108" cy="4893971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958588" y="914400"/>
            <a:ext cx="4631620" cy="85000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66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802783"/>
            <a:ext cx="8596668" cy="639651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10 dersi tamamlayarak </a:t>
            </a:r>
            <a:r>
              <a:rPr lang="tr-TR" dirty="0" err="1" smtClean="0"/>
              <a:t>Serfikanı</a:t>
            </a:r>
            <a:r>
              <a:rPr lang="tr-TR" dirty="0" smtClean="0"/>
              <a:t> al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23" t="24964" r="21419" b="3697"/>
          <a:stretch/>
        </p:blipFill>
        <p:spPr>
          <a:xfrm>
            <a:off x="677334" y="1930399"/>
            <a:ext cx="8479545" cy="488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18927"/>
      </p:ext>
    </p:extLst>
  </p:cSld>
  <p:clrMapOvr>
    <a:masterClrMapping/>
  </p:clrMapOvr>
</p:sld>
</file>

<file path=ppt/theme/theme1.xml><?xml version="1.0" encoding="utf-8"?>
<a:theme xmlns:a="http://schemas.openxmlformats.org/drawingml/2006/main" name="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Kristal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</TotalTime>
  <Words>40</Words>
  <PresentationFormat>Geniş ekran</PresentationFormat>
  <Paragraphs>9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Kristal</vt:lpstr>
      <vt:lpstr>Yaz Okulu Bilişim Dersi-3 CODE ORG / Aktör</vt:lpstr>
      <vt:lpstr>Aktör ile aşağıdakilere benzer desen/örüntüler oluşturabilirsiniz</vt:lpstr>
      <vt:lpstr>Code.org’a girdikten sonra  «Code Studio’yu Keşfedin» linkini tıklayın.</vt:lpstr>
      <vt:lpstr>«Aktör»ü seçin</vt:lpstr>
      <vt:lpstr>Size verilen görevleri uygun komutları kullanarak tamamlayın</vt:lpstr>
      <vt:lpstr>Adımları bitir, kod saatini tamamla</vt:lpstr>
      <vt:lpstr>10 dersi tamamlayarak Serfikanı al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2017-06-14T14:22:18Z</dcterms:created>
  <dcterms:modified xsi:type="dcterms:W3CDTF">2017-06-21T14:11:52Z</dcterms:modified>
  <cp:category>www.sorubak.com</cp:category>
</cp:coreProperties>
</file>