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60" r:id="rId4"/>
    <p:sldId id="257" r:id="rId5"/>
    <p:sldId id="26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6/14/2017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Yaz Okulu Bilişim Dersi-1</a:t>
            </a:r>
            <a:br>
              <a:rPr lang="tr-TR" dirty="0"/>
            </a:br>
            <a:r>
              <a:rPr lang="tr-TR" dirty="0"/>
              <a:t>CODE ORG / </a:t>
            </a:r>
            <a:r>
              <a:rPr lang="tr-TR" dirty="0" smtClean="0"/>
              <a:t>Dersler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Evrensel Eğitim Kurumları Bilişim Zümresi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59919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9510" y="193184"/>
            <a:ext cx="9154492" cy="610408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Geçen Dersimizde </a:t>
            </a:r>
            <a:r>
              <a:rPr lang="tr-TR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Code.org’a</a:t>
            </a:r>
            <a:r>
              <a:rPr lang="tr-TR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girip biraz </a:t>
            </a:r>
            <a:r>
              <a:rPr lang="tr-TR" sz="28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gözatmıştık</a:t>
            </a:r>
            <a:endParaRPr lang="tr-TR" sz="28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28604" y="1210614"/>
            <a:ext cx="5406740" cy="5585901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tr-TR" sz="4000" dirty="0" smtClean="0"/>
              <a:t> </a:t>
            </a:r>
          </a:p>
          <a:p>
            <a:pPr>
              <a:buFont typeface="+mj-lt"/>
              <a:buAutoNum type="arabicPeriod"/>
            </a:pPr>
            <a:r>
              <a:rPr lang="tr-TR" sz="4000" dirty="0" smtClean="0"/>
              <a:t> </a:t>
            </a:r>
          </a:p>
          <a:p>
            <a:pPr>
              <a:buFont typeface="+mj-lt"/>
              <a:buAutoNum type="arabicPeriod"/>
            </a:pPr>
            <a:r>
              <a:rPr lang="tr-TR" sz="4000" dirty="0" smtClean="0"/>
              <a:t> </a:t>
            </a:r>
          </a:p>
          <a:p>
            <a:pPr>
              <a:buFont typeface="+mj-lt"/>
              <a:buAutoNum type="arabicPeriod"/>
            </a:pPr>
            <a:endParaRPr lang="tr-TR" sz="4000" dirty="0"/>
          </a:p>
          <a:p>
            <a:pPr>
              <a:buFont typeface="+mj-lt"/>
              <a:buAutoNum type="arabicPeriod"/>
            </a:pPr>
            <a:endParaRPr lang="tr-TR" sz="4000" dirty="0" smtClean="0"/>
          </a:p>
          <a:p>
            <a:pPr>
              <a:buFont typeface="+mj-lt"/>
              <a:buAutoNum type="arabicPeriod"/>
            </a:pPr>
            <a:r>
              <a:rPr lang="tr-TR" sz="4000" dirty="0" smtClean="0"/>
              <a:t> </a:t>
            </a:r>
            <a:endParaRPr lang="tr-TR" sz="4000" dirty="0"/>
          </a:p>
        </p:txBody>
      </p:sp>
      <p:sp>
        <p:nvSpPr>
          <p:cNvPr id="11" name="İçerik Yer Tutucusu 10"/>
          <p:cNvSpPr>
            <a:spLocks noGrp="1"/>
          </p:cNvSpPr>
          <p:nvPr>
            <p:ph sz="half" idx="2"/>
          </p:nvPr>
        </p:nvSpPr>
        <p:spPr>
          <a:xfrm>
            <a:off x="5872766" y="1378039"/>
            <a:ext cx="3747752" cy="4663323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tr-TR" sz="3200" dirty="0"/>
              <a:t>Adım adım senden istenilenleri yap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3200" dirty="0"/>
              <a:t>Sonraki aşamaya geç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3200" dirty="0"/>
              <a:t>10. </a:t>
            </a:r>
            <a:r>
              <a:rPr lang="tr-TR" sz="3200" dirty="0" err="1"/>
              <a:t>Levelde</a:t>
            </a:r>
            <a:r>
              <a:rPr lang="tr-TR" sz="3200" dirty="0"/>
              <a:t> kendin </a:t>
            </a:r>
            <a:r>
              <a:rPr lang="tr-TR" sz="3200" dirty="0" err="1"/>
              <a:t>birşeyler</a:t>
            </a:r>
            <a:r>
              <a:rPr lang="tr-TR" sz="3200" dirty="0"/>
              <a:t> üret ve öğretmene göster.</a:t>
            </a:r>
          </a:p>
          <a:p>
            <a:pPr marL="514350" indent="-514350">
              <a:buFont typeface="+mj-lt"/>
              <a:buAutoNum type="arabicPeriod"/>
            </a:pPr>
            <a:endParaRPr lang="tr-TR" sz="3200" dirty="0"/>
          </a:p>
        </p:txBody>
      </p:sp>
      <p:pic>
        <p:nvPicPr>
          <p:cNvPr id="4" name="Picture 4" descr="CHROME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428" y="949288"/>
            <a:ext cx="1035318" cy="1035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İçerik Yer Tutucusu 2"/>
          <p:cNvSpPr txBox="1">
            <a:spLocks/>
          </p:cNvSpPr>
          <p:nvPr/>
        </p:nvSpPr>
        <p:spPr>
          <a:xfrm>
            <a:off x="986428" y="2130302"/>
            <a:ext cx="4637608" cy="61159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WWW.CODE.ORG</a:t>
            </a:r>
            <a:endParaRPr lang="tr-TR" sz="36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İçerik Yer Tutucusu 3"/>
          <p:cNvPicPr>
            <a:picLocks noChangeAspect="1"/>
          </p:cNvPicPr>
          <p:nvPr/>
        </p:nvPicPr>
        <p:blipFill rotWithShape="1">
          <a:blip r:embed="rId3"/>
          <a:srcRect l="32219" t="35851" r="50686" b="26235"/>
          <a:stretch/>
        </p:blipFill>
        <p:spPr>
          <a:xfrm>
            <a:off x="986428" y="2931548"/>
            <a:ext cx="1563497" cy="1949546"/>
          </a:xfrm>
          <a:prstGeom prst="rect">
            <a:avLst/>
          </a:prstGeom>
        </p:spPr>
      </p:pic>
      <p:pic>
        <p:nvPicPr>
          <p:cNvPr id="7" name="İçerik Yer Tutucusu 3"/>
          <p:cNvPicPr>
            <a:picLocks noChangeAspect="1"/>
          </p:cNvPicPr>
          <p:nvPr/>
        </p:nvPicPr>
        <p:blipFill rotWithShape="1">
          <a:blip r:embed="rId4"/>
          <a:srcRect l="12445" t="24301" r="62267" b="31237"/>
          <a:stretch/>
        </p:blipFill>
        <p:spPr>
          <a:xfrm>
            <a:off x="986428" y="5070746"/>
            <a:ext cx="1841679" cy="172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531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77685" y="558086"/>
            <a:ext cx="8596668" cy="13208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r-TR" dirty="0" err="1" smtClean="0"/>
              <a:t>Code.org’a</a:t>
            </a:r>
            <a:r>
              <a:rPr lang="tr-TR" dirty="0" smtClean="0"/>
              <a:t> girdikten sonra «</a:t>
            </a:r>
            <a:r>
              <a:rPr lang="tr-TR" b="1" dirty="0" smtClean="0">
                <a:solidFill>
                  <a:srgbClr val="FFFF00"/>
                </a:solidFill>
              </a:rPr>
              <a:t>Öğrenciler</a:t>
            </a:r>
            <a:r>
              <a:rPr lang="tr-TR" dirty="0" smtClean="0"/>
              <a:t>» linkini tıklayın.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1" t="25296" r="1613"/>
          <a:stretch/>
        </p:blipFill>
        <p:spPr>
          <a:xfrm>
            <a:off x="677685" y="1970468"/>
            <a:ext cx="8596668" cy="347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811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77334" y="167425"/>
            <a:ext cx="8596668" cy="772733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Aşağıdaki Derslerden Birini Seçin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037" t="19324" r="15406" b="9670"/>
          <a:stretch/>
        </p:blipFill>
        <p:spPr>
          <a:xfrm>
            <a:off x="677334" y="1068946"/>
            <a:ext cx="8764556" cy="4700790"/>
          </a:xfrm>
          <a:prstGeom prst="rect">
            <a:avLst/>
          </a:prstGeom>
        </p:spPr>
      </p:pic>
      <p:sp>
        <p:nvSpPr>
          <p:cNvPr id="5" name="Unvan 1"/>
          <p:cNvSpPr txBox="1">
            <a:spLocks/>
          </p:cNvSpPr>
          <p:nvPr/>
        </p:nvSpPr>
        <p:spPr>
          <a:xfrm>
            <a:off x="677334" y="5898524"/>
            <a:ext cx="8596668" cy="77273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/>
              <a:t>Ders seçiminden sonra adım adım </a:t>
            </a:r>
            <a:r>
              <a:rPr lang="tr-TR" dirty="0" err="1" smtClean="0"/>
              <a:t>leveleri</a:t>
            </a:r>
            <a:r>
              <a:rPr lang="tr-TR" dirty="0" smtClean="0"/>
              <a:t> geçerek kendi kendinize öğrenmeye başlayın.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49750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8391" y="180304"/>
            <a:ext cx="8596668" cy="734096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sz="2800" b="1" dirty="0" smtClean="0">
                <a:solidFill>
                  <a:schemeClr val="tx1"/>
                </a:solidFill>
              </a:rPr>
              <a:t>Adım adım ilerleyerek oyun </a:t>
            </a:r>
            <a:r>
              <a:rPr lang="tr-TR" sz="2800" b="1" dirty="0" err="1" smtClean="0">
                <a:solidFill>
                  <a:schemeClr val="tx1"/>
                </a:solidFill>
              </a:rPr>
              <a:t>proglamaya</a:t>
            </a:r>
            <a:r>
              <a:rPr lang="tr-TR" sz="2800" b="1" dirty="0" smtClean="0">
                <a:solidFill>
                  <a:schemeClr val="tx1"/>
                </a:solidFill>
              </a:rPr>
              <a:t> adım atın.</a:t>
            </a:r>
            <a:endParaRPr lang="tr-TR" sz="2800" b="1" dirty="0">
              <a:solidFill>
                <a:schemeClr val="tx1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662" t="13351" r="9305" b="2422"/>
          <a:stretch/>
        </p:blipFill>
        <p:spPr>
          <a:xfrm>
            <a:off x="458391" y="1030311"/>
            <a:ext cx="8590578" cy="4700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669807"/>
      </p:ext>
    </p:extLst>
  </p:cSld>
  <p:clrMapOvr>
    <a:masterClrMapping/>
  </p:clrMapOvr>
</p:sld>
</file>

<file path=ppt/theme/theme1.xml><?xml version="1.0" encoding="utf-8"?>
<a:theme xmlns:a="http://schemas.openxmlformats.org/drawingml/2006/main" name="Kristal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</TotalTime>
  <Words>71</Words>
  <PresentationFormat>Geniş ekran</PresentationFormat>
  <Paragraphs>17</Paragraphs>
  <Slides>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9" baseType="lpstr">
      <vt:lpstr>Arial</vt:lpstr>
      <vt:lpstr>Trebuchet MS</vt:lpstr>
      <vt:lpstr>Wingdings 3</vt:lpstr>
      <vt:lpstr>Kristal</vt:lpstr>
      <vt:lpstr>Yaz Okulu Bilişim Dersi-1 CODE ORG / Dersler</vt:lpstr>
      <vt:lpstr>Geçen Dersimizde Code.org’a girip biraz gözatmıştık</vt:lpstr>
      <vt:lpstr>Code.org’a girdikten sonra «Öğrenciler» linkini tıklayın.</vt:lpstr>
      <vt:lpstr>Aşağıdaki Derslerden Birini Seçin</vt:lpstr>
      <vt:lpstr>Adım adım ilerleyerek oyun proglamaya adım atın.</vt:lpstr>
    </vt:vector>
  </TitlesOfParts>
  <Manager>www.sorubak.com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2017-06-14T14:22:18Z</dcterms:created>
  <dcterms:modified xsi:type="dcterms:W3CDTF">2017-06-14T14:31:16Z</dcterms:modified>
  <cp:category>www.sorubak.com</cp:category>
</cp:coreProperties>
</file>