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57" r:id="rId4"/>
    <p:sldId id="260" r:id="rId5"/>
    <p:sldId id="258" r:id="rId6"/>
    <p:sldId id="259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1872" y="-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D9-sIJ0MH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Yaz Okulu Bilişim Dersi-1</a:t>
            </a:r>
            <a:br>
              <a:rPr lang="tr-TR" dirty="0" smtClean="0"/>
            </a:br>
            <a:r>
              <a:rPr lang="tr-TR" dirty="0" smtClean="0"/>
              <a:t>CODE ORG /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Eğitim Kurumları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3114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197476"/>
            <a:ext cx="8596668" cy="84571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4400" dirty="0" err="1" smtClean="0"/>
              <a:t>Code.Org</a:t>
            </a:r>
            <a:r>
              <a:rPr lang="tr-TR" sz="4400" dirty="0" smtClean="0"/>
              <a:t> Nedir?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171977"/>
            <a:ext cx="8596668" cy="5100034"/>
          </a:xfrm>
        </p:spPr>
        <p:txBody>
          <a:bodyPr>
            <a:noAutofit/>
          </a:bodyPr>
          <a:lstStyle/>
          <a:p>
            <a:r>
              <a:rPr lang="tr-TR" sz="2800" dirty="0" smtClean="0"/>
              <a:t>Kendiniz oyun oynayarak yeni oyunlar yapmayı öğrenebileceğiniz bir öğrenme ortamıdır.</a:t>
            </a:r>
          </a:p>
          <a:p>
            <a:r>
              <a:rPr lang="tr-TR" sz="2800" dirty="0" smtClean="0"/>
              <a:t>Adım adım kodlar nasıl çalışır öğrenirsiniz</a:t>
            </a:r>
          </a:p>
          <a:p>
            <a:r>
              <a:rPr lang="tr-TR" sz="2800" dirty="0" smtClean="0"/>
              <a:t>Basit senaryoları canlandıracak kodları oluşturursunuz</a:t>
            </a:r>
          </a:p>
          <a:p>
            <a:r>
              <a:rPr lang="tr-TR" sz="2800" dirty="0" smtClean="0"/>
              <a:t>Code.org – Oyun Laboratuvarı Aşamaları geçtikçe size yeni görevler verir</a:t>
            </a:r>
          </a:p>
          <a:p>
            <a:r>
              <a:rPr lang="tr-TR" sz="2800" dirty="0" smtClean="0"/>
              <a:t>Bu adımların sonunda basit oyunları yapabildiğinizi görürsünüz.</a:t>
            </a:r>
          </a:p>
          <a:p>
            <a:r>
              <a:rPr lang="tr-TR" sz="2800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tr-TR" sz="2800" dirty="0" smtClean="0">
                <a:solidFill>
                  <a:schemeClr val="bg1"/>
                </a:solidFill>
                <a:hlinkClick r:id="rId2"/>
              </a:rPr>
              <a:t>www.youtube.com/watch?v=JD9-sIJ0MHo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424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İNTERNET TARAYICISINI AÇIP</a:t>
            </a:r>
            <a:br>
              <a:rPr lang="tr-TR" dirty="0" smtClean="0"/>
            </a:br>
            <a:r>
              <a:rPr lang="tr-TR" dirty="0" smtClean="0"/>
              <a:t>AŞAĞIDAKİ ADRESE GİRİN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87182" y="4407964"/>
            <a:ext cx="8596668" cy="121367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6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WWW.CODE.ORG</a:t>
            </a:r>
            <a:endParaRPr lang="tr-TR" sz="6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8" name="Picture 4" descr="CHRO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3701" y="2227215"/>
            <a:ext cx="1883934" cy="188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653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SİTENİN EN ALTINDA </a:t>
            </a:r>
            <a:br>
              <a:rPr lang="tr-TR" dirty="0" smtClean="0"/>
            </a:br>
            <a:r>
              <a:rPr lang="tr-TR" dirty="0" err="1" smtClean="0">
                <a:solidFill>
                  <a:srgbClr val="FFFF00"/>
                </a:solidFill>
              </a:rPr>
              <a:t>Code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Studio’yu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Keşfedin</a:t>
            </a:r>
            <a:r>
              <a:rPr lang="tr-TR" dirty="0" err="1" smtClean="0"/>
              <a:t>’e</a:t>
            </a:r>
            <a:r>
              <a:rPr lang="tr-TR" dirty="0" smtClean="0"/>
              <a:t> tıklayın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82" t="20983" r="1789" b="7015"/>
          <a:stretch/>
        </p:blipFill>
        <p:spPr>
          <a:xfrm>
            <a:off x="677334" y="2150772"/>
            <a:ext cx="8643174" cy="342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6929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</a:rPr>
              <a:t>Oyun Laboratuvarı</a:t>
            </a:r>
            <a:r>
              <a:rPr lang="tr-TR" dirty="0" smtClean="0"/>
              <a:t>’na Girin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181" t="24964" r="15744" b="18296"/>
          <a:stretch/>
        </p:blipFill>
        <p:spPr>
          <a:xfrm>
            <a:off x="677334" y="2150772"/>
            <a:ext cx="8674322" cy="389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0511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TEMA SEÇİN</a:t>
            </a:r>
            <a:br>
              <a:rPr lang="tr-TR" dirty="0" smtClean="0"/>
            </a:br>
            <a:r>
              <a:rPr lang="tr-TR" dirty="0" smtClean="0"/>
              <a:t>ilk ders için 1.temayı kullanın.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445" t="14015" r="13815"/>
          <a:stretch/>
        </p:blipFill>
        <p:spPr>
          <a:xfrm>
            <a:off x="2240924" y="2704563"/>
            <a:ext cx="5370490" cy="333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6720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9510" y="193184"/>
            <a:ext cx="9154492" cy="61040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Özetle Bu Derste Neler Yapacağız</a:t>
            </a:r>
            <a:endParaRPr lang="tr-TR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28604" y="1210614"/>
            <a:ext cx="5406740" cy="5585901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</a:p>
          <a:p>
            <a:pPr>
              <a:buFont typeface="+mj-lt"/>
              <a:buAutoNum type="arabicPeriod"/>
            </a:pPr>
            <a:endParaRPr lang="tr-TR" sz="4000" dirty="0"/>
          </a:p>
          <a:p>
            <a:pPr>
              <a:buFont typeface="+mj-lt"/>
              <a:buAutoNum type="arabicPeriod"/>
            </a:pPr>
            <a:endParaRPr lang="tr-TR" sz="4000" dirty="0" smtClean="0"/>
          </a:p>
          <a:p>
            <a:pPr>
              <a:buFont typeface="+mj-lt"/>
              <a:buAutoNum type="arabicPeriod"/>
            </a:pPr>
            <a:r>
              <a:rPr lang="tr-TR" sz="4000" dirty="0" smtClean="0"/>
              <a:t> </a:t>
            </a:r>
            <a:endParaRPr lang="tr-TR" sz="4000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5872766" y="1378039"/>
            <a:ext cx="3747752" cy="466332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3200" dirty="0"/>
              <a:t>Adım adım senden istenilenleri yap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/>
              <a:t>Sonraki aşamaya geç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/>
              <a:t>10. </a:t>
            </a:r>
            <a:r>
              <a:rPr lang="tr-TR" sz="3200" dirty="0" err="1"/>
              <a:t>Levelde</a:t>
            </a:r>
            <a:r>
              <a:rPr lang="tr-TR" sz="3200" dirty="0"/>
              <a:t> kendin </a:t>
            </a:r>
            <a:r>
              <a:rPr lang="tr-TR" sz="3200" dirty="0" err="1"/>
              <a:t>birşeyler</a:t>
            </a:r>
            <a:r>
              <a:rPr lang="tr-TR" sz="3200" dirty="0"/>
              <a:t> üret ve öğretmene göster.</a:t>
            </a:r>
          </a:p>
          <a:p>
            <a:pPr marL="514350" indent="-514350">
              <a:buFont typeface="+mj-lt"/>
              <a:buAutoNum type="arabicPeriod"/>
            </a:pPr>
            <a:endParaRPr lang="tr-TR" sz="3200" dirty="0"/>
          </a:p>
        </p:txBody>
      </p:sp>
      <p:pic>
        <p:nvPicPr>
          <p:cNvPr id="4" name="Picture 4" descr="CHRO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6428" y="949288"/>
            <a:ext cx="1035318" cy="103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2"/>
          <p:cNvSpPr txBox="1">
            <a:spLocks/>
          </p:cNvSpPr>
          <p:nvPr/>
        </p:nvSpPr>
        <p:spPr>
          <a:xfrm>
            <a:off x="986428" y="2130302"/>
            <a:ext cx="4637608" cy="6115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WWW.CODE.ORG</a:t>
            </a:r>
            <a:endParaRPr lang="tr-TR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İçerik Yer Tutucusu 3"/>
          <p:cNvPicPr>
            <a:picLocks noChangeAspect="1"/>
          </p:cNvPicPr>
          <p:nvPr/>
        </p:nvPicPr>
        <p:blipFill rotWithShape="1">
          <a:blip r:embed="rId3"/>
          <a:srcRect l="32219" t="35851" r="50686" b="26235"/>
          <a:stretch/>
        </p:blipFill>
        <p:spPr>
          <a:xfrm>
            <a:off x="986428" y="2931548"/>
            <a:ext cx="1563497" cy="1949546"/>
          </a:xfrm>
          <a:prstGeom prst="rect">
            <a:avLst/>
          </a:prstGeom>
        </p:spPr>
      </p:pic>
      <p:pic>
        <p:nvPicPr>
          <p:cNvPr id="7" name="İçerik Yer Tutucusu 3"/>
          <p:cNvPicPr>
            <a:picLocks noChangeAspect="1"/>
          </p:cNvPicPr>
          <p:nvPr/>
        </p:nvPicPr>
        <p:blipFill rotWithShape="1">
          <a:blip r:embed="rId4"/>
          <a:srcRect l="12445" t="24301" r="62267" b="31237"/>
          <a:stretch/>
        </p:blipFill>
        <p:spPr>
          <a:xfrm>
            <a:off x="986428" y="5070746"/>
            <a:ext cx="1841679" cy="17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9510021"/>
      </p:ext>
    </p:extLst>
  </p:cSld>
  <p:clrMapOvr>
    <a:masterClrMapping/>
  </p:clrMapOvr>
</p:sld>
</file>

<file path=ppt/theme/theme1.xml><?xml version="1.0" encoding="utf-8"?>
<a:theme xmlns:a="http://schemas.openxmlformats.org/drawingml/2006/main" name="Kristal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</TotalTime>
  <Words>95</Words>
  <Application>Microsoft Office PowerPoint</Application>
  <PresentationFormat>Özel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Kristal</vt:lpstr>
      <vt:lpstr>Yaz Okulu Bilişim Dersi-1 CODE ORG / </vt:lpstr>
      <vt:lpstr>Code.Org Nedir?</vt:lpstr>
      <vt:lpstr>İNTERNET TARAYICISINI AÇIP AŞAĞIDAKİ ADRESE GİRİN</vt:lpstr>
      <vt:lpstr>SİTENİN EN ALTINDA  Code Studio’yu Keşfedin’e tıklayın</vt:lpstr>
      <vt:lpstr>Oyun Laboratuvarı’na Girin</vt:lpstr>
      <vt:lpstr>TEMA SEÇİN ilk ders için 1.temayı kullanın.</vt:lpstr>
      <vt:lpstr>Özetle Bu Derste Neler Yapacağız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ronican</cp:lastModifiedBy>
  <cp:revision>1</cp:revision>
  <dcterms:created xsi:type="dcterms:W3CDTF">2017-06-14T13:00:43Z</dcterms:created>
  <dcterms:modified xsi:type="dcterms:W3CDTF">2018-02-21T12:36:13Z</dcterms:modified>
  <cp:category>www.sorubak.com</cp:category>
</cp:coreProperties>
</file>