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0" r:id="rId5"/>
    <p:sldId id="264" r:id="rId6"/>
    <p:sldId id="259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768E7-0AE6-45A5-94DE-925637FEC6C8}" type="datetimeFigureOut">
              <a:rPr lang="tr-TR" smtClean="0"/>
              <a:pPr/>
              <a:t>18/02/2018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940444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cap="all" dirty="0" smtClean="0">
                <a:ln w="9000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UNIT 6 MOVİE</a:t>
            </a:r>
            <a:endParaRPr lang="tr-TR" b="1" cap="all" dirty="0">
              <a:ln w="9000" cmpd="sng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err="1" smtClean="0"/>
              <a:t>Documentary</a:t>
            </a:r>
            <a:r>
              <a:rPr lang="tr-TR" sz="4800" b="1" dirty="0" smtClean="0"/>
              <a:t> Film</a:t>
            </a:r>
            <a:endParaRPr lang="tr-TR" sz="48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0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9"/>
            <a:ext cx="8929718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err="1" smtClean="0"/>
              <a:t>Romantice</a:t>
            </a:r>
            <a:r>
              <a:rPr lang="tr-TR" sz="4800" b="1" dirty="0" smtClean="0"/>
              <a:t> film</a:t>
            </a:r>
            <a:endParaRPr lang="tr-TR" sz="48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 descr="C:\Users\w7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8143932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ANİMATİON FİLM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9218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714488"/>
            <a:ext cx="7643866" cy="43577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HİSTORY FİLM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42" name="Picture 2" descr="C:\Users\w7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7715304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DİNLEDİĞİNİZ VE İZLEDİĞİNİZ İÇİN TEŞEKKÜRLER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Kalp"/>
          <p:cNvSpPr/>
          <p:nvPr/>
        </p:nvSpPr>
        <p:spPr>
          <a:xfrm>
            <a:off x="0" y="1714488"/>
            <a:ext cx="8715404" cy="435771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  <a:reflection blurRad="6350" stA="50000" endA="300" endPos="55500" dist="101600" dir="5400000" sy="-100000" algn="bl" rotWithShape="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cene3d>
              <a:camera prst="isometricOffAxis1Right"/>
              <a:lightRig rig="threePt" dir="t"/>
            </a:scene3d>
          </a:bodyPr>
          <a:lstStyle/>
          <a:p>
            <a:r>
              <a:rPr lang="tr-TR" dirty="0" smtClean="0"/>
              <a:t>HAZIRLAYAN</a:t>
            </a:r>
          </a:p>
          <a:p>
            <a:endParaRPr lang="tr-TR" dirty="0"/>
          </a:p>
          <a:p>
            <a:pPr algn="ctr"/>
            <a:r>
              <a:rPr lang="tr-TR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İLAYDA KAYGISIZ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SESSİZ OL VE DİKKATLİ İZLE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LÜTFEN SESSİZ OL…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w7\Desktop\STİCKERS\emoticon-happy-making-silence-sign-vector-6147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7429552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COMEDY FİLM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w7\Desktop\oyun_13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9215502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Horror</a:t>
            </a:r>
            <a:r>
              <a:rPr lang="tr-TR" dirty="0" smtClean="0"/>
              <a:t> film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w7\Desktop\horror-oct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1500174"/>
            <a:ext cx="9286907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Action</a:t>
            </a:r>
            <a:r>
              <a:rPr lang="tr-TR" dirty="0" smtClean="0"/>
              <a:t> film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8715404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ADVENTURE FİLM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73225"/>
            <a:ext cx="8286807" cy="47561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DRAM FİLM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8358213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38</Words>
  <PresentationFormat>Ekran Gösterisi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UNIT 6 MOVİE</vt:lpstr>
      <vt:lpstr>SESSİZ OL VE DİKKATLİ İZLE</vt:lpstr>
      <vt:lpstr>LÜTFEN SESSİZ OL…</vt:lpstr>
      <vt:lpstr>Slayt 4</vt:lpstr>
      <vt:lpstr>COMEDY FİLM</vt:lpstr>
      <vt:lpstr>Horror film</vt:lpstr>
      <vt:lpstr>Action film</vt:lpstr>
      <vt:lpstr>ADVENTURE FİLM</vt:lpstr>
      <vt:lpstr>DRAM FİLM</vt:lpstr>
      <vt:lpstr>Documentary Film</vt:lpstr>
      <vt:lpstr>Romantice film</vt:lpstr>
      <vt:lpstr>ANİMATİON FİLM</vt:lpstr>
      <vt:lpstr>HİSTORY FİLM</vt:lpstr>
      <vt:lpstr>DİNLEDİĞİNİZ VE İZLEDİĞİNİZ İÇİN TEŞEKKÜRLER</vt:lpstr>
      <vt:lpstr>Slayt 15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2017-04-02T12:11:30Z</dcterms:created>
  <dcterms:modified xsi:type="dcterms:W3CDTF">2018-02-18T09:19:04Z</dcterms:modified>
  <cp:category>www.sorubak.com</cp:category>
</cp:coreProperties>
</file>