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err="1" smtClean="0"/>
              <a:t>Mblock</a:t>
            </a:r>
            <a:r>
              <a:rPr lang="tr-TR" sz="6600" b="1" dirty="0" smtClean="0"/>
              <a:t> Olaylar</a:t>
            </a:r>
            <a:endParaRPr lang="tr-TR" sz="66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195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7584" y="296214"/>
            <a:ext cx="10588616" cy="6948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Olaylar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Metin Yer Tutucusu 6"/>
          <p:cNvSpPr>
            <a:spLocks noGrp="1"/>
          </p:cNvSpPr>
          <p:nvPr>
            <p:ph type="body" idx="1"/>
          </p:nvPr>
        </p:nvSpPr>
        <p:spPr>
          <a:xfrm>
            <a:off x="917584" y="1148838"/>
            <a:ext cx="5079991" cy="8239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OLAYLAR NE İŞE YARAR?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685800" y="2137894"/>
            <a:ext cx="5311775" cy="4080792"/>
          </a:xfrm>
        </p:spPr>
        <p:txBody>
          <a:bodyPr>
            <a:normAutofit/>
          </a:bodyPr>
          <a:lstStyle/>
          <a:p>
            <a:r>
              <a:rPr lang="tr-TR" sz="3200" dirty="0" smtClean="0"/>
              <a:t>M BLOCK’TA HANGİ DURUMDA NE YAPILACAĞINI BELİRLEDİĞİMİZ BÖLÜMDÜR.</a:t>
            </a:r>
            <a:endParaRPr lang="tr-TR" sz="3200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sz="quarter" idx="3"/>
          </p:nvPr>
        </p:nvSpPr>
        <p:spPr>
          <a:xfrm>
            <a:off x="6400800" y="1148838"/>
            <a:ext cx="5105400" cy="8239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dirty="0" smtClean="0"/>
              <a:t>M BLOCK’TA AŞAĞIDAKİ OLAYLAR VAR;</a:t>
            </a:r>
            <a:endParaRPr lang="tr-TR" dirty="0"/>
          </a:p>
        </p:txBody>
      </p:sp>
      <p:pic>
        <p:nvPicPr>
          <p:cNvPr id="6" name="İçerik Yer Tutucusu 3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39054" t="30486" r="41871" b="10081"/>
          <a:stretch/>
        </p:blipFill>
        <p:spPr>
          <a:xfrm>
            <a:off x="6400800" y="2130549"/>
            <a:ext cx="2777121" cy="460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40946" y="231820"/>
            <a:ext cx="5865254" cy="730079"/>
          </a:xfrm>
        </p:spPr>
        <p:txBody>
          <a:bodyPr>
            <a:normAutofit fontScale="90000"/>
          </a:bodyPr>
          <a:lstStyle/>
          <a:p>
            <a:r>
              <a:rPr lang="tr-TR" sz="4400" b="1" dirty="0" smtClean="0">
                <a:solidFill>
                  <a:schemeClr val="accent2">
                    <a:lumMod val="75000"/>
                  </a:schemeClr>
                </a:solidFill>
              </a:rPr>
              <a:t>ÖRNEK BİR PROGRAM</a:t>
            </a:r>
            <a:endParaRPr lang="tr-TR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2276" y="895900"/>
            <a:ext cx="10779617" cy="573672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7868992" y="4649271"/>
            <a:ext cx="4018208" cy="1200329"/>
          </a:xfrm>
          <a:prstGeom prst="rect">
            <a:avLst/>
          </a:prstGeom>
          <a:solidFill>
            <a:srgbClr val="FF0066">
              <a:alpha val="52157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</a:rPr>
              <a:t>!!!</a:t>
            </a:r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/>
              <a:t>BU PROGRAMIN NE YAPTIĞINI DEFTERİNİZE YAZINIZ…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12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80304" y="154547"/>
            <a:ext cx="11822806" cy="48939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tr-TR" sz="2400" b="1" dirty="0" smtClean="0">
                <a:solidFill>
                  <a:srgbClr val="00B050"/>
                </a:solidFill>
              </a:rPr>
              <a:t>Bilgisayarımıza yazıp çalıştırdıktan sonra deftere aktaralım</a:t>
            </a:r>
            <a:endParaRPr lang="tr-TR" sz="2400" b="1" dirty="0">
              <a:solidFill>
                <a:srgbClr val="00B050"/>
              </a:solidFill>
            </a:endParaRPr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304" y="746976"/>
            <a:ext cx="11423561" cy="60881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57292" t="13736" r="17072" b="56919"/>
          <a:stretch/>
        </p:blipFill>
        <p:spPr>
          <a:xfrm>
            <a:off x="8757634" y="2773598"/>
            <a:ext cx="3335628" cy="203486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4"/>
          <a:srcRect l="56104" t="11508" r="18259" b="64719"/>
          <a:stretch/>
        </p:blipFill>
        <p:spPr>
          <a:xfrm>
            <a:off x="8757634" y="4997523"/>
            <a:ext cx="3335628" cy="164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88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dirty="0" smtClean="0"/>
              <a:t>Örnekleri Deftere yazalım</a:t>
            </a:r>
            <a:endParaRPr lang="tr-TR" sz="4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tr-TR" sz="3200" dirty="0" smtClean="0"/>
          </a:p>
          <a:p>
            <a:pPr marL="0" indent="0" algn="just">
              <a:buNone/>
            </a:pPr>
            <a:r>
              <a:rPr lang="tr-TR" sz="3200" dirty="0" smtClean="0"/>
              <a:t>Örnekler klasöründeki haftanın </a:t>
            </a:r>
            <a:r>
              <a:rPr lang="tr-TR" sz="3200" dirty="0"/>
              <a:t>örneklerini </a:t>
            </a:r>
            <a:r>
              <a:rPr lang="tr-TR" sz="3200" dirty="0" smtClean="0"/>
              <a:t>inceleyin, Beğendiğiniz en az </a:t>
            </a:r>
            <a:r>
              <a:rPr lang="tr-TR" sz="3200" dirty="0" smtClean="0"/>
              <a:t>iki </a:t>
            </a:r>
            <a:r>
              <a:rPr lang="tr-TR" sz="3200" dirty="0" smtClean="0"/>
              <a:t>tanesini defterinize yazın.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98071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TM04033937[[fn=Uçak İzi]]</Template>
  <TotalTime>326</TotalTime>
  <Words>60</Words>
  <PresentationFormat>Geniş ekran</PresentationFormat>
  <Paragraphs>13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8" baseType="lpstr">
      <vt:lpstr>Arial</vt:lpstr>
      <vt:lpstr>Century Gothic</vt:lpstr>
      <vt:lpstr>Uçak İzi</vt:lpstr>
      <vt:lpstr>Mblock Olaylar</vt:lpstr>
      <vt:lpstr>Olaylar</vt:lpstr>
      <vt:lpstr>ÖRNEK BİR PROGRAM</vt:lpstr>
      <vt:lpstr>Bilgisayarımıza yazıp çalıştırdıktan sonra deftere aktaralım</vt:lpstr>
      <vt:lpstr>Örnekleri Deftere yazalım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2017-02-27T09:43:30Z</dcterms:created>
  <dcterms:modified xsi:type="dcterms:W3CDTF">2017-03-21T08:16:51Z</dcterms:modified>
  <cp:category>www.sorubak.com</cp:category>
</cp:coreProperties>
</file>