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3" r:id="rId5"/>
    <p:sldId id="265" r:id="rId6"/>
    <p:sldId id="264" r:id="rId7"/>
    <p:sldId id="262" r:id="rId8"/>
    <p:sldId id="266" r:id="rId9"/>
    <p:sldId id="267" r:id="rId10"/>
    <p:sldId id="268" r:id="rId11"/>
    <p:sldId id="260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65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772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74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15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7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64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3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322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38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23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07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3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9182" y="136478"/>
            <a:ext cx="11969087" cy="60196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60784" t="18220" r="2500" b="28297"/>
          <a:stretch/>
        </p:blipFill>
        <p:spPr>
          <a:xfrm>
            <a:off x="2702255" y="368490"/>
            <a:ext cx="7083396" cy="5787654"/>
          </a:xfrm>
          <a:prstGeom prst="rect">
            <a:avLst/>
          </a:prstGeom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 Erdinç Dönmez, Serdar Durmuş</a:t>
            </a:r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696668"/>
          </a:xfrm>
        </p:spPr>
        <p:txBody>
          <a:bodyPr>
            <a:normAutofit/>
          </a:bodyPr>
          <a:lstStyle/>
          <a:p>
            <a:r>
              <a:rPr lang="tr-TR" sz="8800" b="1" dirty="0" err="1" smtClean="0"/>
              <a:t>mBlock’da</a:t>
            </a:r>
            <a:r>
              <a:rPr lang="tr-TR" sz="8800" b="1" dirty="0" smtClean="0"/>
              <a:t> Kontroller</a:t>
            </a:r>
            <a:br>
              <a:rPr lang="tr-TR" sz="8800" b="1" dirty="0" smtClean="0"/>
            </a:br>
            <a:r>
              <a:rPr lang="tr-TR" sz="8800" b="1" dirty="0" smtClean="0"/>
              <a:t>(</a:t>
            </a:r>
            <a:r>
              <a:rPr lang="tr-TR" sz="8800" b="1" dirty="0" smtClean="0">
                <a:solidFill>
                  <a:srgbClr val="FFC000"/>
                </a:solidFill>
              </a:rPr>
              <a:t>Eğer ve Döngüler</a:t>
            </a:r>
            <a:r>
              <a:rPr lang="tr-TR" sz="8800" b="1" dirty="0" smtClean="0"/>
              <a:t>)</a:t>
            </a:r>
            <a:endParaRPr lang="tr-TR" sz="8800" b="1" dirty="0"/>
          </a:p>
        </p:txBody>
      </p:sp>
    </p:spTree>
    <p:extLst>
      <p:ext uri="{BB962C8B-B14F-4D97-AF65-F5344CB8AC3E}">
        <p14:creationId xmlns:p14="http://schemas.microsoft.com/office/powerpoint/2010/main" val="755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3644" y="2085975"/>
            <a:ext cx="4705350" cy="354330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53300" y="1857375"/>
            <a:ext cx="2667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69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Örnekleri Deftere yazalım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 klasöründeki «Eğer ve Döngüler» örneklerini </a:t>
            </a:r>
            <a:r>
              <a:rPr lang="tr-TR" dirty="0" smtClean="0"/>
              <a:t>inceleyiniz, Beğendiğiniz en az üç tanesini defterinize yazın.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63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314325"/>
            <a:ext cx="12087225" cy="6229350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 flipV="1">
            <a:off x="3138985" y="1514901"/>
            <a:ext cx="2934269" cy="7506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1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12"/>
          <p:cNvSpPr txBox="1">
            <a:spLocks/>
          </p:cNvSpPr>
          <p:nvPr/>
        </p:nvSpPr>
        <p:spPr>
          <a:xfrm>
            <a:off x="6185505" y="3254296"/>
            <a:ext cx="4350567" cy="285636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7546" y="0"/>
            <a:ext cx="11586950" cy="6823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Döngü </a:t>
            </a:r>
            <a:r>
              <a:rPr lang="tr-TR" dirty="0" smtClean="0"/>
              <a:t>kullanmadan ve kullanarak kare çizelim?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27546" y="682385"/>
            <a:ext cx="11586950" cy="10235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Futbol sahası olarak çizdiğimiz bir alanda bir karakterin 5 tur atmasını istiyoruz.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Bunun </a:t>
            </a:r>
            <a:r>
              <a:rPr lang="tr-TR" b="1" dirty="0">
                <a:solidFill>
                  <a:srgbClr val="FF0000"/>
                </a:solidFill>
              </a:rPr>
              <a:t>için aşağıdaki iki komut ta aynı işi yapar. </a:t>
            </a:r>
          </a:p>
          <a:p>
            <a:r>
              <a:rPr lang="tr-TR" b="1" dirty="0">
                <a:solidFill>
                  <a:srgbClr val="FF0000"/>
                </a:solidFill>
              </a:rPr>
              <a:t>Peki bunun yerine 5 tur değil de 350 tur diyecek </a:t>
            </a:r>
            <a:r>
              <a:rPr lang="tr-TR" b="1" dirty="0" smtClean="0">
                <a:solidFill>
                  <a:srgbClr val="FF0000"/>
                </a:solidFill>
              </a:rPr>
              <a:t>olursak </a:t>
            </a:r>
            <a:r>
              <a:rPr lang="tr-TR" b="1" dirty="0">
                <a:solidFill>
                  <a:srgbClr val="FF0000"/>
                </a:solidFill>
              </a:rPr>
              <a:t>o zaman birinci kullanım bizim için zor olacaktır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" name="İçerik Yer Tutucusu 18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58708" t="19389" r="27747" b="56751"/>
          <a:stretch/>
        </p:blipFill>
        <p:spPr>
          <a:xfrm>
            <a:off x="6905771" y="3321980"/>
            <a:ext cx="2934267" cy="2754619"/>
          </a:xfrm>
          <a:prstGeom prst="rect">
            <a:avLst/>
          </a:prstGeom>
        </p:spPr>
      </p:pic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36728" y="1996180"/>
            <a:ext cx="5598312" cy="411448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dirty="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/>
          <a:srcRect l="59580" t="14326" r="26574" b="37453"/>
          <a:stretch/>
        </p:blipFill>
        <p:spPr>
          <a:xfrm>
            <a:off x="2184663" y="2245057"/>
            <a:ext cx="2032495" cy="377243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/>
          <a:srcRect l="4406" t="15704" r="85629" b="60284"/>
          <a:stretch/>
        </p:blipFill>
        <p:spPr>
          <a:xfrm>
            <a:off x="737661" y="2251883"/>
            <a:ext cx="1296537" cy="166502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4"/>
          <a:srcRect l="56119" t="13342" r="1609" b="67566"/>
          <a:stretch/>
        </p:blipFill>
        <p:spPr>
          <a:xfrm>
            <a:off x="6185505" y="1780335"/>
            <a:ext cx="5500048" cy="132383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367623" y="2364321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1</a:t>
            </a:r>
            <a:endParaRPr lang="tr-TR" sz="6600" dirty="0"/>
          </a:p>
        </p:txBody>
      </p:sp>
      <p:sp>
        <p:nvSpPr>
          <p:cNvPr id="18" name="Oval 17"/>
          <p:cNvSpPr/>
          <p:nvPr/>
        </p:nvSpPr>
        <p:spPr>
          <a:xfrm>
            <a:off x="9886778" y="4751505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2</a:t>
            </a:r>
            <a:endParaRPr lang="tr-TR" sz="6600" dirty="0"/>
          </a:p>
        </p:txBody>
      </p:sp>
      <p:sp>
        <p:nvSpPr>
          <p:cNvPr id="22" name="Oval 21"/>
          <p:cNvSpPr/>
          <p:nvPr/>
        </p:nvSpPr>
        <p:spPr>
          <a:xfrm>
            <a:off x="5400589" y="4478550"/>
            <a:ext cx="1268902" cy="11841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=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1594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İç içe kareler çizelim.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194" y="1969093"/>
            <a:ext cx="2134051" cy="40227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368" y="1956392"/>
            <a:ext cx="2314575" cy="39147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929" y="2089742"/>
            <a:ext cx="4762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1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7198" y="1846263"/>
            <a:ext cx="4718242" cy="4022725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565223" y="1846263"/>
            <a:ext cx="2243155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864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580" y="2302491"/>
            <a:ext cx="3571875" cy="32194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396" y="1911966"/>
            <a:ext cx="48196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18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/>
          <a:srcRect l="650" t="9919" r="57685" b="28694"/>
          <a:stretch/>
        </p:blipFill>
        <p:spPr>
          <a:xfrm>
            <a:off x="5677469" y="2033392"/>
            <a:ext cx="5104263" cy="4189862"/>
          </a:xfrm>
          <a:prstGeom prst="rect">
            <a:avLst/>
          </a:prstGeom>
        </p:spPr>
      </p:pic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068" t="14997" r="13996" b="36613"/>
          <a:stretch/>
        </p:blipFill>
        <p:spPr>
          <a:xfrm>
            <a:off x="1097280" y="2157267"/>
            <a:ext cx="2622658" cy="39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57400"/>
            <a:ext cx="4743450" cy="3600450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62838" y="2671763"/>
            <a:ext cx="24479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5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8406" y="2076450"/>
            <a:ext cx="4695825" cy="356235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99218" y="1846263"/>
            <a:ext cx="2375164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18145"/>
      </p:ext>
    </p:extLst>
  </p:cSld>
  <p:clrMapOvr>
    <a:masterClrMapping/>
  </p:clrMapOvr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466</TotalTime>
  <Words>89</Words>
  <PresentationFormat>Geniş ekran</PresentationFormat>
  <Paragraphs>12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Geçmişe bakış</vt:lpstr>
      <vt:lpstr>mBlock’da Kontroller (Eğer ve Döngüler)</vt:lpstr>
      <vt:lpstr>PowerPoint Sunusu</vt:lpstr>
      <vt:lpstr>Döngü kullanmadan ve kullanarak kare çizelim?</vt:lpstr>
      <vt:lpstr>İç içe kareler çizelim.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Örnekleri Deftere yazalım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2017-02-13T14:29:04Z</dcterms:created>
  <dcterms:modified xsi:type="dcterms:W3CDTF">2018-02-19T06:56:53Z</dcterms:modified>
  <cp:category>www.sorubak.com</cp:category>
</cp:coreProperties>
</file>