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60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658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7725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6744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6153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67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364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9230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3220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438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2230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8075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3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09182" y="136478"/>
            <a:ext cx="11969087" cy="601966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60784" t="57844" r="2500" b="28297"/>
          <a:stretch/>
        </p:blipFill>
        <p:spPr>
          <a:xfrm>
            <a:off x="2584782" y="4478037"/>
            <a:ext cx="7083396" cy="1499738"/>
          </a:xfrm>
          <a:prstGeom prst="rect">
            <a:avLst/>
          </a:prstGeom>
        </p:spPr>
      </p:pic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00051" y="4100778"/>
            <a:ext cx="10058400" cy="1143000"/>
          </a:xfrm>
        </p:spPr>
        <p:txBody>
          <a:bodyPr/>
          <a:lstStyle/>
          <a:p>
            <a:r>
              <a:rPr lang="tr-TR" dirty="0" smtClean="0"/>
              <a:t>Evrensel Bilişim Zümresi Erdinç Dönmez, Serdar Durmuş</a:t>
            </a:r>
            <a:endParaRPr lang="tr-TR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097280" y="404110"/>
            <a:ext cx="10058400" cy="3696668"/>
          </a:xfrm>
        </p:spPr>
        <p:txBody>
          <a:bodyPr>
            <a:normAutofit/>
          </a:bodyPr>
          <a:lstStyle/>
          <a:p>
            <a:r>
              <a:rPr lang="tr-TR" sz="8800" b="1" dirty="0" err="1" smtClean="0"/>
              <a:t>mBlock’da</a:t>
            </a:r>
            <a:r>
              <a:rPr lang="tr-TR" sz="8800" b="1" dirty="0" smtClean="0"/>
              <a:t> Kontroller</a:t>
            </a:r>
            <a:br>
              <a:rPr lang="tr-TR" sz="8800" b="1" dirty="0" smtClean="0"/>
            </a:br>
            <a:r>
              <a:rPr lang="tr-TR" sz="8800" b="1" dirty="0" smtClean="0"/>
              <a:t>(</a:t>
            </a:r>
            <a:r>
              <a:rPr lang="tr-TR" sz="8800" b="1" dirty="0" smtClean="0">
                <a:solidFill>
                  <a:srgbClr val="FFC000"/>
                </a:solidFill>
              </a:rPr>
              <a:t>Eğer Kullanımı UYGULAMALARI</a:t>
            </a:r>
            <a:r>
              <a:rPr lang="tr-TR" sz="8800" b="1" dirty="0" smtClean="0"/>
              <a:t>)</a:t>
            </a:r>
            <a:endParaRPr lang="tr-TR" sz="8800" b="1" dirty="0"/>
          </a:p>
        </p:txBody>
      </p:sp>
    </p:spTree>
    <p:extLst>
      <p:ext uri="{BB962C8B-B14F-4D97-AF65-F5344CB8AC3E}">
        <p14:creationId xmlns:p14="http://schemas.microsoft.com/office/powerpoint/2010/main" val="7550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" y="314325"/>
            <a:ext cx="12087225" cy="6229350"/>
          </a:xfrm>
          <a:prstGeom prst="rect">
            <a:avLst/>
          </a:prstGeom>
        </p:spPr>
      </p:pic>
      <p:cxnSp>
        <p:nvCxnSpPr>
          <p:cNvPr id="6" name="Düz Ok Bağlayıcısı 5"/>
          <p:cNvCxnSpPr/>
          <p:nvPr/>
        </p:nvCxnSpPr>
        <p:spPr>
          <a:xfrm flipV="1">
            <a:off x="3138985" y="1514901"/>
            <a:ext cx="2934269" cy="75062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1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3192370"/>
            <a:ext cx="4102407" cy="3097400"/>
          </a:xfrm>
          <a:prstGeom prst="rect">
            <a:avLst/>
          </a:prstGeom>
        </p:spPr>
      </p:pic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-1" b="43156"/>
          <a:stretch/>
        </p:blipFill>
        <p:spPr>
          <a:xfrm>
            <a:off x="4217159" y="1891874"/>
            <a:ext cx="3557532" cy="3931500"/>
          </a:xfrm>
          <a:prstGeom prst="rect">
            <a:avLst/>
          </a:prstGeom>
        </p:spPr>
      </p:pic>
      <p:pic>
        <p:nvPicPr>
          <p:cNvPr id="9" name="İçerik Yer Tutucusu 7"/>
          <p:cNvPicPr>
            <a:picLocks noChangeAspect="1"/>
          </p:cNvPicPr>
          <p:nvPr/>
        </p:nvPicPr>
        <p:blipFill rotWithShape="1">
          <a:blip r:embed="rId3"/>
          <a:srcRect t="50399"/>
          <a:stretch/>
        </p:blipFill>
        <p:spPr>
          <a:xfrm>
            <a:off x="7889443" y="1891874"/>
            <a:ext cx="4077062" cy="393150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53" y="69445"/>
            <a:ext cx="4091054" cy="305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970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94594" y="2071688"/>
            <a:ext cx="4743450" cy="3571875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28096" y="2069486"/>
            <a:ext cx="4517408" cy="357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88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Örnekleri Deftere yazalım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Örnekler klasöründeki «Eğer ve Döngüler» örneklerini </a:t>
            </a:r>
            <a:r>
              <a:rPr lang="tr-TR" dirty="0" smtClean="0"/>
              <a:t>inceleyiniz, Beğendiğiniz en az üç tanesini defterinize yazın.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5630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588</TotalTime>
  <Words>31</Words>
  <PresentationFormat>Geniş ekran</PresentationFormat>
  <Paragraphs>4</Paragraphs>
  <Slides>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8" baseType="lpstr">
      <vt:lpstr>Calibri</vt:lpstr>
      <vt:lpstr>Calibri Light</vt:lpstr>
      <vt:lpstr>Geçmişe bakış</vt:lpstr>
      <vt:lpstr>mBlock’da Kontroller (Eğer Kullanımı UYGULAMALARI)</vt:lpstr>
      <vt:lpstr>PowerPoint Sunusu</vt:lpstr>
      <vt:lpstr>PowerPoint Sunusu</vt:lpstr>
      <vt:lpstr>PowerPoint Sunusu</vt:lpstr>
      <vt:lpstr>Örnekleri Deftere yazalım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2017-02-13T14:29:04Z</dcterms:created>
  <dcterms:modified xsi:type="dcterms:W3CDTF">2018-02-19T13:08:22Z</dcterms:modified>
  <cp:category>www.sorubak.com</cp:category>
</cp:coreProperties>
</file>