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Hareket komutları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okulları – bilişim </a:t>
            </a:r>
            <a:r>
              <a:rPr lang="tr-TR" dirty="0" smtClean="0"/>
              <a:t>zümresi – Erdinç dönmez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94116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\\</a:t>
            </a:r>
            <a:r>
              <a:rPr lang="tr-TR" dirty="0" smtClean="0"/>
              <a:t>anamasa2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61230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685801" y="183524"/>
            <a:ext cx="10396882" cy="1158140"/>
          </a:xfrm>
        </p:spPr>
        <p:txBody>
          <a:bodyPr/>
          <a:lstStyle/>
          <a:p>
            <a:endParaRPr lang="tr-TR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85801" y="1535716"/>
            <a:ext cx="4418341" cy="3311525"/>
          </a:xfrm>
          <a:prstGeom prst="rect">
            <a:avLst/>
          </a:prstGeom>
        </p:spPr>
      </p:pic>
      <p:pic>
        <p:nvPicPr>
          <p:cNvPr id="8" name="İçerik Yer Tutucusu 7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8082308" y="3829811"/>
            <a:ext cx="1800225" cy="169545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2971" y="1535716"/>
            <a:ext cx="1909046" cy="211432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2971" y="3679923"/>
            <a:ext cx="1909046" cy="183720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2308" y="1535717"/>
            <a:ext cx="2790177" cy="227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16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6483" y="685800"/>
            <a:ext cx="10956200" cy="115814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6483" y="1886208"/>
            <a:ext cx="4638700" cy="3488377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5309239" y="152178"/>
            <a:ext cx="2571736" cy="262965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9028" y="3051220"/>
            <a:ext cx="3263620" cy="238776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9873" y="3738089"/>
            <a:ext cx="2123537" cy="1700891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1773" y="152178"/>
            <a:ext cx="2133601" cy="344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76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 </a:t>
            </a:r>
            <a:r>
              <a:rPr lang="tr-TR" dirty="0" err="1" smtClean="0"/>
              <a:t>bimiştir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Örnekleri çalıştırıp defterinize geçiriniz.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608786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a Olay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TM04033927[[fn=Ana Olay]]</Template>
  <TotalTime>185</TotalTime>
  <Words>20</Words>
  <PresentationFormat>Geniş ekran</PresentationFormat>
  <Paragraphs>5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8" baseType="lpstr">
      <vt:lpstr>Arial</vt:lpstr>
      <vt:lpstr>Impact</vt:lpstr>
      <vt:lpstr>Ana Olay</vt:lpstr>
      <vt:lpstr>Hareket komutları</vt:lpstr>
      <vt:lpstr>\\anamasa2</vt:lpstr>
      <vt:lpstr>PowerPoint Sunusu</vt:lpstr>
      <vt:lpstr>PowerPoint Sunusu</vt:lpstr>
      <vt:lpstr>Sunu bimiştir.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2017-04-04T07:36:07Z</dcterms:created>
  <dcterms:modified xsi:type="dcterms:W3CDTF">2018-02-19T13:57:00Z</dcterms:modified>
  <cp:category>www.sorubak.com</cp:category>
</cp:coreProperties>
</file>