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61" r:id="rId4"/>
    <p:sldId id="262" r:id="rId5"/>
    <p:sldId id="263" r:id="rId6"/>
    <p:sldId id="264" r:id="rId7"/>
    <p:sldId id="265" r:id="rId8"/>
    <p:sldId id="266" r:id="rId9"/>
    <p:sldId id="260" r:id="rId1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57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3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71600" y="1803405"/>
            <a:ext cx="9448800" cy="1825096"/>
          </a:xfrm>
        </p:spPr>
        <p:txBody>
          <a:bodyPr anchor="b">
            <a:normAutofit/>
          </a:bodyPr>
          <a:lstStyle>
            <a:lvl1pPr algn="l">
              <a:defRPr sz="60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632201"/>
            <a:ext cx="9448800" cy="685800"/>
          </a:xfrm>
        </p:spPr>
        <p:txBody>
          <a:bodyPr>
            <a:normAutofit/>
          </a:bodyPr>
          <a:lstStyle>
            <a:lvl1pPr marL="0" indent="0" algn="l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r-TR" smtClean="0"/>
              <a:t>Asıl alt başlık stilini düzenlemek için tıklatın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09561" y="4314328"/>
            <a:ext cx="2910840" cy="374642"/>
          </a:xfrm>
        </p:spPr>
        <p:txBody>
          <a:bodyPr/>
          <a:lstStyle/>
          <a:p>
            <a:fld id="{48A87A34-81AB-432B-8DAE-1953F412C126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371600" y="4323845"/>
            <a:ext cx="6400800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077200" y="1430866"/>
            <a:ext cx="2743200" cy="365125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Yazılı Panoramik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77" y="4697360"/>
            <a:ext cx="10822034" cy="819355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1727" y="941439"/>
            <a:ext cx="10821840" cy="3478161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5516715"/>
            <a:ext cx="10820400" cy="701969"/>
          </a:xfrm>
        </p:spPr>
        <p:txBody>
          <a:bodyPr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Başlık ve Resim Yazıs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C3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753532"/>
            <a:ext cx="10820400" cy="2802467"/>
          </a:xfrm>
        </p:spPr>
        <p:txBody>
          <a:bodyPr anchor="ctr"/>
          <a:lstStyle>
            <a:lvl1pPr algn="l"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649133"/>
            <a:ext cx="10130516" cy="999067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814452" y="381000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48A87A34-81AB-432B-8DAE-1953F412C126}" type="datetimeFigureOut">
              <a:rPr lang="en-US" dirty="0"/>
              <a:pPr/>
              <a:t>2/19/2018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9941"/>
            <a:ext cx="6991492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Resim Yazılı Alın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C3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467" y="753533"/>
            <a:ext cx="10151533" cy="2604495"/>
          </a:xfrm>
        </p:spPr>
        <p:txBody>
          <a:bodyPr anchor="ctr"/>
          <a:lstStyle>
            <a:lvl1pPr algn="l"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303865" y="3365556"/>
            <a:ext cx="9592736" cy="44444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959862"/>
            <a:ext cx="10151533" cy="679871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814452" y="381000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48A87A34-81AB-432B-8DAE-1953F412C126}" type="datetimeFigureOut">
              <a:rPr lang="en-US" dirty="0"/>
              <a:pPr/>
              <a:t>2/19/2018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9941"/>
            <a:ext cx="6991492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476250" y="93345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984230" y="270129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İsim Kar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3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495" y="1124701"/>
            <a:ext cx="10146186" cy="2511835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648315"/>
            <a:ext cx="10144654" cy="999885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814452" y="378883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48A87A34-81AB-432B-8DAE-1953F412C126}" type="datetimeFigureOut">
              <a:rPr lang="en-US" dirty="0"/>
              <a:pPr/>
              <a:t>2/19/2018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8883"/>
            <a:ext cx="6991492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Sütu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2895600" y="761999"/>
            <a:ext cx="8610599" cy="1303867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85800" y="2202080"/>
            <a:ext cx="3456432" cy="617320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5799" y="2904565"/>
            <a:ext cx="3456432" cy="331413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368800" y="2201333"/>
            <a:ext cx="3456432" cy="626534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366858" y="2904067"/>
            <a:ext cx="3456432" cy="331461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8051800" y="2192866"/>
            <a:ext cx="3456432" cy="626534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8051801" y="2904565"/>
            <a:ext cx="3456432" cy="331413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Resim Sütu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2895600" y="762000"/>
            <a:ext cx="8610599" cy="1295400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88618" y="4191000"/>
            <a:ext cx="3451582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8618" y="2362200"/>
            <a:ext cx="3451582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88618" y="4873764"/>
            <a:ext cx="3451582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374263" y="4191000"/>
            <a:ext cx="3448935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374263" y="2362200"/>
            <a:ext cx="3448936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374264" y="4873763"/>
            <a:ext cx="3448935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8049731" y="4191000"/>
            <a:ext cx="3456469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049855" y="2362200"/>
            <a:ext cx="3447878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8049731" y="4873761"/>
            <a:ext cx="3452445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2194559"/>
            <a:ext cx="10820400" cy="40241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C3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48800" y="745066"/>
            <a:ext cx="2057400" cy="3903133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24466" y="745067"/>
            <a:ext cx="8204201" cy="3903133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814452" y="379941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48A87A34-81AB-432B-8DAE-1953F412C126}" type="datetimeFigureOut">
              <a:rPr lang="en-US" dirty="0"/>
              <a:pPr/>
              <a:t>2/19/2018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5800" y="381000"/>
            <a:ext cx="6991492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3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753533"/>
            <a:ext cx="10820399" cy="2801935"/>
          </a:xfrm>
        </p:spPr>
        <p:txBody>
          <a:bodyPr anchor="b">
            <a:normAutofit/>
          </a:bodyPr>
          <a:lstStyle>
            <a:lvl1pPr algn="r">
              <a:defRPr sz="40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467" y="3641725"/>
            <a:ext cx="10490200" cy="955675"/>
          </a:xfrm>
        </p:spPr>
        <p:txBody>
          <a:bodyPr>
            <a:normAutofit/>
          </a:bodyPr>
          <a:lstStyle>
            <a:lvl1pPr marL="0" indent="0" algn="r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814452" y="381000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48A87A34-81AB-432B-8DAE-1953F412C126}" type="datetimeFigureOut">
              <a:rPr lang="en-US" dirty="0"/>
              <a:pPr/>
              <a:t>2/19/2018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5800" y="381001"/>
            <a:ext cx="6991492" cy="36406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2194559"/>
            <a:ext cx="5334000" cy="4024125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2194559"/>
            <a:ext cx="5334000" cy="4024125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95600" y="762000"/>
            <a:ext cx="8610600" cy="1295400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9" y="2183802"/>
            <a:ext cx="5079991" cy="823912"/>
          </a:xfrm>
        </p:spPr>
        <p:txBody>
          <a:bodyPr anchor="b">
            <a:norm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5800" y="3132666"/>
            <a:ext cx="5311775" cy="3086019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00800" y="2183802"/>
            <a:ext cx="5105400" cy="823912"/>
          </a:xfrm>
        </p:spPr>
        <p:txBody>
          <a:bodyPr anchor="b">
            <a:norm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3132666"/>
            <a:ext cx="5334000" cy="3086019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524000"/>
            <a:ext cx="4114800" cy="1600200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95582" y="746759"/>
            <a:ext cx="6510618" cy="5471925"/>
          </a:xfrm>
        </p:spPr>
        <p:txBody>
          <a:bodyPr anchor="ctr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3124199"/>
            <a:ext cx="4114800" cy="309448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524000"/>
            <a:ext cx="6873240" cy="1600200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861238" y="751241"/>
            <a:ext cx="3644962" cy="5467443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3124199"/>
            <a:ext cx="6873240" cy="309448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3-HD-TOP.png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44145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895600" y="764373"/>
            <a:ext cx="8610600" cy="12930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194560"/>
            <a:ext cx="10820400" cy="40241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595360" y="6356350"/>
            <a:ext cx="291084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A87A34-81AB-432B-8DAE-1953F412C126}" type="datetimeFigureOut">
              <a:rPr lang="en-US" dirty="0"/>
              <a:pPr/>
              <a:t>2/19/2018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0" y="6355845"/>
            <a:ext cx="7772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63000" y="38100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6" r:id="rId12"/>
    <p:sldLayoutId id="2147483663" r:id="rId13"/>
    <p:sldLayoutId id="2147483667" r:id="rId14"/>
    <p:sldLayoutId id="2147483668" r:id="rId15"/>
    <p:sldLayoutId id="2147483658" r:id="rId16"/>
    <p:sldLayoutId id="2147483659" r:id="rId17"/>
  </p:sldLayoutIdLst>
  <p:txStyles>
    <p:titleStyle>
      <a:lvl1pPr algn="r" defTabSz="914400" rtl="0" eaLnBrk="1" latinLnBrk="0" hangingPunct="1">
        <a:lnSpc>
          <a:spcPct val="90000"/>
        </a:lnSpc>
        <a:spcBef>
          <a:spcPct val="0"/>
        </a:spcBef>
        <a:buNone/>
        <a:defRPr sz="40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tr-TR" sz="6600" b="1" dirty="0" err="1" smtClean="0"/>
              <a:t>Mblock</a:t>
            </a:r>
            <a:r>
              <a:rPr lang="tr-TR" sz="6600" b="1" dirty="0" smtClean="0"/>
              <a:t> Olaylar</a:t>
            </a:r>
            <a:endParaRPr lang="tr-TR" sz="6600" b="1" dirty="0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tr-TR" dirty="0" smtClean="0"/>
              <a:t>Evrensel Bilişim Zümresi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919577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5640946" y="231820"/>
            <a:ext cx="5865254" cy="730079"/>
          </a:xfrm>
        </p:spPr>
        <p:txBody>
          <a:bodyPr>
            <a:normAutofit fontScale="90000"/>
          </a:bodyPr>
          <a:lstStyle/>
          <a:p>
            <a:r>
              <a:rPr lang="tr-TR" sz="4400" b="1" dirty="0" smtClean="0">
                <a:solidFill>
                  <a:schemeClr val="accent2">
                    <a:lumMod val="75000"/>
                  </a:schemeClr>
                </a:solidFill>
              </a:rPr>
              <a:t>ÖRNEK BİR PROGRAM</a:t>
            </a:r>
            <a:endParaRPr lang="tr-TR" sz="44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52276" y="895900"/>
            <a:ext cx="10779617" cy="5736720"/>
          </a:xfrm>
          <a:prstGeom prst="rect">
            <a:avLst/>
          </a:prstGeom>
        </p:spPr>
      </p:pic>
      <p:sp>
        <p:nvSpPr>
          <p:cNvPr id="3" name="Metin kutusu 2"/>
          <p:cNvSpPr txBox="1"/>
          <p:nvPr/>
        </p:nvSpPr>
        <p:spPr>
          <a:xfrm>
            <a:off x="7868992" y="4649271"/>
            <a:ext cx="4018208" cy="1200329"/>
          </a:xfrm>
          <a:prstGeom prst="rect">
            <a:avLst/>
          </a:prstGeom>
          <a:solidFill>
            <a:srgbClr val="FF0066">
              <a:alpha val="52157"/>
            </a:srgbClr>
          </a:soli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tr-TR" sz="3600" b="1" dirty="0" smtClean="0">
                <a:solidFill>
                  <a:srgbClr val="FF0000"/>
                </a:solidFill>
              </a:rPr>
              <a:t>!!!</a:t>
            </a:r>
            <a:endParaRPr lang="tr-TR" b="1" dirty="0" smtClean="0">
              <a:solidFill>
                <a:srgbClr val="FF0000"/>
              </a:solidFill>
            </a:endParaRPr>
          </a:p>
          <a:p>
            <a:pPr algn="ctr"/>
            <a:r>
              <a:rPr lang="tr-TR" b="1" dirty="0" smtClean="0"/>
              <a:t>BU PROGRAMIN NE YAPTIĞINI DEFTERİNİZE YAZINIZ…</a:t>
            </a:r>
            <a:endParaRPr lang="tr-TR" b="1" dirty="0"/>
          </a:p>
        </p:txBody>
      </p:sp>
    </p:spTree>
    <p:extLst>
      <p:ext uri="{BB962C8B-B14F-4D97-AF65-F5344CB8AC3E}">
        <p14:creationId xmlns:p14="http://schemas.microsoft.com/office/powerpoint/2010/main" val="1112875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180304" y="154547"/>
            <a:ext cx="11822806" cy="489398"/>
          </a:xfr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pPr algn="ctr"/>
            <a:r>
              <a:rPr lang="tr-TR" sz="2400" b="1" dirty="0" smtClean="0">
                <a:solidFill>
                  <a:srgbClr val="00B050"/>
                </a:solidFill>
              </a:rPr>
              <a:t>Bilgisayarımıza yazıp çalıştırdıktan sonra deftere aktaralım</a:t>
            </a:r>
            <a:endParaRPr lang="tr-TR" sz="2400" b="1" dirty="0">
              <a:solidFill>
                <a:srgbClr val="00B050"/>
              </a:solidFill>
            </a:endParaRPr>
          </a:p>
        </p:txBody>
      </p:sp>
      <p:pic>
        <p:nvPicPr>
          <p:cNvPr id="6" name="İçerik Yer Tutucusu 5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80304" y="746976"/>
            <a:ext cx="11423561" cy="6088106"/>
          </a:xfrm>
          <a:prstGeom prst="rect">
            <a:avLst/>
          </a:prstGeom>
        </p:spPr>
      </p:pic>
      <p:pic>
        <p:nvPicPr>
          <p:cNvPr id="7" name="Resim 6"/>
          <p:cNvPicPr>
            <a:picLocks noChangeAspect="1"/>
          </p:cNvPicPr>
          <p:nvPr/>
        </p:nvPicPr>
        <p:blipFill rotWithShape="1">
          <a:blip r:embed="rId3"/>
          <a:srcRect l="57292" t="13736" r="17072" b="56919"/>
          <a:stretch/>
        </p:blipFill>
        <p:spPr>
          <a:xfrm>
            <a:off x="8757634" y="2773598"/>
            <a:ext cx="3335628" cy="2034862"/>
          </a:xfrm>
          <a:prstGeom prst="rect">
            <a:avLst/>
          </a:prstGeom>
        </p:spPr>
      </p:pic>
      <p:pic>
        <p:nvPicPr>
          <p:cNvPr id="8" name="Resim 7"/>
          <p:cNvPicPr>
            <a:picLocks noChangeAspect="1"/>
          </p:cNvPicPr>
          <p:nvPr/>
        </p:nvPicPr>
        <p:blipFill rotWithShape="1">
          <a:blip r:embed="rId4"/>
          <a:srcRect l="56104" t="11508" r="18259" b="64719"/>
          <a:stretch/>
        </p:blipFill>
        <p:spPr>
          <a:xfrm>
            <a:off x="8757634" y="4997523"/>
            <a:ext cx="3335628" cy="16484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958880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Unvan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7" name="İçerik Yer Tutucusu 6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354773" y="2424906"/>
            <a:ext cx="4733925" cy="3562350"/>
          </a:xfrm>
          <a:prstGeom prst="rect">
            <a:avLst/>
          </a:prstGeom>
        </p:spPr>
      </p:pic>
      <p:pic>
        <p:nvPicPr>
          <p:cNvPr id="8" name="İçerik Yer Tutucusu 7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5959631" y="2424906"/>
            <a:ext cx="2124948" cy="2552073"/>
          </a:xfrm>
          <a:prstGeom prst="rect">
            <a:avLst/>
          </a:prstGeom>
        </p:spPr>
      </p:pic>
      <p:pic>
        <p:nvPicPr>
          <p:cNvPr id="9" name="Resim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53592" y="2424905"/>
            <a:ext cx="3467100" cy="2466975"/>
          </a:xfrm>
          <a:prstGeom prst="rect">
            <a:avLst/>
          </a:prstGeom>
        </p:spPr>
      </p:pic>
      <p:pic>
        <p:nvPicPr>
          <p:cNvPr id="10" name="Resim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959631" y="5068886"/>
            <a:ext cx="2162175" cy="1514475"/>
          </a:xfrm>
          <a:prstGeom prst="rect">
            <a:avLst/>
          </a:prstGeom>
        </p:spPr>
      </p:pic>
      <p:pic>
        <p:nvPicPr>
          <p:cNvPr id="11" name="Resim 1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084579" y="5068886"/>
            <a:ext cx="1200150" cy="1533525"/>
          </a:xfrm>
          <a:prstGeom prst="rect">
            <a:avLst/>
          </a:prstGeom>
        </p:spPr>
      </p:pic>
      <p:pic>
        <p:nvPicPr>
          <p:cNvPr id="12" name="Resim 1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110831" y="2435730"/>
            <a:ext cx="857250" cy="1409700"/>
          </a:xfrm>
          <a:prstGeom prst="rect">
            <a:avLst/>
          </a:prstGeom>
        </p:spPr>
      </p:pic>
      <p:pic>
        <p:nvPicPr>
          <p:cNvPr id="13" name="Resim 1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16200000">
            <a:off x="10096680" y="2705892"/>
            <a:ext cx="1905000" cy="1343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18386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5" name="İçerik Yer Tutucusu 4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985837" y="2429669"/>
            <a:ext cx="4733925" cy="3552825"/>
          </a:xfrm>
          <a:prstGeom prst="rect">
            <a:avLst/>
          </a:prstGeom>
        </p:spPr>
      </p:pic>
      <p:pic>
        <p:nvPicPr>
          <p:cNvPr id="6" name="İçerik Yer Tutucusu 5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6662737" y="2410619"/>
            <a:ext cx="4352925" cy="3590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416194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5" name="İçerik Yer Tutucusu 4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971550" y="2410619"/>
            <a:ext cx="4762500" cy="3590925"/>
          </a:xfrm>
          <a:prstGeom prst="rect">
            <a:avLst/>
          </a:prstGeom>
        </p:spPr>
      </p:pic>
      <p:pic>
        <p:nvPicPr>
          <p:cNvPr id="6" name="İçerik Yer Tutucusu 5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7259391" y="2181738"/>
            <a:ext cx="3159618" cy="40486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012484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5" name="İçerik Yer Tutucusu 4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981075" y="2410619"/>
            <a:ext cx="4743450" cy="3590925"/>
          </a:xfrm>
          <a:prstGeom prst="rect">
            <a:avLst/>
          </a:prstGeom>
        </p:spPr>
      </p:pic>
      <p:pic>
        <p:nvPicPr>
          <p:cNvPr id="6" name="İçerik Yer Tutucusu 5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6091367" y="2871990"/>
            <a:ext cx="5495666" cy="26681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25458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5" name="İçerik Yer Tutucusu 4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971550" y="2405856"/>
            <a:ext cx="4762500" cy="3600450"/>
          </a:xfrm>
          <a:prstGeom prst="rect">
            <a:avLst/>
          </a:prstGeom>
        </p:spPr>
      </p:pic>
      <p:pic>
        <p:nvPicPr>
          <p:cNvPr id="6" name="İçerik Yer Tutucusu 5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5934749" y="2405857"/>
            <a:ext cx="5808902" cy="3600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135905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tr-TR" sz="4400" b="1" dirty="0" smtClean="0"/>
              <a:t>Örnekleri Deftere yazalım</a:t>
            </a:r>
            <a:endParaRPr lang="tr-TR" sz="4400" b="1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just">
              <a:buNone/>
            </a:pPr>
            <a:endParaRPr lang="tr-TR" sz="3200" dirty="0" smtClean="0"/>
          </a:p>
          <a:p>
            <a:pPr marL="0" indent="0" algn="just">
              <a:buNone/>
            </a:pPr>
            <a:r>
              <a:rPr lang="tr-TR" sz="3200" dirty="0" smtClean="0"/>
              <a:t>Örnekler klasöründeki haftanın </a:t>
            </a:r>
            <a:r>
              <a:rPr lang="tr-TR" sz="3200" dirty="0"/>
              <a:t>örneklerini </a:t>
            </a:r>
            <a:r>
              <a:rPr lang="tr-TR" sz="3200" dirty="0" smtClean="0"/>
              <a:t>inceleyin, Beğendiğiniz en az iki tanesini defterinize yazın.</a:t>
            </a:r>
            <a:endParaRPr lang="tr-TR" sz="3200" dirty="0"/>
          </a:p>
        </p:txBody>
      </p:sp>
    </p:spTree>
    <p:extLst>
      <p:ext uri="{BB962C8B-B14F-4D97-AF65-F5344CB8AC3E}">
        <p14:creationId xmlns:p14="http://schemas.microsoft.com/office/powerpoint/2010/main" val="19807148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Uçak İzi">
  <a:themeElements>
    <a:clrScheme name="Vapor Trail">
      <a:dk1>
        <a:sysClr val="windowText" lastClr="000000"/>
      </a:dk1>
      <a:lt1>
        <a:sysClr val="window" lastClr="FFFFFF"/>
      </a:lt1>
      <a:dk2>
        <a:srgbClr val="454545"/>
      </a:dk2>
      <a:lt2>
        <a:srgbClr val="DADADA"/>
      </a:lt2>
      <a:accent1>
        <a:srgbClr val="C4220D"/>
      </a:accent1>
      <a:accent2>
        <a:srgbClr val="EB7712"/>
      </a:accent2>
      <a:accent3>
        <a:srgbClr val="ECBD31"/>
      </a:accent3>
      <a:accent4>
        <a:srgbClr val="92CE4A"/>
      </a:accent4>
      <a:accent5>
        <a:srgbClr val="50CFB4"/>
      </a:accent5>
      <a:accent6>
        <a:srgbClr val="0D8EC5"/>
      </a:accent6>
      <a:hlink>
        <a:srgbClr val="EA5A0C"/>
      </a:hlink>
      <a:folHlink>
        <a:srgbClr val="F09D3A"/>
      </a:folHlink>
    </a:clrScheme>
    <a:fontScheme name="Vapor Trail">
      <a:majorFont>
        <a:latin typeface="Century Gothic" panose="020B0502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Vapor Trail">
      <a:fillStyleLst>
        <a:solidFill>
          <a:schemeClr val="phClr"/>
        </a:solidFill>
        <a:gradFill rotWithShape="1">
          <a:gsLst>
            <a:gs pos="0">
              <a:schemeClr val="phClr">
                <a:tint val="69000"/>
                <a:alpha val="100000"/>
                <a:satMod val="109000"/>
                <a:lumMod val="110000"/>
              </a:schemeClr>
            </a:gs>
            <a:gs pos="52000">
              <a:schemeClr val="phClr">
                <a:tint val="74000"/>
                <a:satMod val="100000"/>
                <a:lumMod val="104000"/>
              </a:schemeClr>
            </a:gs>
            <a:gs pos="100000">
              <a:schemeClr val="phClr">
                <a:tint val="78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00000"/>
                <a:lumMod val="104000"/>
              </a:schemeClr>
            </a:gs>
            <a:gs pos="78000">
              <a:schemeClr val="phClr">
                <a:shade val="100000"/>
                <a:satMod val="11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  <a:scene3d>
            <a:camera prst="orthographicFront">
              <a:rot lat="0" lon="0" rev="0"/>
            </a:camera>
            <a:lightRig rig="threePt" dir="t"/>
          </a:scene3d>
          <a:sp3d>
            <a:bevelT w="25400" h="12700"/>
          </a:sp3d>
        </a:effectStyle>
        <a:effectStyle>
          <a:effectLst>
            <a:outerShdw blurRad="57150" dist="19050" dir="5400000" algn="ctr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>
            <a:bevelT w="50800" h="2540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Vapor Trail" id="{4FDF2955-7D9C-493C-B9F9-C205151B46CD}" vid="{FE1EB5C7-81A8-4CBA-AE6E-B3BF73DC3895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TM04033937[[fn=Uçak İzi]]</Template>
  <TotalTime>373</TotalTime>
  <Words>39</Words>
  <PresentationFormat>Geniş ekran</PresentationFormat>
  <Paragraphs>9</Paragraphs>
  <Slides>9</Slides>
  <Notes>0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2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9</vt:i4>
      </vt:variant>
    </vt:vector>
  </HeadingPairs>
  <TitlesOfParts>
    <vt:vector size="12" baseType="lpstr">
      <vt:lpstr>Arial</vt:lpstr>
      <vt:lpstr>Century Gothic</vt:lpstr>
      <vt:lpstr>Uçak İzi</vt:lpstr>
      <vt:lpstr>Mblock Olaylar</vt:lpstr>
      <vt:lpstr>ÖRNEK BİR PROGRAM</vt:lpstr>
      <vt:lpstr>Bilgisayarımıza yazıp çalıştırdıktan sonra deftere aktaralım</vt:lpstr>
      <vt:lpstr>PowerPoint Sunusu</vt:lpstr>
      <vt:lpstr>PowerPoint Sunusu</vt:lpstr>
      <vt:lpstr>PowerPoint Sunusu</vt:lpstr>
      <vt:lpstr>PowerPoint Sunusu</vt:lpstr>
      <vt:lpstr>PowerPoint Sunusu</vt:lpstr>
      <vt:lpstr>Örnekleri Deftere yazalım</vt:lpstr>
    </vt:vector>
  </TitlesOfParts>
  <Manager>www.sorubak.com</Manager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2017-02-27T09:43:30Z</dcterms:created>
  <dcterms:modified xsi:type="dcterms:W3CDTF">2018-02-19T12:45:30Z</dcterms:modified>
  <cp:category>www.sorubak.com</cp:category>
</cp:coreProperties>
</file>