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9" r:id="rId4"/>
    <p:sldId id="263" r:id="rId5"/>
    <p:sldId id="264" r:id="rId6"/>
    <p:sldId id="262" r:id="rId7"/>
    <p:sldId id="265" r:id="rId8"/>
    <p:sldId id="266" r:id="rId9"/>
    <p:sldId id="267" r:id="rId10"/>
    <p:sldId id="268" r:id="rId11"/>
    <p:sldId id="271" r:id="rId12"/>
    <p:sldId id="269" r:id="rId13"/>
    <p:sldId id="270" r:id="rId14"/>
    <p:sldId id="272" r:id="rId15"/>
    <p:sldId id="273" r:id="rId16"/>
    <p:sldId id="274" r:id="rId17"/>
    <p:sldId id="260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552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B3C8EA-30D0-467C-BB0A-DB896BB480E0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5E3BE-13FC-4B56-BDDF-96418674DF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5140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r>
              <a:rPr lang="tr-TR" baseline="0" smtClean="0"/>
              <a:t>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55E3BE-13FC-4B56-BDDF-96418674DF77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281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65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772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74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6153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67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64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9230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3220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438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230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075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F96827D-74AD-4811-A666-5A6595B572A1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D5F18B5-0766-4B11-B09A-10788267B572}" type="slidenum">
              <a:rPr lang="tr-TR" smtClean="0"/>
              <a:t>‹#›</a:t>
            </a:fld>
            <a:endParaRPr lang="tr-T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366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09182" y="136478"/>
            <a:ext cx="11969087" cy="60196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60784" t="18220" r="2500" b="28297"/>
          <a:stretch/>
        </p:blipFill>
        <p:spPr>
          <a:xfrm>
            <a:off x="2702255" y="368490"/>
            <a:ext cx="7083396" cy="5787654"/>
          </a:xfrm>
          <a:prstGeom prst="rect">
            <a:avLst/>
          </a:prstGeom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 Erdinç Dönmez, Serdar Durmuş</a:t>
            </a:r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696668"/>
          </a:xfrm>
        </p:spPr>
        <p:txBody>
          <a:bodyPr>
            <a:normAutofit/>
          </a:bodyPr>
          <a:lstStyle/>
          <a:p>
            <a:r>
              <a:rPr lang="tr-TR" sz="8800" b="1" dirty="0" err="1" smtClean="0"/>
              <a:t>mBlock’da</a:t>
            </a:r>
            <a:r>
              <a:rPr lang="tr-TR" sz="8800" b="1" dirty="0" smtClean="0"/>
              <a:t> Kontroller</a:t>
            </a:r>
            <a:br>
              <a:rPr lang="tr-TR" sz="8800" b="1" dirty="0" smtClean="0"/>
            </a:br>
            <a:r>
              <a:rPr lang="tr-TR" sz="8800" b="1" dirty="0" smtClean="0"/>
              <a:t>(</a:t>
            </a:r>
            <a:r>
              <a:rPr lang="tr-TR" sz="8800" b="1" dirty="0" smtClean="0">
                <a:solidFill>
                  <a:srgbClr val="FFC000"/>
                </a:solidFill>
              </a:rPr>
              <a:t>Eğer ve Döngüler</a:t>
            </a:r>
            <a:r>
              <a:rPr lang="tr-TR" sz="8800" b="1" dirty="0" smtClean="0"/>
              <a:t>)</a:t>
            </a:r>
            <a:endParaRPr lang="tr-TR" sz="8800" b="1" dirty="0"/>
          </a:p>
        </p:txBody>
      </p:sp>
    </p:spTree>
    <p:extLst>
      <p:ext uri="{BB962C8B-B14F-4D97-AF65-F5344CB8AC3E}">
        <p14:creationId xmlns:p14="http://schemas.microsoft.com/office/powerpoint/2010/main" val="755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81213"/>
            <a:ext cx="4743450" cy="35528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31357" y="1846263"/>
            <a:ext cx="2510887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9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4119" y="2076450"/>
            <a:ext cx="4724400" cy="356235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549060" y="1846263"/>
            <a:ext cx="2275480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36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8881" y="2081213"/>
            <a:ext cx="4714875" cy="35528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48321" y="1846263"/>
            <a:ext cx="2876959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227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9356" y="2062163"/>
            <a:ext cx="4733925" cy="3590925"/>
          </a:xfrm>
          <a:prstGeom prst="rect">
            <a:avLst/>
          </a:prstGeom>
        </p:spPr>
      </p:pic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11574" y="1846263"/>
            <a:ext cx="2550452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10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4119" y="2081213"/>
            <a:ext cx="4724400" cy="35528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96150" y="1905000"/>
            <a:ext cx="27813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63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57400"/>
            <a:ext cx="4743450" cy="360045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86510" y="1846263"/>
            <a:ext cx="1800580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435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4119" y="2071688"/>
            <a:ext cx="4724400" cy="357187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80424" y="1846263"/>
            <a:ext cx="1812753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49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Örnekleri Deftere yazalım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 klasöründeki «Eğer ve Döngüler» örneklerini </a:t>
            </a:r>
            <a:r>
              <a:rPr lang="tr-TR" dirty="0" smtClean="0"/>
              <a:t>inceleyiniz, Beğendiğiniz en az üç tanesini defterinize yazın.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563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314325"/>
            <a:ext cx="12087225" cy="6229350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 flipV="1">
            <a:off x="3138985" y="1514901"/>
            <a:ext cx="2934269" cy="75062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61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İçerik Yer Tutucusu 12"/>
          <p:cNvSpPr txBox="1">
            <a:spLocks/>
          </p:cNvSpPr>
          <p:nvPr/>
        </p:nvSpPr>
        <p:spPr>
          <a:xfrm>
            <a:off x="6185505" y="3254296"/>
            <a:ext cx="4350567" cy="285636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7546" y="0"/>
            <a:ext cx="11586950" cy="68238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Döngü kontrolü neden gereklidir?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27546" y="682385"/>
            <a:ext cx="11586950" cy="10235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Futbol sahası olarak çizdiğimiz bir alanda bir karakterin 5 tur atmasını istiyoruz. 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Bunun </a:t>
            </a:r>
            <a:r>
              <a:rPr lang="tr-TR" b="1" dirty="0">
                <a:solidFill>
                  <a:srgbClr val="FF0000"/>
                </a:solidFill>
              </a:rPr>
              <a:t>için aşağıdaki iki komut ta aynı işi yapar. </a:t>
            </a:r>
          </a:p>
          <a:p>
            <a:r>
              <a:rPr lang="tr-TR" b="1" dirty="0">
                <a:solidFill>
                  <a:srgbClr val="FF0000"/>
                </a:solidFill>
              </a:rPr>
              <a:t>Peki bunun yerine 5 tur değil de 350 tur diyecek </a:t>
            </a:r>
            <a:r>
              <a:rPr lang="tr-TR" b="1" dirty="0" smtClean="0">
                <a:solidFill>
                  <a:srgbClr val="FF0000"/>
                </a:solidFill>
              </a:rPr>
              <a:t>olursak </a:t>
            </a:r>
            <a:r>
              <a:rPr lang="tr-TR" b="1" dirty="0">
                <a:solidFill>
                  <a:srgbClr val="FF0000"/>
                </a:solidFill>
              </a:rPr>
              <a:t>o zaman birinci kullanım bizim için zor olacaktır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Metin Yer Tutucusu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9" name="İçerik Yer Tutucusu 18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58708" t="19389" r="27747" b="56751"/>
          <a:stretch/>
        </p:blipFill>
        <p:spPr>
          <a:xfrm>
            <a:off x="6905771" y="3321980"/>
            <a:ext cx="2934267" cy="2754619"/>
          </a:xfrm>
          <a:prstGeom prst="rect">
            <a:avLst/>
          </a:prstGeom>
        </p:spPr>
      </p:pic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36728" y="1996180"/>
            <a:ext cx="5598312" cy="411448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dirty="0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 rotWithShape="1">
          <a:blip r:embed="rId3"/>
          <a:srcRect l="59580" t="14326" r="26574" b="37453"/>
          <a:stretch/>
        </p:blipFill>
        <p:spPr>
          <a:xfrm>
            <a:off x="2184663" y="2245057"/>
            <a:ext cx="2032495" cy="3772435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 rotWithShape="1">
          <a:blip r:embed="rId3"/>
          <a:srcRect l="4406" t="15704" r="85629" b="60284"/>
          <a:stretch/>
        </p:blipFill>
        <p:spPr>
          <a:xfrm>
            <a:off x="737661" y="2251883"/>
            <a:ext cx="1296537" cy="1665026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4"/>
          <a:srcRect l="56119" t="13342" r="1609" b="67566"/>
          <a:stretch/>
        </p:blipFill>
        <p:spPr>
          <a:xfrm>
            <a:off x="6185505" y="1780335"/>
            <a:ext cx="5500048" cy="132383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4367623" y="2364321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1</a:t>
            </a:r>
            <a:endParaRPr lang="tr-TR" sz="6600" dirty="0"/>
          </a:p>
        </p:txBody>
      </p:sp>
      <p:sp>
        <p:nvSpPr>
          <p:cNvPr id="18" name="Oval 17"/>
          <p:cNvSpPr/>
          <p:nvPr/>
        </p:nvSpPr>
        <p:spPr>
          <a:xfrm>
            <a:off x="9886778" y="4751505"/>
            <a:ext cx="1268902" cy="11841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2</a:t>
            </a:r>
            <a:endParaRPr lang="tr-TR" sz="6600" dirty="0"/>
          </a:p>
        </p:txBody>
      </p:sp>
      <p:sp>
        <p:nvSpPr>
          <p:cNvPr id="22" name="Oval 21"/>
          <p:cNvSpPr/>
          <p:nvPr/>
        </p:nvSpPr>
        <p:spPr>
          <a:xfrm>
            <a:off x="5400589" y="4478550"/>
            <a:ext cx="1268902" cy="11841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/>
              <a:t>=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val="15949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194" y="1969093"/>
            <a:ext cx="2134051" cy="402272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3368" y="1956392"/>
            <a:ext cx="2314575" cy="391477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929" y="2089742"/>
            <a:ext cx="4762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1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5580" y="2302491"/>
            <a:ext cx="3571875" cy="32194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396" y="1911966"/>
            <a:ext cx="48196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18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2"/>
          <a:srcRect l="650" t="9919" r="57685" b="28694"/>
          <a:stretch/>
        </p:blipFill>
        <p:spPr>
          <a:xfrm>
            <a:off x="5677469" y="2033392"/>
            <a:ext cx="5104263" cy="4189862"/>
          </a:xfrm>
          <a:prstGeom prst="rect">
            <a:avLst/>
          </a:prstGeom>
        </p:spPr>
      </p:pic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068" t="14997" r="13996" b="36613"/>
          <a:stretch/>
        </p:blipFill>
        <p:spPr>
          <a:xfrm>
            <a:off x="1097280" y="2157267"/>
            <a:ext cx="2622658" cy="394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9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04119" y="2071688"/>
            <a:ext cx="4724400" cy="3571875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48538" y="1914525"/>
            <a:ext cx="26765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58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76450"/>
            <a:ext cx="4743450" cy="356235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07852" y="1846263"/>
            <a:ext cx="2757896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460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94594" y="2081213"/>
            <a:ext cx="4743450" cy="35528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348538" y="1905000"/>
            <a:ext cx="26765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68371"/>
      </p:ext>
    </p:extLst>
  </p:cSld>
  <p:clrMapOvr>
    <a:masterClrMapping/>
  </p:clrMapOvr>
</p:sld>
</file>

<file path=ppt/theme/theme1.xml><?xml version="1.0" encoding="utf-8"?>
<a:theme xmlns:a="http://schemas.openxmlformats.org/drawingml/2006/main" name="Geçmişe bakış">
  <a:themeElements>
    <a:clrScheme name="Geçmişe bakış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Geçmişe bakış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eçmişe bakı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476</TotalTime>
  <Words>84</Words>
  <PresentationFormat>Özel</PresentationFormat>
  <Paragraphs>13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Geçmişe bakış</vt:lpstr>
      <vt:lpstr>mBlock’da Kontroller (Eğer ve Döngüler)</vt:lpstr>
      <vt:lpstr>PowerPoint Sunusu</vt:lpstr>
      <vt:lpstr>Döngü kontrolü neden gereklidir?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Örnekleri Deftere yazalım</vt:lpstr>
    </vt:vector>
  </TitlesOfParts>
  <Manager>www.sorubak.com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2017-02-13T14:29:04Z</dcterms:created>
  <dcterms:modified xsi:type="dcterms:W3CDTF">2018-02-19T15:04:46Z</dcterms:modified>
  <cp:category>www.sorubak.com</cp:category>
</cp:coreProperties>
</file>