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9" r:id="rId3"/>
    <p:sldId id="270" r:id="rId4"/>
    <p:sldId id="262" r:id="rId5"/>
    <p:sldId id="266" r:id="rId6"/>
    <p:sldId id="264" r:id="rId7"/>
    <p:sldId id="265" r:id="rId8"/>
    <p:sldId id="271" r:id="rId9"/>
    <p:sldId id="267" r:id="rId10"/>
    <p:sldId id="263" r:id="rId1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5BE4"/>
    <a:srgbClr val="B204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9702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9979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416002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979737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03650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483528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85355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59725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3541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5112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27976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6823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59292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0017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43492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35735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3547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9600" dirty="0" err="1" smtClean="0"/>
              <a:t>mBlock</a:t>
            </a:r>
            <a:endParaRPr lang="tr-TR" sz="96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Evrensel Bilişim Zümresi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/>
          <a:srcRect l="47533" t="17527" r="45624" b="66136"/>
          <a:stretch/>
        </p:blipFill>
        <p:spPr>
          <a:xfrm>
            <a:off x="9416958" y="2514600"/>
            <a:ext cx="1842449" cy="2293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36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Unvan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Sunumuz Bitmiştir.	 Teşekkürler.</a:t>
            </a:r>
            <a:endParaRPr lang="tr-TR" dirty="0"/>
          </a:p>
        </p:txBody>
      </p:sp>
      <p:sp>
        <p:nvSpPr>
          <p:cNvPr id="8" name="Metin Yer Tutucusu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Evrensel Bilişim Zümresi </a:t>
            </a:r>
            <a:endParaRPr lang="tr-TR" dirty="0"/>
          </a:p>
        </p:txBody>
      </p:sp>
      <p:sp>
        <p:nvSpPr>
          <p:cNvPr id="2" name="Metin kutusu 1"/>
          <p:cNvSpPr txBox="1"/>
          <p:nvPr/>
        </p:nvSpPr>
        <p:spPr>
          <a:xfrm>
            <a:off x="2589212" y="573204"/>
            <a:ext cx="8015098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Ders örneklerinden en az üç tanesini defterinize yazınız.</a:t>
            </a:r>
            <a:endParaRPr lang="tr-TR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38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4400" b="1" dirty="0" smtClean="0"/>
              <a:t>Şu iki programı yapın.</a:t>
            </a:r>
            <a:endParaRPr lang="tr-TR" sz="4400" b="1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/>
              <a:t>Problem - 1</a:t>
            </a:r>
            <a:endParaRPr lang="tr-TR" b="1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tr-TR" sz="3600" dirty="0" smtClean="0"/>
              <a:t>Yaptığınız program size adınızı sorsun.</a:t>
            </a:r>
          </a:p>
          <a:p>
            <a:r>
              <a:rPr lang="tr-TR" sz="3600" dirty="0" smtClean="0"/>
              <a:t>Siz adınızı girince</a:t>
            </a:r>
          </a:p>
          <a:p>
            <a:r>
              <a:rPr lang="tr-TR" sz="3600" dirty="0" smtClean="0"/>
              <a:t>Merhaba ........... desin.</a:t>
            </a:r>
            <a:endParaRPr lang="tr-TR" sz="360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/>
              <a:t>Problem - 2</a:t>
            </a:r>
            <a:endParaRPr lang="tr-TR" b="1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/>
        <p:txBody>
          <a:bodyPr>
            <a:noAutofit/>
          </a:bodyPr>
          <a:lstStyle/>
          <a:p>
            <a:r>
              <a:rPr lang="tr-TR" sz="3600" dirty="0" smtClean="0"/>
              <a:t>Klavyeden iki sayı istesin.</a:t>
            </a:r>
          </a:p>
          <a:p>
            <a:r>
              <a:rPr lang="tr-TR" sz="3600" dirty="0" smtClean="0"/>
              <a:t>Sayıları toplayıp</a:t>
            </a:r>
          </a:p>
          <a:p>
            <a:r>
              <a:rPr lang="tr-TR" sz="3600" dirty="0" smtClean="0"/>
              <a:t>Sonucu size göstersin.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251635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1"/>
            <a:ext cx="12191999" cy="68238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r-TR" b="1" dirty="0" smtClean="0"/>
              <a:t>İKİ SAYIYI TOPLAMA ÖRNEĞİNİ MBLOCK </a:t>
            </a:r>
            <a:r>
              <a:rPr lang="tr-TR" b="1" smtClean="0"/>
              <a:t>İLE YAPIN</a:t>
            </a:r>
            <a:endParaRPr lang="tr-TR" b="1" dirty="0"/>
          </a:p>
        </p:txBody>
      </p:sp>
      <p:pic>
        <p:nvPicPr>
          <p:cNvPr id="13" name="İçerik Yer Tutucusu 1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5660" y="1298466"/>
            <a:ext cx="9356011" cy="5184222"/>
          </a:xfrm>
          <a:prstGeom prst="rect">
            <a:avLst/>
          </a:prstGeom>
        </p:spPr>
      </p:pic>
      <p:pic>
        <p:nvPicPr>
          <p:cNvPr id="4" name="İçerik Yer Tutucusu 12"/>
          <p:cNvPicPr>
            <a:picLocks noChangeAspect="1"/>
          </p:cNvPicPr>
          <p:nvPr/>
        </p:nvPicPr>
        <p:blipFill rotWithShape="1">
          <a:blip r:embed="rId2"/>
          <a:srcRect l="59134" t="15757" r="2452" b="52526"/>
          <a:stretch/>
        </p:blipFill>
        <p:spPr>
          <a:xfrm>
            <a:off x="5769912" y="2101755"/>
            <a:ext cx="6234618" cy="2852382"/>
          </a:xfrm>
          <a:prstGeom prst="rect">
            <a:avLst/>
          </a:prstGeom>
        </p:spPr>
      </p:pic>
      <p:sp>
        <p:nvSpPr>
          <p:cNvPr id="5" name="Unvan 1"/>
          <p:cNvSpPr txBox="1">
            <a:spLocks/>
          </p:cNvSpPr>
          <p:nvPr/>
        </p:nvSpPr>
        <p:spPr>
          <a:xfrm>
            <a:off x="8396973" y="743804"/>
            <a:ext cx="3607557" cy="368489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b="1" dirty="0" smtClean="0"/>
              <a:t>Çalışınca defterinize yazın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74464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1"/>
            <a:ext cx="12191999" cy="682388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r-TR" b="1" dirty="0" smtClean="0"/>
              <a:t>İKİ SAYIYI TOPLAMA ÖRNEĞİNİ MBLOCK </a:t>
            </a:r>
            <a:r>
              <a:rPr lang="tr-TR" b="1" smtClean="0"/>
              <a:t>İLE YAPIN</a:t>
            </a:r>
            <a:endParaRPr lang="tr-TR" b="1" dirty="0"/>
          </a:p>
        </p:txBody>
      </p:sp>
      <p:pic>
        <p:nvPicPr>
          <p:cNvPr id="13" name="İçerik Yer Tutucusu 1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5660" y="1298466"/>
            <a:ext cx="9356011" cy="5184222"/>
          </a:xfrm>
          <a:prstGeom prst="rect">
            <a:avLst/>
          </a:prstGeom>
        </p:spPr>
      </p:pic>
      <p:pic>
        <p:nvPicPr>
          <p:cNvPr id="4" name="İçerik Yer Tutucusu 12"/>
          <p:cNvPicPr>
            <a:picLocks noChangeAspect="1"/>
          </p:cNvPicPr>
          <p:nvPr/>
        </p:nvPicPr>
        <p:blipFill rotWithShape="1">
          <a:blip r:embed="rId2"/>
          <a:srcRect l="59134" t="15757" r="2452" b="52526"/>
          <a:stretch/>
        </p:blipFill>
        <p:spPr>
          <a:xfrm>
            <a:off x="5769912" y="2101755"/>
            <a:ext cx="6234618" cy="2852382"/>
          </a:xfrm>
          <a:prstGeom prst="rect">
            <a:avLst/>
          </a:prstGeom>
        </p:spPr>
      </p:pic>
      <p:sp>
        <p:nvSpPr>
          <p:cNvPr id="5" name="Unvan 1"/>
          <p:cNvSpPr txBox="1">
            <a:spLocks/>
          </p:cNvSpPr>
          <p:nvPr/>
        </p:nvSpPr>
        <p:spPr>
          <a:xfrm>
            <a:off x="8396973" y="743804"/>
            <a:ext cx="3607557" cy="368489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b="1" dirty="0" smtClean="0"/>
              <a:t>Çalışınca defterinize yazın</a:t>
            </a:r>
            <a:endParaRPr lang="tr-TR" b="1" dirty="0"/>
          </a:p>
        </p:txBody>
      </p:sp>
      <p:sp>
        <p:nvSpPr>
          <p:cNvPr id="3" name="Oval 2"/>
          <p:cNvSpPr/>
          <p:nvPr/>
        </p:nvSpPr>
        <p:spPr>
          <a:xfrm>
            <a:off x="1787857" y="682389"/>
            <a:ext cx="1255594" cy="1255594"/>
          </a:xfrm>
          <a:prstGeom prst="ellipse">
            <a:avLst/>
          </a:prstGeom>
          <a:solidFill>
            <a:srgbClr val="FF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b="1" dirty="0" smtClean="0"/>
              <a:t>1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111573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Unvan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47916" y="2152865"/>
            <a:ext cx="8197994" cy="3739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86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Unvan 8"/>
          <p:cNvSpPr>
            <a:spLocks noGrp="1"/>
          </p:cNvSpPr>
          <p:nvPr>
            <p:ph type="title"/>
          </p:nvPr>
        </p:nvSpPr>
        <p:spPr>
          <a:xfrm>
            <a:off x="1828800" y="624110"/>
            <a:ext cx="9675811" cy="128089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b="1" dirty="0" err="1" smtClean="0"/>
              <a:t>MBlock</a:t>
            </a:r>
            <a:r>
              <a:rPr lang="tr-TR" b="1" dirty="0" smtClean="0"/>
              <a:t> ile </a:t>
            </a:r>
            <a:r>
              <a:rPr lang="tr-TR" b="1" dirty="0" smtClean="0">
                <a:solidFill>
                  <a:srgbClr val="FF0000"/>
                </a:solidFill>
              </a:rPr>
              <a:t>İki sayıyı toplayan program</a:t>
            </a:r>
            <a:r>
              <a:rPr lang="tr-TR" b="1" dirty="0" smtClean="0"/>
              <a:t>ın akış şemalı algoritması.</a:t>
            </a:r>
            <a:endParaRPr lang="tr-TR" b="1" dirty="0"/>
          </a:p>
        </p:txBody>
      </p:sp>
      <p:pic>
        <p:nvPicPr>
          <p:cNvPr id="17" name="İçerik Yer Tutucusu 1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828800" y="2271553"/>
            <a:ext cx="4395787" cy="2342703"/>
          </a:xfrm>
          <a:prstGeom prst="rect">
            <a:avLst/>
          </a:prstGeom>
        </p:spPr>
      </p:pic>
      <p:pic>
        <p:nvPicPr>
          <p:cNvPr id="14" name="İçerik Yer Tutucusu 13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108823" y="2271553"/>
            <a:ext cx="4395788" cy="3769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2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466011" y="3526561"/>
            <a:ext cx="4038600" cy="1828800"/>
          </a:xfrm>
          <a:prstGeom prst="rect">
            <a:avLst/>
          </a:prstGeom>
        </p:spPr>
      </p:pic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592924" y="2197289"/>
            <a:ext cx="4313238" cy="3158072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9147707" y="2197289"/>
            <a:ext cx="1255594" cy="1255594"/>
          </a:xfrm>
          <a:prstGeom prst="ellipse">
            <a:avLst/>
          </a:prstGeom>
          <a:solidFill>
            <a:srgbClr val="FF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b="1" dirty="0" smtClean="0"/>
              <a:t>2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101596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89213" y="2384732"/>
            <a:ext cx="4313237" cy="3275985"/>
          </a:xfrm>
          <a:prstGeom prst="rect">
            <a:avLst/>
          </a:prstGeom>
        </p:spPr>
      </p:pic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191375" y="3179840"/>
            <a:ext cx="4313238" cy="166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56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</a:rPr>
              <a:t>Kendi programını üret</a:t>
            </a:r>
            <a:endParaRPr lang="tr-TR" sz="6000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tr-TR" sz="3200" b="1" dirty="0" smtClean="0"/>
              <a:t>Kendi düşündüğün ve içerisinde değişkenleri kullanacağın bir </a:t>
            </a:r>
            <a:r>
              <a:rPr lang="tr-TR" sz="3200" b="1" dirty="0" err="1" smtClean="0"/>
              <a:t>pogramı</a:t>
            </a:r>
            <a:r>
              <a:rPr lang="tr-TR" sz="3200" b="1" dirty="0"/>
              <a:t> </a:t>
            </a:r>
            <a:r>
              <a:rPr lang="tr-TR" sz="3200" b="1" dirty="0" smtClean="0"/>
              <a:t>kendin üret, çalıştır ve defterine yaz.</a:t>
            </a:r>
            <a:endParaRPr lang="tr-TR" sz="3200" b="1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Oval 4"/>
          <p:cNvSpPr/>
          <p:nvPr/>
        </p:nvSpPr>
        <p:spPr>
          <a:xfrm>
            <a:off x="1045947" y="2133600"/>
            <a:ext cx="1255594" cy="1255594"/>
          </a:xfrm>
          <a:prstGeom prst="ellipse">
            <a:avLst/>
          </a:prstGeom>
          <a:solidFill>
            <a:srgbClr val="FF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b="1" dirty="0" smtClean="0"/>
              <a:t>3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62875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uman">
  <a:themeElements>
    <a:clrScheme name="Duman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Duma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uma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896</TotalTime>
  <Words>106</Words>
  <PresentationFormat>Geniş ekran</PresentationFormat>
  <Paragraphs>24</Paragraphs>
  <Slides>10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Wingdings 3</vt:lpstr>
      <vt:lpstr>Duman</vt:lpstr>
      <vt:lpstr>mBlock</vt:lpstr>
      <vt:lpstr>Şu iki programı yapın.</vt:lpstr>
      <vt:lpstr>İKİ SAYIYI TOPLAMA ÖRNEĞİNİ MBLOCK İLE YAPIN</vt:lpstr>
      <vt:lpstr>İKİ SAYIYI TOPLAMA ÖRNEĞİNİ MBLOCK İLE YAPIN</vt:lpstr>
      <vt:lpstr>PowerPoint Sunusu</vt:lpstr>
      <vt:lpstr>MBlock ile İki sayıyı toplayan programın akış şemalı algoritması.</vt:lpstr>
      <vt:lpstr>PowerPoint Sunusu</vt:lpstr>
      <vt:lpstr>PowerPoint Sunusu</vt:lpstr>
      <vt:lpstr>Kendi programını üret</vt:lpstr>
      <vt:lpstr>Sunumuz Bitmiştir.  Teşekkürler.</vt:lpstr>
    </vt:vector>
  </TitlesOfParts>
  <Manager>www.sorubak.com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2017-02-13T09:14:20Z</dcterms:created>
  <dcterms:modified xsi:type="dcterms:W3CDTF">2018-02-19T12:16:33Z</dcterms:modified>
  <cp:category>www.sorubak.com</cp:category>
</cp:coreProperties>
</file>