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8" r:id="rId1"/>
  </p:sldMasterIdLst>
  <p:notesMasterIdLst>
    <p:notesMasterId r:id="rId6"/>
  </p:notesMasterIdLst>
  <p:sldIdLst>
    <p:sldId id="256" r:id="rId2"/>
    <p:sldId id="269" r:id="rId3"/>
    <p:sldId id="270" r:id="rId4"/>
    <p:sldId id="262" r:id="rId5"/>
  </p:sldIdLst>
  <p:sldSz cx="12192000" cy="6858000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0" d="100"/>
          <a:sy n="70" d="100"/>
        </p:scale>
        <p:origin x="714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267EA23-0B79-49C5-A28D-D28546D01596}" type="datetimeFigureOut">
              <a:rPr lang="tr-TR" smtClean="0"/>
              <a:t>19.02.2018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B8A66C6-EBF5-4130-AB92-C23CBFC7AEDF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4602857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8A66C6-EBF5-4130-AB92-C23CBFC7AEDF}" type="slidenum">
              <a:rPr lang="tr-TR" smtClean="0"/>
              <a:t>1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2250872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D109EE-8E8E-4700-825D-5A02D5F203AB}" type="datetimeFigureOut">
              <a:rPr lang="tr-TR" smtClean="0"/>
              <a:t>19.02.2018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C4F80E-3181-4919-AE2E-7BA772DB37C4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2740716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Yazılı Panoramik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800587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6" y="536732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D109EE-8E8E-4700-825D-5A02D5F203AB}" type="datetimeFigureOut">
              <a:rPr lang="tr-TR" smtClean="0"/>
              <a:t>19.02.2018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C4F80E-3181-4919-AE2E-7BA772DB37C4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1555923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şlık ve Resim Yazıs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8825659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8825659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D109EE-8E8E-4700-825D-5A02D5F203AB}" type="datetimeFigureOut">
              <a:rPr lang="tr-TR" smtClean="0"/>
              <a:t>19.02.2018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C4F80E-3181-4919-AE2E-7BA772DB37C4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5290464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Resim Yazılı Alın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1" y="1447800"/>
            <a:ext cx="7999315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14"/>
          </p:nvPr>
        </p:nvSpPr>
        <p:spPr>
          <a:xfrm>
            <a:off x="1930400" y="3771174"/>
            <a:ext cx="7279649" cy="342174"/>
          </a:xfrm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bg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>
              <a:buNone/>
            </a:pPr>
            <a:r>
              <a:rPr lang="tr-TR" smtClean="0"/>
              <a:t>Asıl metin stillerini düzenlemek için tıklatın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D109EE-8E8E-4700-825D-5A02D5F203AB}" type="datetimeFigureOut">
              <a:rPr lang="tr-TR" smtClean="0"/>
              <a:t>19.02.2018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C4F80E-3181-4919-AE2E-7BA772DB37C4}" type="slidenum">
              <a:rPr lang="tr-TR" smtClean="0"/>
              <a:t>‹#›</a:t>
            </a:fld>
            <a:endParaRPr lang="tr-TR"/>
          </a:p>
        </p:txBody>
      </p:sp>
      <p:sp>
        <p:nvSpPr>
          <p:cNvPr id="12" name="TextBox 11"/>
          <p:cNvSpPr txBox="1"/>
          <p:nvPr/>
        </p:nvSpPr>
        <p:spPr>
          <a:xfrm>
            <a:off x="898295" y="971253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330490" y="2613787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20779430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İsim Kar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3124201"/>
            <a:ext cx="8825660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777381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D109EE-8E8E-4700-825D-5A02D5F203AB}" type="datetimeFigureOut">
              <a:rPr lang="tr-TR" smtClean="0"/>
              <a:t>19.02.2018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C4F80E-3181-4919-AE2E-7BA772DB37C4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01243241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Sütu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2947" y="198120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652463" y="266700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3659" y="1981200"/>
            <a:ext cx="293624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3873106" y="266700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1981200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124700" y="266700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D109EE-8E8E-4700-825D-5A02D5F203AB}" type="datetimeFigureOut">
              <a:rPr lang="tr-TR" smtClean="0"/>
              <a:t>19.02.2018</a:t>
            </a:fld>
            <a:endParaRPr lang="tr-TR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C4F80E-3181-4919-AE2E-7BA772DB37C4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27522729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Resim Sütu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2463" y="4250949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52463" y="2209800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652463" y="4827211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9375" y="4250949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889374" y="2209800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3888022" y="4827210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4250949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124699" y="2209800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124575" y="4827208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D109EE-8E8E-4700-825D-5A02D5F203AB}" type="datetimeFigureOut">
              <a:rPr lang="tr-TR" smtClean="0"/>
              <a:t>19.02.2018</a:t>
            </a:fld>
            <a:endParaRPr lang="tr-TR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C4F80E-3181-4919-AE2E-7BA772DB37C4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38211191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D109EE-8E8E-4700-825D-5A02D5F203AB}" type="datetimeFigureOut">
              <a:rPr lang="tr-TR" smtClean="0"/>
              <a:t>19.02.2018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C4F80E-3181-4919-AE2E-7BA772DB37C4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03921121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304212" y="430213"/>
            <a:ext cx="1752601" cy="5826125"/>
          </a:xfrm>
        </p:spPr>
        <p:txBody>
          <a:bodyPr vert="eaVert" anchor="b" anchorCtr="0"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3" y="887414"/>
            <a:ext cx="7423149" cy="5368924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D109EE-8E8E-4700-825D-5A02D5F203AB}" type="datetimeFigureOut">
              <a:rPr lang="tr-TR" smtClean="0"/>
              <a:t>19.02.2018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C4F80E-3181-4919-AE2E-7BA772DB37C4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9551339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D109EE-8E8E-4700-825D-5A02D5F203AB}" type="datetimeFigureOut">
              <a:rPr lang="tr-TR" smtClean="0"/>
              <a:t>19.02.2018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C4F80E-3181-4919-AE2E-7BA772DB37C4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8628917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861733"/>
            <a:ext cx="882565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D109EE-8E8E-4700-825D-5A02D5F203AB}" type="datetimeFigureOut">
              <a:rPr lang="tr-TR" smtClean="0"/>
              <a:t>19.02.2018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C4F80E-3181-4919-AE2E-7BA772DB37C4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5947761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3312" y="2060575"/>
            <a:ext cx="4396339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54493" y="2056092"/>
            <a:ext cx="4396341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D109EE-8E8E-4700-825D-5A02D5F203AB}" type="datetimeFigureOut">
              <a:rPr lang="tr-TR" smtClean="0"/>
              <a:t>19.02.2018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C4F80E-3181-4919-AE2E-7BA772DB37C4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5788060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3" y="1905000"/>
            <a:ext cx="43963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3312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4495" y="1905000"/>
            <a:ext cx="43963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54495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D109EE-8E8E-4700-825D-5A02D5F203AB}" type="datetimeFigureOut">
              <a:rPr lang="tr-TR" smtClean="0"/>
              <a:t>19.02.2018</a:t>
            </a:fld>
            <a:endParaRPr lang="tr-T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C4F80E-3181-4919-AE2E-7BA772DB37C4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7690526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D109EE-8E8E-4700-825D-5A02D5F203AB}" type="datetimeFigureOut">
              <a:rPr lang="tr-TR" smtClean="0"/>
              <a:t>19.02.2018</a:t>
            </a:fld>
            <a:endParaRPr lang="tr-TR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C4F80E-3181-4919-AE2E-7BA772DB37C4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93043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D109EE-8E8E-4700-825D-5A02D5F203AB}" type="datetimeFigureOut">
              <a:rPr lang="tr-TR" smtClean="0"/>
              <a:t>19.02.2018</a:t>
            </a:fld>
            <a:endParaRPr lang="tr-TR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C4F80E-3181-4919-AE2E-7BA772DB37C4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785510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3" y="1447800"/>
            <a:ext cx="3401064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616" y="1447800"/>
            <a:ext cx="5195997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3" y="3129280"/>
            <a:ext cx="3401063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D109EE-8E8E-4700-825D-5A02D5F203AB}" type="datetimeFigureOut">
              <a:rPr lang="tr-TR" smtClean="0"/>
              <a:t>19.02.2018</a:t>
            </a:fld>
            <a:endParaRPr lang="tr-TR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C4F80E-3181-4919-AE2E-7BA772DB37C4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552023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854192"/>
            <a:ext cx="5092906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49546" y="1143000"/>
            <a:ext cx="3200400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5084979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D109EE-8E8E-4700-825D-5A02D5F203AB}" type="datetimeFigureOut">
              <a:rPr lang="tr-TR" smtClean="0"/>
              <a:t>19.02.2018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C4F80E-3181-4919-AE2E-7BA772DB37C4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9978183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4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5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2" y="2052918"/>
            <a:ext cx="8946541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3DD109EE-8E8E-4700-825D-5A02D5F203AB}" type="datetimeFigureOut">
              <a:rPr lang="tr-TR" smtClean="0"/>
              <a:t>19.02.2018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0C4F80E-3181-4919-AE2E-7BA772DB37C4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395868470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  <p:sldLayoutId id="2147483690" r:id="rId12"/>
    <p:sldLayoutId id="2147483691" r:id="rId13"/>
    <p:sldLayoutId id="2147483692" r:id="rId14"/>
    <p:sldLayoutId id="2147483693" r:id="rId15"/>
    <p:sldLayoutId id="2147483694" r:id="rId16"/>
    <p:sldLayoutId id="2147483695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06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</p:nvPr>
        </p:nvSpPr>
        <p:spPr/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r>
              <a:rPr lang="tr-TR" b="1" dirty="0" smtClean="0"/>
              <a:t>ALGORİTMA ve AKIŞ ŞEMASI</a:t>
            </a:r>
            <a:br>
              <a:rPr lang="tr-TR" b="1" dirty="0" smtClean="0"/>
            </a:br>
            <a:r>
              <a:rPr lang="tr-TR" b="1" dirty="0" smtClean="0"/>
              <a:t>UYGULAMA</a:t>
            </a:r>
            <a:endParaRPr lang="tr-TR" b="1" dirty="0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tr-TR" dirty="0" smtClean="0"/>
              <a:t>Evrensel Bilişim Zümresi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31298857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386365" y="365126"/>
            <a:ext cx="11333409" cy="1040594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tr-TR" sz="6000" dirty="0" smtClean="0"/>
              <a:t>Aşağıdakileri yapın.</a:t>
            </a:r>
            <a:endParaRPr lang="tr-TR" sz="6000" dirty="0"/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119633" y="1566318"/>
            <a:ext cx="3384043" cy="4716463"/>
          </a:xfrm>
          <a:prstGeom prst="rect">
            <a:avLst/>
          </a:prstGeom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32463" y="1566318"/>
            <a:ext cx="3514725" cy="3181350"/>
          </a:xfrm>
          <a:prstGeom prst="rect">
            <a:avLst/>
          </a:prstGeom>
        </p:spPr>
      </p:pic>
      <p:pic>
        <p:nvPicPr>
          <p:cNvPr id="6" name="Resim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66504" y="1741985"/>
            <a:ext cx="866775" cy="847725"/>
          </a:xfrm>
          <a:prstGeom prst="rect">
            <a:avLst/>
          </a:prstGeom>
        </p:spPr>
      </p:pic>
      <p:pic>
        <p:nvPicPr>
          <p:cNvPr id="7" name="Resim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482296" y="4637680"/>
            <a:ext cx="1114425" cy="1485900"/>
          </a:xfrm>
          <a:prstGeom prst="rect">
            <a:avLst/>
          </a:prstGeom>
        </p:spPr>
      </p:pic>
      <p:sp>
        <p:nvSpPr>
          <p:cNvPr id="8" name="Oval 7"/>
          <p:cNvSpPr/>
          <p:nvPr/>
        </p:nvSpPr>
        <p:spPr>
          <a:xfrm>
            <a:off x="549535" y="1566318"/>
            <a:ext cx="1255594" cy="1255594"/>
          </a:xfrm>
          <a:prstGeom prst="ellipse">
            <a:avLst/>
          </a:prstGeom>
          <a:solidFill>
            <a:srgbClr val="FF0000"/>
          </a:solidFill>
          <a:ln w="381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dirty="0" smtClean="0"/>
              <a:t>1</a:t>
            </a:r>
            <a:endParaRPr lang="tr-TR" b="1" dirty="0"/>
          </a:p>
        </p:txBody>
      </p:sp>
      <p:sp>
        <p:nvSpPr>
          <p:cNvPr id="9" name="Oval 8"/>
          <p:cNvSpPr/>
          <p:nvPr/>
        </p:nvSpPr>
        <p:spPr>
          <a:xfrm>
            <a:off x="6254299" y="1566318"/>
            <a:ext cx="1255594" cy="1255594"/>
          </a:xfrm>
          <a:prstGeom prst="ellipse">
            <a:avLst/>
          </a:prstGeom>
          <a:solidFill>
            <a:srgbClr val="FF0000"/>
          </a:solidFill>
          <a:ln w="381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dirty="0" smtClean="0"/>
              <a:t>2</a:t>
            </a:r>
            <a:endParaRPr lang="tr-TR" b="1" dirty="0"/>
          </a:p>
        </p:txBody>
      </p:sp>
    </p:spTree>
    <p:extLst>
      <p:ext uri="{BB962C8B-B14F-4D97-AF65-F5344CB8AC3E}">
        <p14:creationId xmlns:p14="http://schemas.microsoft.com/office/powerpoint/2010/main" val="36716547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Unvan 8"/>
          <p:cNvSpPr>
            <a:spLocks noGrp="1"/>
          </p:cNvSpPr>
          <p:nvPr>
            <p:ph type="title"/>
          </p:nvPr>
        </p:nvSpPr>
        <p:spPr/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/>
          <a:lstStyle/>
          <a:p>
            <a:r>
              <a:rPr lang="tr-TR" b="1" dirty="0" err="1" smtClean="0"/>
              <a:t>MBlock</a:t>
            </a:r>
            <a:r>
              <a:rPr lang="tr-TR" b="1" dirty="0" smtClean="0"/>
              <a:t> ile </a:t>
            </a:r>
            <a:r>
              <a:rPr lang="tr-TR" b="1" dirty="0" smtClean="0">
                <a:solidFill>
                  <a:srgbClr val="FF0000"/>
                </a:solidFill>
              </a:rPr>
              <a:t>İki sayıyı toplayan program</a:t>
            </a:r>
            <a:r>
              <a:rPr lang="tr-TR" b="1" dirty="0" smtClean="0"/>
              <a:t>ın akış şemalı algoritması.</a:t>
            </a:r>
            <a:endParaRPr lang="tr-TR" b="1" dirty="0"/>
          </a:p>
        </p:txBody>
      </p:sp>
      <p:pic>
        <p:nvPicPr>
          <p:cNvPr id="17" name="İçerik Yer Tutucusu 16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646111" y="2271553"/>
            <a:ext cx="4395787" cy="2342703"/>
          </a:xfrm>
          <a:prstGeom prst="rect">
            <a:avLst/>
          </a:prstGeom>
        </p:spPr>
      </p:pic>
      <p:pic>
        <p:nvPicPr>
          <p:cNvPr id="14" name="İçerik Yer Tutucusu 13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5655046" y="2271553"/>
            <a:ext cx="4395788" cy="3769044"/>
          </a:xfrm>
          <a:prstGeom prst="rect">
            <a:avLst/>
          </a:prstGeom>
        </p:spPr>
      </p:pic>
      <p:sp>
        <p:nvSpPr>
          <p:cNvPr id="5" name="Oval 4"/>
          <p:cNvSpPr/>
          <p:nvPr/>
        </p:nvSpPr>
        <p:spPr>
          <a:xfrm>
            <a:off x="10367749" y="2187310"/>
            <a:ext cx="1255594" cy="1255594"/>
          </a:xfrm>
          <a:prstGeom prst="ellipse">
            <a:avLst/>
          </a:prstGeom>
          <a:solidFill>
            <a:srgbClr val="FF0000"/>
          </a:solidFill>
          <a:ln w="381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dirty="0" smtClean="0"/>
              <a:t>3</a:t>
            </a:r>
            <a:endParaRPr lang="tr-TR" b="1" dirty="0"/>
          </a:p>
        </p:txBody>
      </p:sp>
    </p:spTree>
    <p:extLst>
      <p:ext uri="{BB962C8B-B14F-4D97-AF65-F5344CB8AC3E}">
        <p14:creationId xmlns:p14="http://schemas.microsoft.com/office/powerpoint/2010/main" val="106850396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Sunu Bitmiştir</a:t>
            </a:r>
            <a:br>
              <a:rPr lang="tr-TR" dirty="0" smtClean="0"/>
            </a:br>
            <a:r>
              <a:rPr lang="tr-TR" dirty="0" smtClean="0"/>
              <a:t>Teşekkürler.</a:t>
            </a:r>
            <a:endParaRPr lang="tr-TR" dirty="0"/>
          </a:p>
        </p:txBody>
      </p:sp>
      <p:sp>
        <p:nvSpPr>
          <p:cNvPr id="6" name="Metin Yer Tutucusu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dirty="0" smtClean="0"/>
              <a:t>Bilişim Zümresi / Evrensel Okulları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6083236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İyon">
  <a:themeElements>
    <a:clrScheme name="İyon">
      <a:dk1>
        <a:sysClr val="windowText" lastClr="000000"/>
      </a:dk1>
      <a:lt1>
        <a:sysClr val="window" lastClr="FFFFFF"/>
      </a:lt1>
      <a:dk2>
        <a:srgbClr val="1E5155"/>
      </a:dk2>
      <a:lt2>
        <a:srgbClr val="EBEBEB"/>
      </a:lt2>
      <a:accent1>
        <a:srgbClr val="B01513"/>
      </a:accent1>
      <a:accent2>
        <a:srgbClr val="EA6312"/>
      </a:accent2>
      <a:accent3>
        <a:srgbClr val="E6B729"/>
      </a:accent3>
      <a:accent4>
        <a:srgbClr val="6AAC90"/>
      </a:accent4>
      <a:accent5>
        <a:srgbClr val="54849A"/>
      </a:accent5>
      <a:accent6>
        <a:srgbClr val="9E5E9B"/>
      </a:accent6>
      <a:hlink>
        <a:srgbClr val="58C1BA"/>
      </a:hlink>
      <a:folHlink>
        <a:srgbClr val="9DFFCB"/>
      </a:folHlink>
    </a:clrScheme>
    <a:fontScheme name="İyon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İyon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hueMod val="88000"/>
                <a:satMod val="130000"/>
                <a:lumMod val="124000"/>
              </a:schemeClr>
            </a:gs>
            <a:gs pos="100000">
              <a:schemeClr val="phClr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108000"/>
                <a:satMod val="164000"/>
                <a:lumMod val="74000"/>
              </a:schemeClr>
              <a:schemeClr val="phClr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" id="{B8441ADB-2E43-4AF7-B97A-BD870242C6A8}" vid="{292E63A9-BB86-4E3D-B92A-7223C6510D2E}"/>
    </a:ext>
  </a:extLst>
</a:theme>
</file>

<file path=ppt/theme/theme2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1068</TotalTime>
  <Words>31</Words>
  <PresentationFormat>Geniş ekran</PresentationFormat>
  <Paragraphs>10</Paragraphs>
  <Slides>4</Slides>
  <Notes>1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4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4</vt:i4>
      </vt:variant>
    </vt:vector>
  </HeadingPairs>
  <TitlesOfParts>
    <vt:vector size="9" baseType="lpstr">
      <vt:lpstr>Arial</vt:lpstr>
      <vt:lpstr>Calibri</vt:lpstr>
      <vt:lpstr>Century Gothic</vt:lpstr>
      <vt:lpstr>Wingdings 3</vt:lpstr>
      <vt:lpstr>İyon</vt:lpstr>
      <vt:lpstr>ALGORİTMA ve AKIŞ ŞEMASI UYGULAMA</vt:lpstr>
      <vt:lpstr>Aşağıdakileri yapın.</vt:lpstr>
      <vt:lpstr>MBlock ile İki sayıyı toplayan programın akış şemalı algoritması.</vt:lpstr>
      <vt:lpstr>Sunu Bitmiştir Teşekkürler.</vt:lpstr>
    </vt:vector>
  </TitlesOfParts>
  <Manager>www.sorubak.com</Manager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2017-02-10T07:28:00Z</dcterms:created>
  <dcterms:modified xsi:type="dcterms:W3CDTF">2018-02-19T06:39:26Z</dcterms:modified>
  <cp:category>www.sorubak.com</cp:category>
</cp:coreProperties>
</file>