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4/4/2017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Hareket komutları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okulları – bilişim zümresi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94116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\\anamasa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61230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7416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08786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a Olay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TM04033927[[fn=Ana Olay]]</Template>
  <TotalTime>157</TotalTime>
  <Words>9</Words>
  <PresentationFormat>Geniş ekran</PresentationFormat>
  <Paragraphs>3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7" baseType="lpstr">
      <vt:lpstr>Arial</vt:lpstr>
      <vt:lpstr>Impact</vt:lpstr>
      <vt:lpstr>Ana Olay</vt:lpstr>
      <vt:lpstr>Hareket komutları</vt:lpstr>
      <vt:lpstr>\\anamasa</vt:lpstr>
      <vt:lpstr>PowerPoint Sunusu</vt:lpstr>
      <vt:lpstr>PowerPoint Sunusu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2017-04-04T07:36:07Z</dcterms:created>
  <dcterms:modified xsi:type="dcterms:W3CDTF">2017-04-04T10:13:08Z</dcterms:modified>
  <cp:category>www.sorubak.com</cp:category>
</cp:coreProperties>
</file>